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3"/>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12192000" cy="6858000"/>
  <p:notesSz cx="6881813" cy="9296400"/>
  <p:embeddedFontLst>
    <p:embeddedFont>
      <p:font typeface="Calibri" panose="020F0502020204030204" pitchFamily="34" charset="0"/>
      <p:regular r:id="rId44"/>
      <p:bold r:id="rId45"/>
      <p:italic r:id="rId46"/>
      <p:boldItalic r:id="rId47"/>
    </p:embeddedFont>
    <p:embeddedFont>
      <p:font typeface="Calibri Light" panose="020F0302020204030204" pitchFamily="34" charset="0"/>
      <p:regular r:id="rId48"/>
      <p:italic r:id="rId49"/>
    </p:embeddedFont>
  </p:embeddedFontLst>
  <p:defaultTextStyle>
    <a:lvl1pPr>
      <a:defRPr>
        <a:solidFill>
          <a:srgbClr val="595959"/>
        </a:solidFill>
        <a:latin typeface="+mn-lt"/>
        <a:ea typeface="+mn-ea"/>
        <a:cs typeface="+mn-cs"/>
        <a:sym typeface="Helvetica Neue"/>
      </a:defRPr>
    </a:lvl1pPr>
    <a:lvl2pPr>
      <a:defRPr>
        <a:solidFill>
          <a:srgbClr val="595959"/>
        </a:solidFill>
        <a:latin typeface="+mn-lt"/>
        <a:ea typeface="+mn-ea"/>
        <a:cs typeface="+mn-cs"/>
        <a:sym typeface="Helvetica Neue"/>
      </a:defRPr>
    </a:lvl2pPr>
    <a:lvl3pPr>
      <a:defRPr>
        <a:solidFill>
          <a:srgbClr val="595959"/>
        </a:solidFill>
        <a:latin typeface="+mn-lt"/>
        <a:ea typeface="+mn-ea"/>
        <a:cs typeface="+mn-cs"/>
        <a:sym typeface="Helvetica Neue"/>
      </a:defRPr>
    </a:lvl3pPr>
    <a:lvl4pPr>
      <a:defRPr>
        <a:solidFill>
          <a:srgbClr val="595959"/>
        </a:solidFill>
        <a:latin typeface="+mn-lt"/>
        <a:ea typeface="+mn-ea"/>
        <a:cs typeface="+mn-cs"/>
        <a:sym typeface="Helvetica Neue"/>
      </a:defRPr>
    </a:lvl4pPr>
    <a:lvl5pPr>
      <a:defRPr>
        <a:solidFill>
          <a:srgbClr val="595959"/>
        </a:solidFill>
        <a:latin typeface="+mn-lt"/>
        <a:ea typeface="+mn-ea"/>
        <a:cs typeface="+mn-cs"/>
        <a:sym typeface="Helvetica Neue"/>
      </a:defRPr>
    </a:lvl5pPr>
    <a:lvl6pPr>
      <a:defRPr>
        <a:solidFill>
          <a:srgbClr val="595959"/>
        </a:solidFill>
        <a:latin typeface="+mn-lt"/>
        <a:ea typeface="+mn-ea"/>
        <a:cs typeface="+mn-cs"/>
        <a:sym typeface="Helvetica Neue"/>
      </a:defRPr>
    </a:lvl6pPr>
    <a:lvl7pPr>
      <a:defRPr>
        <a:solidFill>
          <a:srgbClr val="595959"/>
        </a:solidFill>
        <a:latin typeface="+mn-lt"/>
        <a:ea typeface="+mn-ea"/>
        <a:cs typeface="+mn-cs"/>
        <a:sym typeface="Helvetica Neue"/>
      </a:defRPr>
    </a:lvl7pPr>
    <a:lvl8pPr>
      <a:defRPr>
        <a:solidFill>
          <a:srgbClr val="595959"/>
        </a:solidFill>
        <a:latin typeface="+mn-lt"/>
        <a:ea typeface="+mn-ea"/>
        <a:cs typeface="+mn-cs"/>
        <a:sym typeface="Helvetica Neue"/>
      </a:defRPr>
    </a:lvl8pPr>
    <a:lvl9pPr>
      <a:defRPr>
        <a:solidFill>
          <a:srgbClr val="595959"/>
        </a:solidFill>
        <a:latin typeface="+mn-lt"/>
        <a:ea typeface="+mn-ea"/>
        <a:cs typeface="+mn-cs"/>
        <a:sym typeface="Helvetica Neue"/>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595959"/>
        </a:fontRef>
        <a:srgbClr val="595959"/>
      </a:tcTxStyle>
      <a:tcStyle>
        <a:tcBdr>
          <a:left>
            <a:ln w="12700" cap="flat">
              <a:solidFill>
                <a:srgbClr val="595959"/>
              </a:solidFill>
              <a:prstDash val="solid"/>
              <a:bevel/>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solidFill>
                <a:srgbClr val="595959"/>
              </a:solidFill>
              <a:prstDash val="solid"/>
              <a:bevel/>
            </a:ln>
          </a:insideV>
        </a:tcBdr>
        <a:fill>
          <a:solidFill>
            <a:srgbClr val="E9E9E9"/>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595959"/>
          </a:solidFill>
        </a:fill>
      </a:tcStyle>
    </a:firstRow>
  </a:tblStyle>
  <a:tblStyle styleId="{C7B018BB-80A7-4F77-B60F-C8B233D01FF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9E1CB"/>
          </a:solidFill>
        </a:fill>
      </a:tcStyle>
    </a:wholeTbl>
    <a:band2H>
      <a:tcTxStyle/>
      <a:tcStyle>
        <a:tcBdr/>
        <a:fill>
          <a:solidFill>
            <a:srgbClr val="EDF1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Row>
  </a:tblStyle>
  <a:tblStyle styleId="{EEE7283C-3CF3-47DC-8721-378D4A62B22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DD4F0"/>
          </a:solidFill>
        </a:fill>
      </a:tcStyle>
    </a:wholeTbl>
    <a:band2H>
      <a:tcTxStyle/>
      <a:tcStyle>
        <a:tcBdr/>
        <a:fill>
          <a:solidFill>
            <a:srgbClr val="E8EAF8"/>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Row>
  </a:tblStyle>
  <a:tblStyle styleId="{CF821DB8-F4EB-4A41-A1BA-3FCAFE7338EE}"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3CFCB"/>
          </a:solidFill>
        </a:fill>
      </a:tcStyle>
    </a:wholeTbl>
    <a:band2H>
      <a:tcTxStyle/>
      <a:tcStyle>
        <a:tcBdr/>
        <a:fill>
          <a:solidFill>
            <a:srgbClr val="F9E9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Row>
  </a:tblStyle>
  <a:tblStyle styleId="{33BA23B1-9221-436E-865A-0063620EA4FD}"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7A91B"/>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87A91B"/>
          </a:solidFill>
        </a:fill>
      </a:tcStyle>
    </a:firstRow>
  </a:tblStyle>
  <a:tblStyle styleId="{2708684C-4D16-4618-839F-0558EEFCDFE6}"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0D0D0"/>
          </a:solidFill>
        </a:fill>
      </a:tcStyle>
    </a:wholeTbl>
    <a:band2H>
      <a:tcTxStyle/>
      <a:tcStyle>
        <a:tcBdr/>
        <a:fill>
          <a:solidFill>
            <a:srgbClr val="E9E9E9"/>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315"/>
  </p:normalViewPr>
  <p:slideViewPr>
    <p:cSldViewPr>
      <p:cViewPr varScale="1">
        <p:scale>
          <a:sx n="61" d="100"/>
          <a:sy n="61" d="100"/>
        </p:scale>
        <p:origin x="96" y="46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c:v>
                </c:pt>
                <c:pt idx="1">
                  <c:v>34</c:v>
                </c:pt>
                <c:pt idx="2">
                  <c:v>17</c:v>
                </c:pt>
                <c:pt idx="3">
                  <c:v>15</c:v>
                </c:pt>
                <c:pt idx="4">
                  <c:v>15</c:v>
                </c:pt>
                <c:pt idx="5">
                  <c:v>14</c:v>
                </c:pt>
                <c:pt idx="6">
                  <c:v>14</c:v>
                </c:pt>
              </c:numCache>
            </c:numRef>
          </c:val>
          <c:extLst>
            <c:ext xmlns:c16="http://schemas.microsoft.com/office/drawing/2014/chart" uri="{C3380CC4-5D6E-409C-BE32-E72D297353CC}">
              <c16:uniqueId val="{00000000-2CEA-42A1-8C14-532FC8D1D4E4}"/>
            </c:ext>
          </c:extLst>
        </c:ser>
        <c:dLbls>
          <c:showLegendKey val="0"/>
          <c:showVal val="0"/>
          <c:showCatName val="0"/>
          <c:showSerName val="0"/>
          <c:showPercent val="0"/>
          <c:showBubbleSize val="0"/>
        </c:dLbls>
        <c:gapWidth val="219"/>
        <c:overlap val="-27"/>
        <c:axId val="464824744"/>
        <c:axId val="464832288"/>
      </c:barChart>
      <c:catAx>
        <c:axId val="46482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832288"/>
        <c:crosses val="autoZero"/>
        <c:auto val="1"/>
        <c:lblAlgn val="ctr"/>
        <c:lblOffset val="100"/>
        <c:noMultiLvlLbl val="0"/>
      </c:catAx>
      <c:valAx>
        <c:axId val="46483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82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Sheet1!$A$2:$A$2140</c:f>
              <c:numCache>
                <c:formatCode>m/d/yyyy</c:formatCode>
                <c:ptCount val="2139"/>
                <c:pt idx="0">
                  <c:v>42567</c:v>
                </c:pt>
                <c:pt idx="1">
                  <c:v>42568</c:v>
                </c:pt>
                <c:pt idx="2">
                  <c:v>42569</c:v>
                </c:pt>
                <c:pt idx="3">
                  <c:v>42570</c:v>
                </c:pt>
                <c:pt idx="4">
                  <c:v>42571</c:v>
                </c:pt>
                <c:pt idx="5">
                  <c:v>42572</c:v>
                </c:pt>
                <c:pt idx="6">
                  <c:v>42573</c:v>
                </c:pt>
                <c:pt idx="7">
                  <c:v>42574</c:v>
                </c:pt>
                <c:pt idx="8">
                  <c:v>42575</c:v>
                </c:pt>
                <c:pt idx="9">
                  <c:v>42576</c:v>
                </c:pt>
                <c:pt idx="10">
                  <c:v>42577</c:v>
                </c:pt>
                <c:pt idx="11">
                  <c:v>42578</c:v>
                </c:pt>
                <c:pt idx="12">
                  <c:v>42579</c:v>
                </c:pt>
                <c:pt idx="13">
                  <c:v>42580</c:v>
                </c:pt>
                <c:pt idx="14">
                  <c:v>42581</c:v>
                </c:pt>
                <c:pt idx="15">
                  <c:v>42582</c:v>
                </c:pt>
                <c:pt idx="16">
                  <c:v>42583</c:v>
                </c:pt>
                <c:pt idx="17">
                  <c:v>42584</c:v>
                </c:pt>
                <c:pt idx="18">
                  <c:v>42585</c:v>
                </c:pt>
                <c:pt idx="19">
                  <c:v>42586</c:v>
                </c:pt>
                <c:pt idx="20">
                  <c:v>42587</c:v>
                </c:pt>
                <c:pt idx="21">
                  <c:v>42588</c:v>
                </c:pt>
                <c:pt idx="22">
                  <c:v>42589</c:v>
                </c:pt>
                <c:pt idx="23">
                  <c:v>42590</c:v>
                </c:pt>
                <c:pt idx="24">
                  <c:v>42591</c:v>
                </c:pt>
                <c:pt idx="25">
                  <c:v>42592</c:v>
                </c:pt>
                <c:pt idx="26">
                  <c:v>42593</c:v>
                </c:pt>
                <c:pt idx="27">
                  <c:v>42594</c:v>
                </c:pt>
                <c:pt idx="28">
                  <c:v>42595</c:v>
                </c:pt>
                <c:pt idx="29">
                  <c:v>42596</c:v>
                </c:pt>
                <c:pt idx="30">
                  <c:v>42597</c:v>
                </c:pt>
                <c:pt idx="31">
                  <c:v>42598</c:v>
                </c:pt>
                <c:pt idx="32">
                  <c:v>42599</c:v>
                </c:pt>
                <c:pt idx="33">
                  <c:v>42600</c:v>
                </c:pt>
                <c:pt idx="34">
                  <c:v>42601</c:v>
                </c:pt>
                <c:pt idx="35">
                  <c:v>42602</c:v>
                </c:pt>
                <c:pt idx="36">
                  <c:v>42603</c:v>
                </c:pt>
                <c:pt idx="37">
                  <c:v>42604</c:v>
                </c:pt>
                <c:pt idx="38">
                  <c:v>42605</c:v>
                </c:pt>
                <c:pt idx="39">
                  <c:v>42606</c:v>
                </c:pt>
                <c:pt idx="40">
                  <c:v>42607</c:v>
                </c:pt>
                <c:pt idx="41">
                  <c:v>42608</c:v>
                </c:pt>
                <c:pt idx="42">
                  <c:v>42609</c:v>
                </c:pt>
                <c:pt idx="43">
                  <c:v>42610</c:v>
                </c:pt>
                <c:pt idx="44">
                  <c:v>42611</c:v>
                </c:pt>
                <c:pt idx="45">
                  <c:v>42612</c:v>
                </c:pt>
                <c:pt idx="46">
                  <c:v>42613</c:v>
                </c:pt>
                <c:pt idx="47">
                  <c:v>42614</c:v>
                </c:pt>
                <c:pt idx="48">
                  <c:v>42615</c:v>
                </c:pt>
                <c:pt idx="49">
                  <c:v>42616</c:v>
                </c:pt>
                <c:pt idx="50">
                  <c:v>42617</c:v>
                </c:pt>
                <c:pt idx="51">
                  <c:v>42618</c:v>
                </c:pt>
                <c:pt idx="52">
                  <c:v>42619</c:v>
                </c:pt>
                <c:pt idx="53">
                  <c:v>42620</c:v>
                </c:pt>
                <c:pt idx="54">
                  <c:v>42621</c:v>
                </c:pt>
                <c:pt idx="55">
                  <c:v>42622</c:v>
                </c:pt>
                <c:pt idx="56">
                  <c:v>42623</c:v>
                </c:pt>
                <c:pt idx="57">
                  <c:v>42624</c:v>
                </c:pt>
                <c:pt idx="58">
                  <c:v>42625</c:v>
                </c:pt>
                <c:pt idx="59">
                  <c:v>42626</c:v>
                </c:pt>
                <c:pt idx="60">
                  <c:v>42627</c:v>
                </c:pt>
                <c:pt idx="61">
                  <c:v>42628</c:v>
                </c:pt>
                <c:pt idx="62">
                  <c:v>42629</c:v>
                </c:pt>
                <c:pt idx="63">
                  <c:v>42630</c:v>
                </c:pt>
                <c:pt idx="64">
                  <c:v>42631</c:v>
                </c:pt>
                <c:pt idx="65">
                  <c:v>42632</c:v>
                </c:pt>
                <c:pt idx="66">
                  <c:v>42633</c:v>
                </c:pt>
                <c:pt idx="67">
                  <c:v>42634</c:v>
                </c:pt>
                <c:pt idx="68">
                  <c:v>42635</c:v>
                </c:pt>
                <c:pt idx="69">
                  <c:v>42636</c:v>
                </c:pt>
                <c:pt idx="70">
                  <c:v>42637</c:v>
                </c:pt>
                <c:pt idx="71">
                  <c:v>42638</c:v>
                </c:pt>
                <c:pt idx="72">
                  <c:v>42639</c:v>
                </c:pt>
                <c:pt idx="73">
                  <c:v>42640</c:v>
                </c:pt>
                <c:pt idx="74">
                  <c:v>42641</c:v>
                </c:pt>
                <c:pt idx="75">
                  <c:v>42642</c:v>
                </c:pt>
                <c:pt idx="76">
                  <c:v>42643</c:v>
                </c:pt>
                <c:pt idx="77">
                  <c:v>42644</c:v>
                </c:pt>
                <c:pt idx="78">
                  <c:v>42645</c:v>
                </c:pt>
                <c:pt idx="79">
                  <c:v>42646</c:v>
                </c:pt>
                <c:pt idx="80">
                  <c:v>42647</c:v>
                </c:pt>
                <c:pt idx="81">
                  <c:v>42648</c:v>
                </c:pt>
                <c:pt idx="82">
                  <c:v>42649</c:v>
                </c:pt>
                <c:pt idx="83">
                  <c:v>42650</c:v>
                </c:pt>
                <c:pt idx="84">
                  <c:v>42651</c:v>
                </c:pt>
                <c:pt idx="85">
                  <c:v>42652</c:v>
                </c:pt>
                <c:pt idx="86">
                  <c:v>42653</c:v>
                </c:pt>
                <c:pt idx="87">
                  <c:v>42654</c:v>
                </c:pt>
                <c:pt idx="88">
                  <c:v>42655</c:v>
                </c:pt>
                <c:pt idx="89">
                  <c:v>42656</c:v>
                </c:pt>
                <c:pt idx="90">
                  <c:v>42657</c:v>
                </c:pt>
                <c:pt idx="91">
                  <c:v>42658</c:v>
                </c:pt>
                <c:pt idx="92">
                  <c:v>42659</c:v>
                </c:pt>
                <c:pt idx="93">
                  <c:v>42660</c:v>
                </c:pt>
                <c:pt idx="94">
                  <c:v>42661</c:v>
                </c:pt>
                <c:pt idx="95">
                  <c:v>42662</c:v>
                </c:pt>
                <c:pt idx="96">
                  <c:v>42663</c:v>
                </c:pt>
                <c:pt idx="97">
                  <c:v>42664</c:v>
                </c:pt>
                <c:pt idx="98">
                  <c:v>42665</c:v>
                </c:pt>
                <c:pt idx="99">
                  <c:v>42666</c:v>
                </c:pt>
                <c:pt idx="100">
                  <c:v>42667</c:v>
                </c:pt>
                <c:pt idx="101">
                  <c:v>42668</c:v>
                </c:pt>
                <c:pt idx="102">
                  <c:v>42669</c:v>
                </c:pt>
                <c:pt idx="103">
                  <c:v>42670</c:v>
                </c:pt>
                <c:pt idx="104">
                  <c:v>42671</c:v>
                </c:pt>
                <c:pt idx="105">
                  <c:v>42672</c:v>
                </c:pt>
                <c:pt idx="106">
                  <c:v>42673</c:v>
                </c:pt>
                <c:pt idx="107">
                  <c:v>42674</c:v>
                </c:pt>
                <c:pt idx="108">
                  <c:v>42675</c:v>
                </c:pt>
                <c:pt idx="109">
                  <c:v>42676</c:v>
                </c:pt>
                <c:pt idx="110">
                  <c:v>42677</c:v>
                </c:pt>
                <c:pt idx="111">
                  <c:v>42678</c:v>
                </c:pt>
                <c:pt idx="112">
                  <c:v>42679</c:v>
                </c:pt>
                <c:pt idx="113">
                  <c:v>42680</c:v>
                </c:pt>
                <c:pt idx="114">
                  <c:v>42681</c:v>
                </c:pt>
                <c:pt idx="115">
                  <c:v>42682</c:v>
                </c:pt>
                <c:pt idx="116">
                  <c:v>42683</c:v>
                </c:pt>
                <c:pt idx="117">
                  <c:v>42684</c:v>
                </c:pt>
                <c:pt idx="118">
                  <c:v>42685</c:v>
                </c:pt>
                <c:pt idx="119">
                  <c:v>42686</c:v>
                </c:pt>
                <c:pt idx="120">
                  <c:v>42687</c:v>
                </c:pt>
                <c:pt idx="121">
                  <c:v>42688</c:v>
                </c:pt>
                <c:pt idx="122">
                  <c:v>42689</c:v>
                </c:pt>
                <c:pt idx="123">
                  <c:v>42690</c:v>
                </c:pt>
                <c:pt idx="124">
                  <c:v>42691</c:v>
                </c:pt>
                <c:pt idx="125">
                  <c:v>42692</c:v>
                </c:pt>
                <c:pt idx="126">
                  <c:v>42693</c:v>
                </c:pt>
                <c:pt idx="127">
                  <c:v>42694</c:v>
                </c:pt>
                <c:pt idx="128">
                  <c:v>42695</c:v>
                </c:pt>
                <c:pt idx="129">
                  <c:v>42696</c:v>
                </c:pt>
                <c:pt idx="130">
                  <c:v>42697</c:v>
                </c:pt>
                <c:pt idx="131">
                  <c:v>42698</c:v>
                </c:pt>
                <c:pt idx="132">
                  <c:v>42699</c:v>
                </c:pt>
                <c:pt idx="133">
                  <c:v>42700</c:v>
                </c:pt>
                <c:pt idx="134">
                  <c:v>42701</c:v>
                </c:pt>
                <c:pt idx="135">
                  <c:v>42702</c:v>
                </c:pt>
                <c:pt idx="136">
                  <c:v>42703</c:v>
                </c:pt>
                <c:pt idx="137">
                  <c:v>42704</c:v>
                </c:pt>
                <c:pt idx="138">
                  <c:v>42705</c:v>
                </c:pt>
                <c:pt idx="139">
                  <c:v>42706</c:v>
                </c:pt>
                <c:pt idx="140">
                  <c:v>42707</c:v>
                </c:pt>
                <c:pt idx="141">
                  <c:v>42708</c:v>
                </c:pt>
                <c:pt idx="142">
                  <c:v>42709</c:v>
                </c:pt>
                <c:pt idx="143">
                  <c:v>42710</c:v>
                </c:pt>
                <c:pt idx="144">
                  <c:v>42711</c:v>
                </c:pt>
                <c:pt idx="145">
                  <c:v>42712</c:v>
                </c:pt>
                <c:pt idx="146">
                  <c:v>42713</c:v>
                </c:pt>
                <c:pt idx="147">
                  <c:v>42714</c:v>
                </c:pt>
                <c:pt idx="148">
                  <c:v>42715</c:v>
                </c:pt>
                <c:pt idx="149">
                  <c:v>42716</c:v>
                </c:pt>
                <c:pt idx="150">
                  <c:v>42717</c:v>
                </c:pt>
                <c:pt idx="151">
                  <c:v>42718</c:v>
                </c:pt>
                <c:pt idx="152">
                  <c:v>42719</c:v>
                </c:pt>
                <c:pt idx="153">
                  <c:v>42720</c:v>
                </c:pt>
                <c:pt idx="154">
                  <c:v>42721</c:v>
                </c:pt>
                <c:pt idx="155">
                  <c:v>42722</c:v>
                </c:pt>
                <c:pt idx="156">
                  <c:v>42723</c:v>
                </c:pt>
                <c:pt idx="157">
                  <c:v>42724</c:v>
                </c:pt>
                <c:pt idx="158">
                  <c:v>42725</c:v>
                </c:pt>
                <c:pt idx="159">
                  <c:v>42726</c:v>
                </c:pt>
                <c:pt idx="160">
                  <c:v>42727</c:v>
                </c:pt>
                <c:pt idx="161">
                  <c:v>42728</c:v>
                </c:pt>
                <c:pt idx="162">
                  <c:v>42729</c:v>
                </c:pt>
                <c:pt idx="163">
                  <c:v>42730</c:v>
                </c:pt>
                <c:pt idx="164">
                  <c:v>42731</c:v>
                </c:pt>
                <c:pt idx="165">
                  <c:v>42732</c:v>
                </c:pt>
                <c:pt idx="166">
                  <c:v>42733</c:v>
                </c:pt>
                <c:pt idx="167">
                  <c:v>42734</c:v>
                </c:pt>
                <c:pt idx="168">
                  <c:v>42735</c:v>
                </c:pt>
                <c:pt idx="169">
                  <c:v>42736</c:v>
                </c:pt>
                <c:pt idx="170">
                  <c:v>42737</c:v>
                </c:pt>
                <c:pt idx="171">
                  <c:v>42738</c:v>
                </c:pt>
                <c:pt idx="172">
                  <c:v>42739</c:v>
                </c:pt>
                <c:pt idx="173">
                  <c:v>42740</c:v>
                </c:pt>
                <c:pt idx="174">
                  <c:v>42741</c:v>
                </c:pt>
                <c:pt idx="175">
                  <c:v>42742</c:v>
                </c:pt>
                <c:pt idx="176">
                  <c:v>42743</c:v>
                </c:pt>
                <c:pt idx="177">
                  <c:v>42744</c:v>
                </c:pt>
                <c:pt idx="178">
                  <c:v>42745</c:v>
                </c:pt>
                <c:pt idx="179">
                  <c:v>42746</c:v>
                </c:pt>
                <c:pt idx="180">
                  <c:v>42747</c:v>
                </c:pt>
                <c:pt idx="181">
                  <c:v>42748</c:v>
                </c:pt>
                <c:pt idx="182">
                  <c:v>42749</c:v>
                </c:pt>
                <c:pt idx="183">
                  <c:v>42750</c:v>
                </c:pt>
                <c:pt idx="184">
                  <c:v>42751</c:v>
                </c:pt>
                <c:pt idx="185">
                  <c:v>42752</c:v>
                </c:pt>
                <c:pt idx="186">
                  <c:v>42753</c:v>
                </c:pt>
                <c:pt idx="187">
                  <c:v>42754</c:v>
                </c:pt>
                <c:pt idx="188">
                  <c:v>42755</c:v>
                </c:pt>
                <c:pt idx="189">
                  <c:v>42756</c:v>
                </c:pt>
                <c:pt idx="190">
                  <c:v>42757</c:v>
                </c:pt>
                <c:pt idx="191">
                  <c:v>42758</c:v>
                </c:pt>
                <c:pt idx="192">
                  <c:v>42759</c:v>
                </c:pt>
                <c:pt idx="193">
                  <c:v>42760</c:v>
                </c:pt>
                <c:pt idx="194">
                  <c:v>42761</c:v>
                </c:pt>
                <c:pt idx="195">
                  <c:v>42762</c:v>
                </c:pt>
                <c:pt idx="196">
                  <c:v>42763</c:v>
                </c:pt>
                <c:pt idx="197">
                  <c:v>42764</c:v>
                </c:pt>
                <c:pt idx="198">
                  <c:v>42765</c:v>
                </c:pt>
                <c:pt idx="199">
                  <c:v>42766</c:v>
                </c:pt>
                <c:pt idx="200">
                  <c:v>42767</c:v>
                </c:pt>
                <c:pt idx="201">
                  <c:v>42768</c:v>
                </c:pt>
                <c:pt idx="202">
                  <c:v>42769</c:v>
                </c:pt>
                <c:pt idx="203">
                  <c:v>42770</c:v>
                </c:pt>
                <c:pt idx="204">
                  <c:v>42771</c:v>
                </c:pt>
                <c:pt idx="205">
                  <c:v>42772</c:v>
                </c:pt>
                <c:pt idx="206">
                  <c:v>42773</c:v>
                </c:pt>
                <c:pt idx="207">
                  <c:v>42774</c:v>
                </c:pt>
                <c:pt idx="208">
                  <c:v>42775</c:v>
                </c:pt>
                <c:pt idx="209">
                  <c:v>42776</c:v>
                </c:pt>
                <c:pt idx="210">
                  <c:v>42777</c:v>
                </c:pt>
                <c:pt idx="211">
                  <c:v>42778</c:v>
                </c:pt>
                <c:pt idx="212">
                  <c:v>42779</c:v>
                </c:pt>
                <c:pt idx="213">
                  <c:v>42780</c:v>
                </c:pt>
                <c:pt idx="214">
                  <c:v>42781</c:v>
                </c:pt>
                <c:pt idx="215">
                  <c:v>42782</c:v>
                </c:pt>
                <c:pt idx="216">
                  <c:v>42783</c:v>
                </c:pt>
                <c:pt idx="217">
                  <c:v>42784</c:v>
                </c:pt>
                <c:pt idx="218">
                  <c:v>42785</c:v>
                </c:pt>
                <c:pt idx="219">
                  <c:v>42786</c:v>
                </c:pt>
                <c:pt idx="220">
                  <c:v>42787</c:v>
                </c:pt>
                <c:pt idx="221">
                  <c:v>42788</c:v>
                </c:pt>
                <c:pt idx="222">
                  <c:v>42789</c:v>
                </c:pt>
                <c:pt idx="223">
                  <c:v>42790</c:v>
                </c:pt>
                <c:pt idx="224">
                  <c:v>42791</c:v>
                </c:pt>
                <c:pt idx="225">
                  <c:v>42792</c:v>
                </c:pt>
                <c:pt idx="226">
                  <c:v>42793</c:v>
                </c:pt>
                <c:pt idx="227">
                  <c:v>42794</c:v>
                </c:pt>
                <c:pt idx="228">
                  <c:v>42795</c:v>
                </c:pt>
                <c:pt idx="229">
                  <c:v>42796</c:v>
                </c:pt>
                <c:pt idx="230">
                  <c:v>42797</c:v>
                </c:pt>
                <c:pt idx="231">
                  <c:v>42798</c:v>
                </c:pt>
                <c:pt idx="232">
                  <c:v>42799</c:v>
                </c:pt>
                <c:pt idx="233">
                  <c:v>42800</c:v>
                </c:pt>
                <c:pt idx="234">
                  <c:v>42801</c:v>
                </c:pt>
                <c:pt idx="235">
                  <c:v>42802</c:v>
                </c:pt>
                <c:pt idx="236">
                  <c:v>42803</c:v>
                </c:pt>
                <c:pt idx="237">
                  <c:v>42804</c:v>
                </c:pt>
                <c:pt idx="238">
                  <c:v>42805</c:v>
                </c:pt>
                <c:pt idx="239">
                  <c:v>42806</c:v>
                </c:pt>
                <c:pt idx="240">
                  <c:v>42807</c:v>
                </c:pt>
                <c:pt idx="241">
                  <c:v>42808</c:v>
                </c:pt>
                <c:pt idx="242">
                  <c:v>42809</c:v>
                </c:pt>
                <c:pt idx="243">
                  <c:v>42810</c:v>
                </c:pt>
                <c:pt idx="244">
                  <c:v>42811</c:v>
                </c:pt>
                <c:pt idx="245">
                  <c:v>42812</c:v>
                </c:pt>
                <c:pt idx="246">
                  <c:v>42813</c:v>
                </c:pt>
                <c:pt idx="247">
                  <c:v>42814</c:v>
                </c:pt>
                <c:pt idx="248">
                  <c:v>42815</c:v>
                </c:pt>
                <c:pt idx="249">
                  <c:v>42816</c:v>
                </c:pt>
                <c:pt idx="250">
                  <c:v>42817</c:v>
                </c:pt>
                <c:pt idx="251">
                  <c:v>42818</c:v>
                </c:pt>
                <c:pt idx="252">
                  <c:v>42819</c:v>
                </c:pt>
                <c:pt idx="253">
                  <c:v>42820</c:v>
                </c:pt>
                <c:pt idx="254">
                  <c:v>42821</c:v>
                </c:pt>
                <c:pt idx="255">
                  <c:v>42822</c:v>
                </c:pt>
                <c:pt idx="256">
                  <c:v>42823</c:v>
                </c:pt>
                <c:pt idx="257">
                  <c:v>42824</c:v>
                </c:pt>
                <c:pt idx="258">
                  <c:v>42825</c:v>
                </c:pt>
                <c:pt idx="259">
                  <c:v>42826</c:v>
                </c:pt>
                <c:pt idx="260">
                  <c:v>42827</c:v>
                </c:pt>
                <c:pt idx="261">
                  <c:v>42828</c:v>
                </c:pt>
                <c:pt idx="262">
                  <c:v>42829</c:v>
                </c:pt>
                <c:pt idx="263">
                  <c:v>42830</c:v>
                </c:pt>
                <c:pt idx="264">
                  <c:v>42831</c:v>
                </c:pt>
                <c:pt idx="265">
                  <c:v>42832</c:v>
                </c:pt>
                <c:pt idx="266">
                  <c:v>42833</c:v>
                </c:pt>
                <c:pt idx="267">
                  <c:v>42834</c:v>
                </c:pt>
                <c:pt idx="268">
                  <c:v>42835</c:v>
                </c:pt>
                <c:pt idx="269">
                  <c:v>42836</c:v>
                </c:pt>
                <c:pt idx="270">
                  <c:v>42837</c:v>
                </c:pt>
                <c:pt idx="271">
                  <c:v>42838</c:v>
                </c:pt>
                <c:pt idx="272">
                  <c:v>42839</c:v>
                </c:pt>
                <c:pt idx="273">
                  <c:v>42840</c:v>
                </c:pt>
                <c:pt idx="274">
                  <c:v>42841</c:v>
                </c:pt>
                <c:pt idx="275">
                  <c:v>42842</c:v>
                </c:pt>
                <c:pt idx="276">
                  <c:v>42843</c:v>
                </c:pt>
                <c:pt idx="277">
                  <c:v>42844</c:v>
                </c:pt>
                <c:pt idx="278">
                  <c:v>42845</c:v>
                </c:pt>
                <c:pt idx="279">
                  <c:v>42846</c:v>
                </c:pt>
                <c:pt idx="280">
                  <c:v>42847</c:v>
                </c:pt>
                <c:pt idx="281">
                  <c:v>42848</c:v>
                </c:pt>
                <c:pt idx="282">
                  <c:v>42849</c:v>
                </c:pt>
                <c:pt idx="283">
                  <c:v>42850</c:v>
                </c:pt>
                <c:pt idx="284">
                  <c:v>42851</c:v>
                </c:pt>
                <c:pt idx="285">
                  <c:v>42852</c:v>
                </c:pt>
                <c:pt idx="286">
                  <c:v>42853</c:v>
                </c:pt>
                <c:pt idx="287">
                  <c:v>42854</c:v>
                </c:pt>
                <c:pt idx="288">
                  <c:v>42855</c:v>
                </c:pt>
                <c:pt idx="289">
                  <c:v>42856</c:v>
                </c:pt>
                <c:pt idx="290">
                  <c:v>42857</c:v>
                </c:pt>
                <c:pt idx="291">
                  <c:v>42858</c:v>
                </c:pt>
                <c:pt idx="292">
                  <c:v>42859</c:v>
                </c:pt>
                <c:pt idx="293">
                  <c:v>42860</c:v>
                </c:pt>
                <c:pt idx="294">
                  <c:v>42861</c:v>
                </c:pt>
                <c:pt idx="295">
                  <c:v>42862</c:v>
                </c:pt>
                <c:pt idx="296">
                  <c:v>42863</c:v>
                </c:pt>
                <c:pt idx="297">
                  <c:v>42864</c:v>
                </c:pt>
                <c:pt idx="298">
                  <c:v>42865</c:v>
                </c:pt>
                <c:pt idx="299">
                  <c:v>42866</c:v>
                </c:pt>
                <c:pt idx="300">
                  <c:v>42867</c:v>
                </c:pt>
                <c:pt idx="301">
                  <c:v>42868</c:v>
                </c:pt>
                <c:pt idx="302">
                  <c:v>42869</c:v>
                </c:pt>
                <c:pt idx="303">
                  <c:v>42870</c:v>
                </c:pt>
                <c:pt idx="304">
                  <c:v>42871</c:v>
                </c:pt>
                <c:pt idx="305">
                  <c:v>42872</c:v>
                </c:pt>
                <c:pt idx="306">
                  <c:v>42873</c:v>
                </c:pt>
                <c:pt idx="307">
                  <c:v>42874</c:v>
                </c:pt>
                <c:pt idx="308">
                  <c:v>42875</c:v>
                </c:pt>
                <c:pt idx="309">
                  <c:v>42876</c:v>
                </c:pt>
                <c:pt idx="310">
                  <c:v>42877</c:v>
                </c:pt>
                <c:pt idx="311">
                  <c:v>42878</c:v>
                </c:pt>
                <c:pt idx="312">
                  <c:v>42879</c:v>
                </c:pt>
                <c:pt idx="313">
                  <c:v>42880</c:v>
                </c:pt>
                <c:pt idx="314">
                  <c:v>42881</c:v>
                </c:pt>
                <c:pt idx="315">
                  <c:v>42882</c:v>
                </c:pt>
                <c:pt idx="316">
                  <c:v>42883</c:v>
                </c:pt>
                <c:pt idx="317">
                  <c:v>42884</c:v>
                </c:pt>
                <c:pt idx="318">
                  <c:v>42885</c:v>
                </c:pt>
                <c:pt idx="319">
                  <c:v>42886</c:v>
                </c:pt>
                <c:pt idx="320">
                  <c:v>42887</c:v>
                </c:pt>
                <c:pt idx="321">
                  <c:v>42888</c:v>
                </c:pt>
                <c:pt idx="322">
                  <c:v>42889</c:v>
                </c:pt>
                <c:pt idx="323">
                  <c:v>42890</c:v>
                </c:pt>
                <c:pt idx="324">
                  <c:v>42891</c:v>
                </c:pt>
                <c:pt idx="325">
                  <c:v>42892</c:v>
                </c:pt>
                <c:pt idx="326">
                  <c:v>42893</c:v>
                </c:pt>
                <c:pt idx="327">
                  <c:v>42894</c:v>
                </c:pt>
                <c:pt idx="328">
                  <c:v>42895</c:v>
                </c:pt>
                <c:pt idx="329">
                  <c:v>42896</c:v>
                </c:pt>
                <c:pt idx="330">
                  <c:v>42897</c:v>
                </c:pt>
                <c:pt idx="331">
                  <c:v>42898</c:v>
                </c:pt>
                <c:pt idx="332">
                  <c:v>42899</c:v>
                </c:pt>
                <c:pt idx="333">
                  <c:v>42900</c:v>
                </c:pt>
                <c:pt idx="334">
                  <c:v>42901</c:v>
                </c:pt>
                <c:pt idx="335">
                  <c:v>42902</c:v>
                </c:pt>
                <c:pt idx="336">
                  <c:v>42903</c:v>
                </c:pt>
                <c:pt idx="337">
                  <c:v>42904</c:v>
                </c:pt>
                <c:pt idx="338">
                  <c:v>42905</c:v>
                </c:pt>
                <c:pt idx="339">
                  <c:v>42906</c:v>
                </c:pt>
                <c:pt idx="340">
                  <c:v>42907</c:v>
                </c:pt>
                <c:pt idx="341">
                  <c:v>42908</c:v>
                </c:pt>
                <c:pt idx="342">
                  <c:v>42909</c:v>
                </c:pt>
                <c:pt idx="343">
                  <c:v>42910</c:v>
                </c:pt>
                <c:pt idx="344">
                  <c:v>42911</c:v>
                </c:pt>
                <c:pt idx="345">
                  <c:v>42912</c:v>
                </c:pt>
                <c:pt idx="346">
                  <c:v>42913</c:v>
                </c:pt>
                <c:pt idx="347">
                  <c:v>42914</c:v>
                </c:pt>
                <c:pt idx="348">
                  <c:v>42915</c:v>
                </c:pt>
                <c:pt idx="349">
                  <c:v>42916</c:v>
                </c:pt>
                <c:pt idx="350">
                  <c:v>42917</c:v>
                </c:pt>
                <c:pt idx="351">
                  <c:v>42918</c:v>
                </c:pt>
                <c:pt idx="352">
                  <c:v>42919</c:v>
                </c:pt>
                <c:pt idx="353">
                  <c:v>42920</c:v>
                </c:pt>
                <c:pt idx="354">
                  <c:v>42921</c:v>
                </c:pt>
                <c:pt idx="355">
                  <c:v>42922</c:v>
                </c:pt>
                <c:pt idx="356">
                  <c:v>42923</c:v>
                </c:pt>
                <c:pt idx="357">
                  <c:v>42924</c:v>
                </c:pt>
                <c:pt idx="358">
                  <c:v>42925</c:v>
                </c:pt>
                <c:pt idx="359">
                  <c:v>42926</c:v>
                </c:pt>
                <c:pt idx="360">
                  <c:v>42927</c:v>
                </c:pt>
                <c:pt idx="361">
                  <c:v>42928</c:v>
                </c:pt>
                <c:pt idx="362">
                  <c:v>42929</c:v>
                </c:pt>
                <c:pt idx="363">
                  <c:v>42930</c:v>
                </c:pt>
                <c:pt idx="364">
                  <c:v>42931</c:v>
                </c:pt>
                <c:pt idx="365">
                  <c:v>42932</c:v>
                </c:pt>
                <c:pt idx="366">
                  <c:v>42933</c:v>
                </c:pt>
                <c:pt idx="367">
                  <c:v>42934</c:v>
                </c:pt>
                <c:pt idx="368">
                  <c:v>42935</c:v>
                </c:pt>
                <c:pt idx="369">
                  <c:v>42936</c:v>
                </c:pt>
                <c:pt idx="370">
                  <c:v>42937</c:v>
                </c:pt>
                <c:pt idx="371">
                  <c:v>42938</c:v>
                </c:pt>
                <c:pt idx="372">
                  <c:v>42939</c:v>
                </c:pt>
                <c:pt idx="373">
                  <c:v>42940</c:v>
                </c:pt>
                <c:pt idx="374">
                  <c:v>42941</c:v>
                </c:pt>
                <c:pt idx="375">
                  <c:v>42942</c:v>
                </c:pt>
                <c:pt idx="376">
                  <c:v>42943</c:v>
                </c:pt>
                <c:pt idx="377">
                  <c:v>42944</c:v>
                </c:pt>
                <c:pt idx="378">
                  <c:v>42945</c:v>
                </c:pt>
                <c:pt idx="379">
                  <c:v>42946</c:v>
                </c:pt>
                <c:pt idx="380">
                  <c:v>42947</c:v>
                </c:pt>
                <c:pt idx="381">
                  <c:v>42948</c:v>
                </c:pt>
                <c:pt idx="382">
                  <c:v>42949</c:v>
                </c:pt>
                <c:pt idx="383">
                  <c:v>42950</c:v>
                </c:pt>
                <c:pt idx="384">
                  <c:v>42951</c:v>
                </c:pt>
                <c:pt idx="385">
                  <c:v>42952</c:v>
                </c:pt>
                <c:pt idx="386">
                  <c:v>42953</c:v>
                </c:pt>
                <c:pt idx="387">
                  <c:v>42954</c:v>
                </c:pt>
                <c:pt idx="388">
                  <c:v>42955</c:v>
                </c:pt>
                <c:pt idx="389">
                  <c:v>42956</c:v>
                </c:pt>
                <c:pt idx="390">
                  <c:v>42957</c:v>
                </c:pt>
                <c:pt idx="391">
                  <c:v>42958</c:v>
                </c:pt>
                <c:pt idx="392">
                  <c:v>42959</c:v>
                </c:pt>
                <c:pt idx="393">
                  <c:v>42960</c:v>
                </c:pt>
                <c:pt idx="394">
                  <c:v>42961</c:v>
                </c:pt>
                <c:pt idx="395">
                  <c:v>42962</c:v>
                </c:pt>
                <c:pt idx="396">
                  <c:v>42963</c:v>
                </c:pt>
                <c:pt idx="397">
                  <c:v>42964</c:v>
                </c:pt>
                <c:pt idx="398">
                  <c:v>42965</c:v>
                </c:pt>
                <c:pt idx="399">
                  <c:v>42966</c:v>
                </c:pt>
                <c:pt idx="400">
                  <c:v>42967</c:v>
                </c:pt>
                <c:pt idx="401">
                  <c:v>42968</c:v>
                </c:pt>
                <c:pt idx="402">
                  <c:v>42969</c:v>
                </c:pt>
                <c:pt idx="403">
                  <c:v>42970</c:v>
                </c:pt>
                <c:pt idx="404">
                  <c:v>42971</c:v>
                </c:pt>
                <c:pt idx="405">
                  <c:v>42972</c:v>
                </c:pt>
                <c:pt idx="406">
                  <c:v>42973</c:v>
                </c:pt>
                <c:pt idx="407">
                  <c:v>42974</c:v>
                </c:pt>
                <c:pt idx="408">
                  <c:v>42975</c:v>
                </c:pt>
                <c:pt idx="409">
                  <c:v>42976</c:v>
                </c:pt>
                <c:pt idx="410">
                  <c:v>42977</c:v>
                </c:pt>
                <c:pt idx="411">
                  <c:v>42978</c:v>
                </c:pt>
                <c:pt idx="412">
                  <c:v>42979</c:v>
                </c:pt>
                <c:pt idx="413">
                  <c:v>42980</c:v>
                </c:pt>
                <c:pt idx="414">
                  <c:v>42981</c:v>
                </c:pt>
                <c:pt idx="415">
                  <c:v>42982</c:v>
                </c:pt>
                <c:pt idx="416">
                  <c:v>42983</c:v>
                </c:pt>
                <c:pt idx="417">
                  <c:v>42984</c:v>
                </c:pt>
                <c:pt idx="418">
                  <c:v>42985</c:v>
                </c:pt>
                <c:pt idx="419">
                  <c:v>42986</c:v>
                </c:pt>
                <c:pt idx="420">
                  <c:v>42987</c:v>
                </c:pt>
                <c:pt idx="421">
                  <c:v>42988</c:v>
                </c:pt>
                <c:pt idx="422">
                  <c:v>42989</c:v>
                </c:pt>
                <c:pt idx="423">
                  <c:v>42990</c:v>
                </c:pt>
                <c:pt idx="424">
                  <c:v>42991</c:v>
                </c:pt>
                <c:pt idx="425">
                  <c:v>42992</c:v>
                </c:pt>
                <c:pt idx="426">
                  <c:v>42993</c:v>
                </c:pt>
                <c:pt idx="427">
                  <c:v>42994</c:v>
                </c:pt>
                <c:pt idx="428">
                  <c:v>42995</c:v>
                </c:pt>
                <c:pt idx="429">
                  <c:v>42996</c:v>
                </c:pt>
                <c:pt idx="430">
                  <c:v>42997</c:v>
                </c:pt>
                <c:pt idx="431">
                  <c:v>42998</c:v>
                </c:pt>
                <c:pt idx="432">
                  <c:v>42999</c:v>
                </c:pt>
                <c:pt idx="433">
                  <c:v>43000</c:v>
                </c:pt>
                <c:pt idx="434">
                  <c:v>43001</c:v>
                </c:pt>
                <c:pt idx="435">
                  <c:v>43002</c:v>
                </c:pt>
                <c:pt idx="436">
                  <c:v>43003</c:v>
                </c:pt>
                <c:pt idx="437">
                  <c:v>43004</c:v>
                </c:pt>
                <c:pt idx="438">
                  <c:v>43005</c:v>
                </c:pt>
                <c:pt idx="439">
                  <c:v>43006</c:v>
                </c:pt>
                <c:pt idx="440">
                  <c:v>43007</c:v>
                </c:pt>
                <c:pt idx="441">
                  <c:v>43008</c:v>
                </c:pt>
                <c:pt idx="442">
                  <c:v>43009</c:v>
                </c:pt>
                <c:pt idx="443">
                  <c:v>43010</c:v>
                </c:pt>
                <c:pt idx="444">
                  <c:v>43011</c:v>
                </c:pt>
                <c:pt idx="445">
                  <c:v>43012</c:v>
                </c:pt>
                <c:pt idx="446">
                  <c:v>43013</c:v>
                </c:pt>
                <c:pt idx="447">
                  <c:v>43014</c:v>
                </c:pt>
                <c:pt idx="448">
                  <c:v>43015</c:v>
                </c:pt>
                <c:pt idx="449">
                  <c:v>43016</c:v>
                </c:pt>
                <c:pt idx="450">
                  <c:v>43017</c:v>
                </c:pt>
                <c:pt idx="451">
                  <c:v>43018</c:v>
                </c:pt>
                <c:pt idx="452">
                  <c:v>43019</c:v>
                </c:pt>
                <c:pt idx="453">
                  <c:v>43020</c:v>
                </c:pt>
                <c:pt idx="454">
                  <c:v>43021</c:v>
                </c:pt>
                <c:pt idx="455">
                  <c:v>43022</c:v>
                </c:pt>
                <c:pt idx="456">
                  <c:v>43023</c:v>
                </c:pt>
                <c:pt idx="457">
                  <c:v>43024</c:v>
                </c:pt>
                <c:pt idx="458">
                  <c:v>43025</c:v>
                </c:pt>
                <c:pt idx="459">
                  <c:v>43026</c:v>
                </c:pt>
                <c:pt idx="460">
                  <c:v>43027</c:v>
                </c:pt>
                <c:pt idx="461">
                  <c:v>43028</c:v>
                </c:pt>
                <c:pt idx="462">
                  <c:v>43029</c:v>
                </c:pt>
                <c:pt idx="463">
                  <c:v>43030</c:v>
                </c:pt>
                <c:pt idx="464">
                  <c:v>43031</c:v>
                </c:pt>
                <c:pt idx="465">
                  <c:v>43032</c:v>
                </c:pt>
                <c:pt idx="466">
                  <c:v>43033</c:v>
                </c:pt>
                <c:pt idx="467">
                  <c:v>43034</c:v>
                </c:pt>
                <c:pt idx="468">
                  <c:v>43035</c:v>
                </c:pt>
                <c:pt idx="469">
                  <c:v>43036</c:v>
                </c:pt>
                <c:pt idx="470">
                  <c:v>43037</c:v>
                </c:pt>
                <c:pt idx="471">
                  <c:v>43038</c:v>
                </c:pt>
                <c:pt idx="472">
                  <c:v>43039</c:v>
                </c:pt>
                <c:pt idx="473">
                  <c:v>43040</c:v>
                </c:pt>
                <c:pt idx="474">
                  <c:v>43041</c:v>
                </c:pt>
                <c:pt idx="475">
                  <c:v>43042</c:v>
                </c:pt>
                <c:pt idx="476">
                  <c:v>43043</c:v>
                </c:pt>
                <c:pt idx="477">
                  <c:v>43044</c:v>
                </c:pt>
                <c:pt idx="478">
                  <c:v>43045</c:v>
                </c:pt>
                <c:pt idx="479">
                  <c:v>43046</c:v>
                </c:pt>
                <c:pt idx="480">
                  <c:v>43047</c:v>
                </c:pt>
                <c:pt idx="481">
                  <c:v>43048</c:v>
                </c:pt>
                <c:pt idx="482">
                  <c:v>43049</c:v>
                </c:pt>
                <c:pt idx="483">
                  <c:v>43050</c:v>
                </c:pt>
                <c:pt idx="484">
                  <c:v>43051</c:v>
                </c:pt>
                <c:pt idx="485">
                  <c:v>43052</c:v>
                </c:pt>
                <c:pt idx="486">
                  <c:v>43053</c:v>
                </c:pt>
                <c:pt idx="487">
                  <c:v>43054</c:v>
                </c:pt>
                <c:pt idx="488">
                  <c:v>43055</c:v>
                </c:pt>
                <c:pt idx="489">
                  <c:v>43056</c:v>
                </c:pt>
                <c:pt idx="490">
                  <c:v>43057</c:v>
                </c:pt>
                <c:pt idx="491">
                  <c:v>43058</c:v>
                </c:pt>
                <c:pt idx="492">
                  <c:v>43059</c:v>
                </c:pt>
                <c:pt idx="493">
                  <c:v>43060</c:v>
                </c:pt>
                <c:pt idx="494">
                  <c:v>43061</c:v>
                </c:pt>
                <c:pt idx="495">
                  <c:v>43062</c:v>
                </c:pt>
                <c:pt idx="496">
                  <c:v>43063</c:v>
                </c:pt>
                <c:pt idx="497">
                  <c:v>43064</c:v>
                </c:pt>
                <c:pt idx="498">
                  <c:v>43065</c:v>
                </c:pt>
                <c:pt idx="499">
                  <c:v>43066</c:v>
                </c:pt>
                <c:pt idx="500">
                  <c:v>43067</c:v>
                </c:pt>
                <c:pt idx="501">
                  <c:v>43068</c:v>
                </c:pt>
                <c:pt idx="502">
                  <c:v>43069</c:v>
                </c:pt>
                <c:pt idx="503">
                  <c:v>43070</c:v>
                </c:pt>
                <c:pt idx="504">
                  <c:v>43071</c:v>
                </c:pt>
                <c:pt idx="505">
                  <c:v>43072</c:v>
                </c:pt>
                <c:pt idx="506">
                  <c:v>43073</c:v>
                </c:pt>
                <c:pt idx="507">
                  <c:v>43074</c:v>
                </c:pt>
                <c:pt idx="508">
                  <c:v>43075</c:v>
                </c:pt>
                <c:pt idx="509">
                  <c:v>43076</c:v>
                </c:pt>
                <c:pt idx="510">
                  <c:v>43077</c:v>
                </c:pt>
                <c:pt idx="511">
                  <c:v>43078</c:v>
                </c:pt>
                <c:pt idx="512">
                  <c:v>43079</c:v>
                </c:pt>
                <c:pt idx="513">
                  <c:v>43080</c:v>
                </c:pt>
                <c:pt idx="514">
                  <c:v>43081</c:v>
                </c:pt>
                <c:pt idx="515">
                  <c:v>43082</c:v>
                </c:pt>
                <c:pt idx="516">
                  <c:v>43083</c:v>
                </c:pt>
                <c:pt idx="517">
                  <c:v>43084</c:v>
                </c:pt>
                <c:pt idx="518">
                  <c:v>43085</c:v>
                </c:pt>
                <c:pt idx="519">
                  <c:v>43086</c:v>
                </c:pt>
                <c:pt idx="520">
                  <c:v>43087</c:v>
                </c:pt>
                <c:pt idx="521">
                  <c:v>43088</c:v>
                </c:pt>
                <c:pt idx="522">
                  <c:v>43089</c:v>
                </c:pt>
                <c:pt idx="523">
                  <c:v>43090</c:v>
                </c:pt>
                <c:pt idx="524">
                  <c:v>43091</c:v>
                </c:pt>
                <c:pt idx="525">
                  <c:v>43092</c:v>
                </c:pt>
                <c:pt idx="526">
                  <c:v>43093</c:v>
                </c:pt>
                <c:pt idx="527">
                  <c:v>43094</c:v>
                </c:pt>
                <c:pt idx="528">
                  <c:v>43095</c:v>
                </c:pt>
                <c:pt idx="529">
                  <c:v>43096</c:v>
                </c:pt>
                <c:pt idx="530">
                  <c:v>43097</c:v>
                </c:pt>
                <c:pt idx="531">
                  <c:v>43098</c:v>
                </c:pt>
                <c:pt idx="532">
                  <c:v>43099</c:v>
                </c:pt>
                <c:pt idx="533">
                  <c:v>43100</c:v>
                </c:pt>
                <c:pt idx="534">
                  <c:v>43101</c:v>
                </c:pt>
                <c:pt idx="535">
                  <c:v>43102</c:v>
                </c:pt>
                <c:pt idx="536">
                  <c:v>43103</c:v>
                </c:pt>
                <c:pt idx="537">
                  <c:v>43104</c:v>
                </c:pt>
                <c:pt idx="538">
                  <c:v>43105</c:v>
                </c:pt>
                <c:pt idx="539">
                  <c:v>43106</c:v>
                </c:pt>
                <c:pt idx="540">
                  <c:v>43107</c:v>
                </c:pt>
                <c:pt idx="541">
                  <c:v>43108</c:v>
                </c:pt>
                <c:pt idx="542">
                  <c:v>43109</c:v>
                </c:pt>
                <c:pt idx="543">
                  <c:v>43110</c:v>
                </c:pt>
                <c:pt idx="544">
                  <c:v>43111</c:v>
                </c:pt>
                <c:pt idx="545">
                  <c:v>43112</c:v>
                </c:pt>
                <c:pt idx="546">
                  <c:v>43113</c:v>
                </c:pt>
                <c:pt idx="547">
                  <c:v>43114</c:v>
                </c:pt>
                <c:pt idx="548">
                  <c:v>43115</c:v>
                </c:pt>
                <c:pt idx="549">
                  <c:v>43116</c:v>
                </c:pt>
                <c:pt idx="550">
                  <c:v>43117</c:v>
                </c:pt>
                <c:pt idx="551">
                  <c:v>43118</c:v>
                </c:pt>
                <c:pt idx="552">
                  <c:v>43119</c:v>
                </c:pt>
                <c:pt idx="553">
                  <c:v>43120</c:v>
                </c:pt>
                <c:pt idx="554">
                  <c:v>43121</c:v>
                </c:pt>
                <c:pt idx="555">
                  <c:v>43122</c:v>
                </c:pt>
                <c:pt idx="556">
                  <c:v>43123</c:v>
                </c:pt>
                <c:pt idx="557">
                  <c:v>43124</c:v>
                </c:pt>
                <c:pt idx="558">
                  <c:v>43125</c:v>
                </c:pt>
                <c:pt idx="559">
                  <c:v>43126</c:v>
                </c:pt>
                <c:pt idx="560">
                  <c:v>43127</c:v>
                </c:pt>
                <c:pt idx="561">
                  <c:v>43128</c:v>
                </c:pt>
                <c:pt idx="562">
                  <c:v>43129</c:v>
                </c:pt>
                <c:pt idx="563">
                  <c:v>43130</c:v>
                </c:pt>
                <c:pt idx="564">
                  <c:v>43131</c:v>
                </c:pt>
                <c:pt idx="565">
                  <c:v>43132</c:v>
                </c:pt>
                <c:pt idx="566">
                  <c:v>43133</c:v>
                </c:pt>
                <c:pt idx="567">
                  <c:v>43134</c:v>
                </c:pt>
                <c:pt idx="568">
                  <c:v>43135</c:v>
                </c:pt>
                <c:pt idx="569">
                  <c:v>43136</c:v>
                </c:pt>
                <c:pt idx="570">
                  <c:v>43137</c:v>
                </c:pt>
                <c:pt idx="571">
                  <c:v>43138</c:v>
                </c:pt>
                <c:pt idx="572">
                  <c:v>43139</c:v>
                </c:pt>
                <c:pt idx="573">
                  <c:v>43140</c:v>
                </c:pt>
                <c:pt idx="574">
                  <c:v>43141</c:v>
                </c:pt>
                <c:pt idx="575">
                  <c:v>43142</c:v>
                </c:pt>
                <c:pt idx="576">
                  <c:v>43143</c:v>
                </c:pt>
                <c:pt idx="577">
                  <c:v>43144</c:v>
                </c:pt>
                <c:pt idx="578">
                  <c:v>43145</c:v>
                </c:pt>
                <c:pt idx="579">
                  <c:v>43146</c:v>
                </c:pt>
                <c:pt idx="580">
                  <c:v>43147</c:v>
                </c:pt>
                <c:pt idx="581">
                  <c:v>43148</c:v>
                </c:pt>
                <c:pt idx="582">
                  <c:v>43149</c:v>
                </c:pt>
                <c:pt idx="583">
                  <c:v>43150</c:v>
                </c:pt>
                <c:pt idx="584">
                  <c:v>43151</c:v>
                </c:pt>
                <c:pt idx="585">
                  <c:v>43152</c:v>
                </c:pt>
                <c:pt idx="586">
                  <c:v>43153</c:v>
                </c:pt>
                <c:pt idx="587">
                  <c:v>43154</c:v>
                </c:pt>
                <c:pt idx="588">
                  <c:v>43155</c:v>
                </c:pt>
                <c:pt idx="589">
                  <c:v>43156</c:v>
                </c:pt>
                <c:pt idx="590">
                  <c:v>43157</c:v>
                </c:pt>
                <c:pt idx="591">
                  <c:v>43158</c:v>
                </c:pt>
                <c:pt idx="592">
                  <c:v>43159</c:v>
                </c:pt>
                <c:pt idx="593">
                  <c:v>43160</c:v>
                </c:pt>
                <c:pt idx="594">
                  <c:v>43161</c:v>
                </c:pt>
                <c:pt idx="595">
                  <c:v>43162</c:v>
                </c:pt>
                <c:pt idx="596">
                  <c:v>43163</c:v>
                </c:pt>
                <c:pt idx="597">
                  <c:v>43164</c:v>
                </c:pt>
                <c:pt idx="598">
                  <c:v>43165</c:v>
                </c:pt>
                <c:pt idx="599">
                  <c:v>43166</c:v>
                </c:pt>
                <c:pt idx="600">
                  <c:v>43167</c:v>
                </c:pt>
                <c:pt idx="601">
                  <c:v>43168</c:v>
                </c:pt>
                <c:pt idx="602">
                  <c:v>43169</c:v>
                </c:pt>
                <c:pt idx="603">
                  <c:v>43170</c:v>
                </c:pt>
                <c:pt idx="604">
                  <c:v>43171</c:v>
                </c:pt>
                <c:pt idx="605">
                  <c:v>43172</c:v>
                </c:pt>
                <c:pt idx="606">
                  <c:v>43173</c:v>
                </c:pt>
                <c:pt idx="607">
                  <c:v>43174</c:v>
                </c:pt>
                <c:pt idx="608">
                  <c:v>43175</c:v>
                </c:pt>
                <c:pt idx="609">
                  <c:v>43176</c:v>
                </c:pt>
                <c:pt idx="610">
                  <c:v>43177</c:v>
                </c:pt>
                <c:pt idx="611">
                  <c:v>43178</c:v>
                </c:pt>
                <c:pt idx="612">
                  <c:v>43179</c:v>
                </c:pt>
                <c:pt idx="613">
                  <c:v>43180</c:v>
                </c:pt>
                <c:pt idx="614">
                  <c:v>43181</c:v>
                </c:pt>
                <c:pt idx="615">
                  <c:v>43182</c:v>
                </c:pt>
                <c:pt idx="616">
                  <c:v>43183</c:v>
                </c:pt>
                <c:pt idx="617">
                  <c:v>43184</c:v>
                </c:pt>
                <c:pt idx="618">
                  <c:v>43185</c:v>
                </c:pt>
                <c:pt idx="619">
                  <c:v>43186</c:v>
                </c:pt>
                <c:pt idx="620">
                  <c:v>43187</c:v>
                </c:pt>
                <c:pt idx="621">
                  <c:v>43188</c:v>
                </c:pt>
                <c:pt idx="622">
                  <c:v>43189</c:v>
                </c:pt>
                <c:pt idx="623">
                  <c:v>43190</c:v>
                </c:pt>
                <c:pt idx="624">
                  <c:v>43191</c:v>
                </c:pt>
                <c:pt idx="625">
                  <c:v>43192</c:v>
                </c:pt>
                <c:pt idx="626">
                  <c:v>43193</c:v>
                </c:pt>
                <c:pt idx="627">
                  <c:v>43194</c:v>
                </c:pt>
                <c:pt idx="628">
                  <c:v>43195</c:v>
                </c:pt>
                <c:pt idx="629">
                  <c:v>43196</c:v>
                </c:pt>
                <c:pt idx="630">
                  <c:v>43197</c:v>
                </c:pt>
                <c:pt idx="631">
                  <c:v>43198</c:v>
                </c:pt>
                <c:pt idx="632">
                  <c:v>43199</c:v>
                </c:pt>
                <c:pt idx="633">
                  <c:v>43200</c:v>
                </c:pt>
                <c:pt idx="634">
                  <c:v>43201</c:v>
                </c:pt>
                <c:pt idx="635">
                  <c:v>43202</c:v>
                </c:pt>
                <c:pt idx="636">
                  <c:v>43203</c:v>
                </c:pt>
                <c:pt idx="637">
                  <c:v>43204</c:v>
                </c:pt>
                <c:pt idx="638">
                  <c:v>43205</c:v>
                </c:pt>
                <c:pt idx="639">
                  <c:v>43206</c:v>
                </c:pt>
                <c:pt idx="640">
                  <c:v>43207</c:v>
                </c:pt>
                <c:pt idx="641">
                  <c:v>43208</c:v>
                </c:pt>
                <c:pt idx="642">
                  <c:v>43209</c:v>
                </c:pt>
                <c:pt idx="643">
                  <c:v>43210</c:v>
                </c:pt>
                <c:pt idx="644">
                  <c:v>43211</c:v>
                </c:pt>
                <c:pt idx="645">
                  <c:v>43212</c:v>
                </c:pt>
                <c:pt idx="646">
                  <c:v>43213</c:v>
                </c:pt>
                <c:pt idx="647">
                  <c:v>43214</c:v>
                </c:pt>
                <c:pt idx="648">
                  <c:v>43215</c:v>
                </c:pt>
                <c:pt idx="649">
                  <c:v>43216</c:v>
                </c:pt>
                <c:pt idx="650">
                  <c:v>43217</c:v>
                </c:pt>
                <c:pt idx="651">
                  <c:v>43218</c:v>
                </c:pt>
                <c:pt idx="652">
                  <c:v>43219</c:v>
                </c:pt>
                <c:pt idx="653">
                  <c:v>43220</c:v>
                </c:pt>
                <c:pt idx="654">
                  <c:v>43221</c:v>
                </c:pt>
                <c:pt idx="655">
                  <c:v>43222</c:v>
                </c:pt>
                <c:pt idx="656">
                  <c:v>43223</c:v>
                </c:pt>
                <c:pt idx="657">
                  <c:v>43224</c:v>
                </c:pt>
                <c:pt idx="658">
                  <c:v>43225</c:v>
                </c:pt>
                <c:pt idx="659">
                  <c:v>43226</c:v>
                </c:pt>
                <c:pt idx="660">
                  <c:v>43227</c:v>
                </c:pt>
                <c:pt idx="661">
                  <c:v>43228</c:v>
                </c:pt>
                <c:pt idx="662">
                  <c:v>43229</c:v>
                </c:pt>
                <c:pt idx="663">
                  <c:v>43230</c:v>
                </c:pt>
                <c:pt idx="664">
                  <c:v>43231</c:v>
                </c:pt>
                <c:pt idx="665">
                  <c:v>43232</c:v>
                </c:pt>
                <c:pt idx="666">
                  <c:v>43233</c:v>
                </c:pt>
                <c:pt idx="667">
                  <c:v>43234</c:v>
                </c:pt>
                <c:pt idx="668">
                  <c:v>43235</c:v>
                </c:pt>
                <c:pt idx="669">
                  <c:v>43236</c:v>
                </c:pt>
                <c:pt idx="670">
                  <c:v>43237</c:v>
                </c:pt>
                <c:pt idx="671">
                  <c:v>43238</c:v>
                </c:pt>
                <c:pt idx="672">
                  <c:v>43239</c:v>
                </c:pt>
                <c:pt idx="673">
                  <c:v>43240</c:v>
                </c:pt>
                <c:pt idx="674">
                  <c:v>43241</c:v>
                </c:pt>
                <c:pt idx="675">
                  <c:v>43242</c:v>
                </c:pt>
                <c:pt idx="676">
                  <c:v>43243</c:v>
                </c:pt>
                <c:pt idx="677">
                  <c:v>43244</c:v>
                </c:pt>
                <c:pt idx="678">
                  <c:v>43245</c:v>
                </c:pt>
                <c:pt idx="679">
                  <c:v>43246</c:v>
                </c:pt>
                <c:pt idx="680">
                  <c:v>43247</c:v>
                </c:pt>
                <c:pt idx="681">
                  <c:v>43248</c:v>
                </c:pt>
                <c:pt idx="682">
                  <c:v>43249</c:v>
                </c:pt>
                <c:pt idx="683">
                  <c:v>43250</c:v>
                </c:pt>
                <c:pt idx="684">
                  <c:v>43251</c:v>
                </c:pt>
                <c:pt idx="685">
                  <c:v>43252</c:v>
                </c:pt>
                <c:pt idx="686">
                  <c:v>43253</c:v>
                </c:pt>
                <c:pt idx="687">
                  <c:v>43254</c:v>
                </c:pt>
                <c:pt idx="688">
                  <c:v>43255</c:v>
                </c:pt>
                <c:pt idx="689">
                  <c:v>43256</c:v>
                </c:pt>
                <c:pt idx="690">
                  <c:v>43257</c:v>
                </c:pt>
                <c:pt idx="691">
                  <c:v>43258</c:v>
                </c:pt>
                <c:pt idx="692">
                  <c:v>43259</c:v>
                </c:pt>
                <c:pt idx="693">
                  <c:v>43260</c:v>
                </c:pt>
                <c:pt idx="694">
                  <c:v>43261</c:v>
                </c:pt>
                <c:pt idx="695">
                  <c:v>43262</c:v>
                </c:pt>
                <c:pt idx="696">
                  <c:v>43263</c:v>
                </c:pt>
                <c:pt idx="697">
                  <c:v>43264</c:v>
                </c:pt>
                <c:pt idx="698">
                  <c:v>43265</c:v>
                </c:pt>
                <c:pt idx="699">
                  <c:v>43266</c:v>
                </c:pt>
                <c:pt idx="700">
                  <c:v>43267</c:v>
                </c:pt>
                <c:pt idx="701">
                  <c:v>43268</c:v>
                </c:pt>
                <c:pt idx="702">
                  <c:v>43269</c:v>
                </c:pt>
                <c:pt idx="703">
                  <c:v>43270</c:v>
                </c:pt>
                <c:pt idx="704">
                  <c:v>43271</c:v>
                </c:pt>
                <c:pt idx="705">
                  <c:v>43272</c:v>
                </c:pt>
                <c:pt idx="706">
                  <c:v>43273</c:v>
                </c:pt>
                <c:pt idx="707">
                  <c:v>43274</c:v>
                </c:pt>
                <c:pt idx="708">
                  <c:v>43275</c:v>
                </c:pt>
                <c:pt idx="709">
                  <c:v>43276</c:v>
                </c:pt>
                <c:pt idx="710">
                  <c:v>43277</c:v>
                </c:pt>
                <c:pt idx="711">
                  <c:v>43278</c:v>
                </c:pt>
                <c:pt idx="712">
                  <c:v>43279</c:v>
                </c:pt>
                <c:pt idx="713">
                  <c:v>43280</c:v>
                </c:pt>
                <c:pt idx="714">
                  <c:v>43281</c:v>
                </c:pt>
                <c:pt idx="715">
                  <c:v>43282</c:v>
                </c:pt>
                <c:pt idx="716">
                  <c:v>43283</c:v>
                </c:pt>
                <c:pt idx="717">
                  <c:v>43284</c:v>
                </c:pt>
                <c:pt idx="718">
                  <c:v>43285</c:v>
                </c:pt>
                <c:pt idx="719">
                  <c:v>43286</c:v>
                </c:pt>
                <c:pt idx="720">
                  <c:v>43287</c:v>
                </c:pt>
                <c:pt idx="721">
                  <c:v>43288</c:v>
                </c:pt>
                <c:pt idx="722">
                  <c:v>43289</c:v>
                </c:pt>
                <c:pt idx="723">
                  <c:v>43290</c:v>
                </c:pt>
                <c:pt idx="724">
                  <c:v>43291</c:v>
                </c:pt>
                <c:pt idx="725">
                  <c:v>43292</c:v>
                </c:pt>
                <c:pt idx="726">
                  <c:v>43293</c:v>
                </c:pt>
                <c:pt idx="727">
                  <c:v>43294</c:v>
                </c:pt>
                <c:pt idx="728">
                  <c:v>43295</c:v>
                </c:pt>
                <c:pt idx="729">
                  <c:v>43296</c:v>
                </c:pt>
                <c:pt idx="730">
                  <c:v>43297</c:v>
                </c:pt>
                <c:pt idx="731">
                  <c:v>43298</c:v>
                </c:pt>
                <c:pt idx="732">
                  <c:v>43299</c:v>
                </c:pt>
                <c:pt idx="733">
                  <c:v>43300</c:v>
                </c:pt>
                <c:pt idx="734">
                  <c:v>43301</c:v>
                </c:pt>
                <c:pt idx="735">
                  <c:v>43302</c:v>
                </c:pt>
                <c:pt idx="736">
                  <c:v>43303</c:v>
                </c:pt>
                <c:pt idx="737">
                  <c:v>43304</c:v>
                </c:pt>
                <c:pt idx="738">
                  <c:v>43305</c:v>
                </c:pt>
                <c:pt idx="739">
                  <c:v>43306</c:v>
                </c:pt>
                <c:pt idx="740">
                  <c:v>43307</c:v>
                </c:pt>
                <c:pt idx="741">
                  <c:v>43308</c:v>
                </c:pt>
                <c:pt idx="742">
                  <c:v>43309</c:v>
                </c:pt>
                <c:pt idx="743">
                  <c:v>43310</c:v>
                </c:pt>
                <c:pt idx="744">
                  <c:v>43311</c:v>
                </c:pt>
                <c:pt idx="745">
                  <c:v>43312</c:v>
                </c:pt>
                <c:pt idx="746">
                  <c:v>43313</c:v>
                </c:pt>
                <c:pt idx="747">
                  <c:v>43314</c:v>
                </c:pt>
                <c:pt idx="748">
                  <c:v>43315</c:v>
                </c:pt>
                <c:pt idx="749">
                  <c:v>43316</c:v>
                </c:pt>
                <c:pt idx="750">
                  <c:v>43317</c:v>
                </c:pt>
                <c:pt idx="751">
                  <c:v>43318</c:v>
                </c:pt>
                <c:pt idx="752">
                  <c:v>43319</c:v>
                </c:pt>
                <c:pt idx="753">
                  <c:v>43320</c:v>
                </c:pt>
                <c:pt idx="754">
                  <c:v>43321</c:v>
                </c:pt>
                <c:pt idx="755">
                  <c:v>43322</c:v>
                </c:pt>
                <c:pt idx="756">
                  <c:v>43323</c:v>
                </c:pt>
                <c:pt idx="757">
                  <c:v>43324</c:v>
                </c:pt>
                <c:pt idx="758">
                  <c:v>43325</c:v>
                </c:pt>
                <c:pt idx="759">
                  <c:v>43326</c:v>
                </c:pt>
                <c:pt idx="760">
                  <c:v>43327</c:v>
                </c:pt>
                <c:pt idx="761">
                  <c:v>43328</c:v>
                </c:pt>
                <c:pt idx="762">
                  <c:v>43329</c:v>
                </c:pt>
                <c:pt idx="763">
                  <c:v>43330</c:v>
                </c:pt>
                <c:pt idx="764">
                  <c:v>43331</c:v>
                </c:pt>
                <c:pt idx="765">
                  <c:v>43332</c:v>
                </c:pt>
                <c:pt idx="766">
                  <c:v>43333</c:v>
                </c:pt>
                <c:pt idx="767">
                  <c:v>43334</c:v>
                </c:pt>
                <c:pt idx="768">
                  <c:v>43335</c:v>
                </c:pt>
                <c:pt idx="769">
                  <c:v>43336</c:v>
                </c:pt>
                <c:pt idx="770">
                  <c:v>43337</c:v>
                </c:pt>
                <c:pt idx="771">
                  <c:v>43338</c:v>
                </c:pt>
                <c:pt idx="772">
                  <c:v>43339</c:v>
                </c:pt>
                <c:pt idx="773">
                  <c:v>43340</c:v>
                </c:pt>
                <c:pt idx="774">
                  <c:v>43341</c:v>
                </c:pt>
                <c:pt idx="775">
                  <c:v>43342</c:v>
                </c:pt>
                <c:pt idx="776">
                  <c:v>43343</c:v>
                </c:pt>
                <c:pt idx="777">
                  <c:v>43344</c:v>
                </c:pt>
                <c:pt idx="778">
                  <c:v>43345</c:v>
                </c:pt>
                <c:pt idx="779">
                  <c:v>43346</c:v>
                </c:pt>
                <c:pt idx="780">
                  <c:v>43347</c:v>
                </c:pt>
                <c:pt idx="781">
                  <c:v>43348</c:v>
                </c:pt>
                <c:pt idx="782">
                  <c:v>43349</c:v>
                </c:pt>
                <c:pt idx="783">
                  <c:v>43350</c:v>
                </c:pt>
                <c:pt idx="784">
                  <c:v>43351</c:v>
                </c:pt>
                <c:pt idx="785">
                  <c:v>43352</c:v>
                </c:pt>
                <c:pt idx="786">
                  <c:v>43353</c:v>
                </c:pt>
                <c:pt idx="787">
                  <c:v>43354</c:v>
                </c:pt>
                <c:pt idx="788">
                  <c:v>43355</c:v>
                </c:pt>
                <c:pt idx="789">
                  <c:v>43356</c:v>
                </c:pt>
                <c:pt idx="790">
                  <c:v>43357</c:v>
                </c:pt>
                <c:pt idx="791">
                  <c:v>43358</c:v>
                </c:pt>
                <c:pt idx="792">
                  <c:v>43359</c:v>
                </c:pt>
                <c:pt idx="793">
                  <c:v>43360</c:v>
                </c:pt>
                <c:pt idx="794">
                  <c:v>43361</c:v>
                </c:pt>
                <c:pt idx="795">
                  <c:v>43362</c:v>
                </c:pt>
                <c:pt idx="796">
                  <c:v>43363</c:v>
                </c:pt>
                <c:pt idx="797">
                  <c:v>43364</c:v>
                </c:pt>
                <c:pt idx="798">
                  <c:v>43365</c:v>
                </c:pt>
                <c:pt idx="799">
                  <c:v>43366</c:v>
                </c:pt>
                <c:pt idx="800">
                  <c:v>43367</c:v>
                </c:pt>
                <c:pt idx="801">
                  <c:v>43368</c:v>
                </c:pt>
                <c:pt idx="802">
                  <c:v>43369</c:v>
                </c:pt>
                <c:pt idx="803">
                  <c:v>43370</c:v>
                </c:pt>
                <c:pt idx="804">
                  <c:v>43371</c:v>
                </c:pt>
                <c:pt idx="805">
                  <c:v>43372</c:v>
                </c:pt>
                <c:pt idx="806">
                  <c:v>43373</c:v>
                </c:pt>
                <c:pt idx="807">
                  <c:v>43374</c:v>
                </c:pt>
                <c:pt idx="808">
                  <c:v>43375</c:v>
                </c:pt>
                <c:pt idx="809">
                  <c:v>43376</c:v>
                </c:pt>
                <c:pt idx="810">
                  <c:v>43377</c:v>
                </c:pt>
                <c:pt idx="811">
                  <c:v>43378</c:v>
                </c:pt>
                <c:pt idx="812">
                  <c:v>43379</c:v>
                </c:pt>
                <c:pt idx="813">
                  <c:v>43380</c:v>
                </c:pt>
                <c:pt idx="814">
                  <c:v>43381</c:v>
                </c:pt>
                <c:pt idx="815">
                  <c:v>43382</c:v>
                </c:pt>
                <c:pt idx="816">
                  <c:v>43383</c:v>
                </c:pt>
                <c:pt idx="817">
                  <c:v>43384</c:v>
                </c:pt>
                <c:pt idx="818">
                  <c:v>43385</c:v>
                </c:pt>
                <c:pt idx="819">
                  <c:v>43386</c:v>
                </c:pt>
                <c:pt idx="820">
                  <c:v>43387</c:v>
                </c:pt>
                <c:pt idx="821">
                  <c:v>43388</c:v>
                </c:pt>
                <c:pt idx="822">
                  <c:v>43389</c:v>
                </c:pt>
                <c:pt idx="823">
                  <c:v>43390</c:v>
                </c:pt>
                <c:pt idx="824">
                  <c:v>43391</c:v>
                </c:pt>
                <c:pt idx="825">
                  <c:v>43392</c:v>
                </c:pt>
                <c:pt idx="826">
                  <c:v>43393</c:v>
                </c:pt>
                <c:pt idx="827">
                  <c:v>43394</c:v>
                </c:pt>
                <c:pt idx="828">
                  <c:v>43395</c:v>
                </c:pt>
                <c:pt idx="829">
                  <c:v>43396</c:v>
                </c:pt>
                <c:pt idx="830">
                  <c:v>43397</c:v>
                </c:pt>
                <c:pt idx="831">
                  <c:v>43398</c:v>
                </c:pt>
                <c:pt idx="832">
                  <c:v>43399</c:v>
                </c:pt>
                <c:pt idx="833">
                  <c:v>43400</c:v>
                </c:pt>
                <c:pt idx="834">
                  <c:v>43401</c:v>
                </c:pt>
                <c:pt idx="835">
                  <c:v>43402</c:v>
                </c:pt>
                <c:pt idx="836">
                  <c:v>43403</c:v>
                </c:pt>
                <c:pt idx="837">
                  <c:v>43404</c:v>
                </c:pt>
                <c:pt idx="838">
                  <c:v>43405</c:v>
                </c:pt>
                <c:pt idx="839">
                  <c:v>43406</c:v>
                </c:pt>
                <c:pt idx="840">
                  <c:v>43407</c:v>
                </c:pt>
                <c:pt idx="841">
                  <c:v>43408</c:v>
                </c:pt>
                <c:pt idx="842">
                  <c:v>43409</c:v>
                </c:pt>
                <c:pt idx="843">
                  <c:v>43410</c:v>
                </c:pt>
                <c:pt idx="844">
                  <c:v>43411</c:v>
                </c:pt>
                <c:pt idx="845">
                  <c:v>43412</c:v>
                </c:pt>
                <c:pt idx="846">
                  <c:v>43413</c:v>
                </c:pt>
                <c:pt idx="847">
                  <c:v>43414</c:v>
                </c:pt>
                <c:pt idx="848">
                  <c:v>43415</c:v>
                </c:pt>
                <c:pt idx="849">
                  <c:v>43416</c:v>
                </c:pt>
                <c:pt idx="850">
                  <c:v>43417</c:v>
                </c:pt>
                <c:pt idx="851">
                  <c:v>43418</c:v>
                </c:pt>
                <c:pt idx="852">
                  <c:v>43419</c:v>
                </c:pt>
                <c:pt idx="853">
                  <c:v>43420</c:v>
                </c:pt>
                <c:pt idx="854">
                  <c:v>43421</c:v>
                </c:pt>
                <c:pt idx="855">
                  <c:v>43422</c:v>
                </c:pt>
                <c:pt idx="856">
                  <c:v>43423</c:v>
                </c:pt>
                <c:pt idx="857">
                  <c:v>43424</c:v>
                </c:pt>
                <c:pt idx="858">
                  <c:v>43425</c:v>
                </c:pt>
                <c:pt idx="859">
                  <c:v>43426</c:v>
                </c:pt>
                <c:pt idx="860">
                  <c:v>43427</c:v>
                </c:pt>
                <c:pt idx="861">
                  <c:v>43428</c:v>
                </c:pt>
                <c:pt idx="862">
                  <c:v>43429</c:v>
                </c:pt>
                <c:pt idx="863">
                  <c:v>43430</c:v>
                </c:pt>
                <c:pt idx="864">
                  <c:v>43431</c:v>
                </c:pt>
                <c:pt idx="865">
                  <c:v>43432</c:v>
                </c:pt>
                <c:pt idx="866">
                  <c:v>43433</c:v>
                </c:pt>
                <c:pt idx="867">
                  <c:v>43434</c:v>
                </c:pt>
                <c:pt idx="868">
                  <c:v>43435</c:v>
                </c:pt>
                <c:pt idx="869">
                  <c:v>43436</c:v>
                </c:pt>
                <c:pt idx="870">
                  <c:v>43437</c:v>
                </c:pt>
                <c:pt idx="871">
                  <c:v>43438</c:v>
                </c:pt>
                <c:pt idx="872">
                  <c:v>43439</c:v>
                </c:pt>
                <c:pt idx="873">
                  <c:v>43440</c:v>
                </c:pt>
                <c:pt idx="874">
                  <c:v>43441</c:v>
                </c:pt>
                <c:pt idx="875">
                  <c:v>43442</c:v>
                </c:pt>
                <c:pt idx="876">
                  <c:v>43443</c:v>
                </c:pt>
                <c:pt idx="877">
                  <c:v>43444</c:v>
                </c:pt>
                <c:pt idx="878">
                  <c:v>43445</c:v>
                </c:pt>
                <c:pt idx="879">
                  <c:v>43446</c:v>
                </c:pt>
                <c:pt idx="880">
                  <c:v>43447</c:v>
                </c:pt>
                <c:pt idx="881">
                  <c:v>43448</c:v>
                </c:pt>
                <c:pt idx="882">
                  <c:v>43449</c:v>
                </c:pt>
                <c:pt idx="883">
                  <c:v>43450</c:v>
                </c:pt>
                <c:pt idx="884">
                  <c:v>43451</c:v>
                </c:pt>
                <c:pt idx="885">
                  <c:v>43452</c:v>
                </c:pt>
                <c:pt idx="886">
                  <c:v>43453</c:v>
                </c:pt>
                <c:pt idx="887">
                  <c:v>43454</c:v>
                </c:pt>
                <c:pt idx="888">
                  <c:v>43455</c:v>
                </c:pt>
                <c:pt idx="889">
                  <c:v>43456</c:v>
                </c:pt>
                <c:pt idx="890">
                  <c:v>43457</c:v>
                </c:pt>
                <c:pt idx="891">
                  <c:v>43458</c:v>
                </c:pt>
                <c:pt idx="892">
                  <c:v>43459</c:v>
                </c:pt>
                <c:pt idx="893">
                  <c:v>43460</c:v>
                </c:pt>
                <c:pt idx="894">
                  <c:v>43461</c:v>
                </c:pt>
                <c:pt idx="895">
                  <c:v>43462</c:v>
                </c:pt>
                <c:pt idx="896">
                  <c:v>43463</c:v>
                </c:pt>
                <c:pt idx="897">
                  <c:v>43464</c:v>
                </c:pt>
                <c:pt idx="898">
                  <c:v>43465</c:v>
                </c:pt>
                <c:pt idx="899">
                  <c:v>43466</c:v>
                </c:pt>
                <c:pt idx="900">
                  <c:v>43467</c:v>
                </c:pt>
                <c:pt idx="901">
                  <c:v>43468</c:v>
                </c:pt>
                <c:pt idx="902">
                  <c:v>43469</c:v>
                </c:pt>
                <c:pt idx="903">
                  <c:v>43470</c:v>
                </c:pt>
                <c:pt idx="904">
                  <c:v>43471</c:v>
                </c:pt>
                <c:pt idx="905">
                  <c:v>43472</c:v>
                </c:pt>
                <c:pt idx="906">
                  <c:v>43473</c:v>
                </c:pt>
                <c:pt idx="907">
                  <c:v>43474</c:v>
                </c:pt>
                <c:pt idx="908">
                  <c:v>43475</c:v>
                </c:pt>
                <c:pt idx="909">
                  <c:v>43476</c:v>
                </c:pt>
                <c:pt idx="910">
                  <c:v>43477</c:v>
                </c:pt>
                <c:pt idx="911">
                  <c:v>43478</c:v>
                </c:pt>
                <c:pt idx="912">
                  <c:v>43479</c:v>
                </c:pt>
                <c:pt idx="913">
                  <c:v>43480</c:v>
                </c:pt>
                <c:pt idx="914">
                  <c:v>43481</c:v>
                </c:pt>
                <c:pt idx="915">
                  <c:v>43482</c:v>
                </c:pt>
                <c:pt idx="916">
                  <c:v>43483</c:v>
                </c:pt>
                <c:pt idx="917">
                  <c:v>43484</c:v>
                </c:pt>
                <c:pt idx="918">
                  <c:v>43485</c:v>
                </c:pt>
                <c:pt idx="919">
                  <c:v>43486</c:v>
                </c:pt>
                <c:pt idx="920">
                  <c:v>43487</c:v>
                </c:pt>
                <c:pt idx="921">
                  <c:v>43488</c:v>
                </c:pt>
                <c:pt idx="922">
                  <c:v>43489</c:v>
                </c:pt>
                <c:pt idx="923">
                  <c:v>43490</c:v>
                </c:pt>
                <c:pt idx="924">
                  <c:v>43491</c:v>
                </c:pt>
                <c:pt idx="925">
                  <c:v>43492</c:v>
                </c:pt>
                <c:pt idx="926">
                  <c:v>43493</c:v>
                </c:pt>
                <c:pt idx="927">
                  <c:v>43494</c:v>
                </c:pt>
                <c:pt idx="928">
                  <c:v>43495</c:v>
                </c:pt>
                <c:pt idx="929">
                  <c:v>43496</c:v>
                </c:pt>
                <c:pt idx="930">
                  <c:v>43497</c:v>
                </c:pt>
                <c:pt idx="931">
                  <c:v>43498</c:v>
                </c:pt>
                <c:pt idx="932">
                  <c:v>43499</c:v>
                </c:pt>
                <c:pt idx="933">
                  <c:v>43500</c:v>
                </c:pt>
                <c:pt idx="934">
                  <c:v>43501</c:v>
                </c:pt>
                <c:pt idx="935">
                  <c:v>43502</c:v>
                </c:pt>
                <c:pt idx="936">
                  <c:v>43503</c:v>
                </c:pt>
                <c:pt idx="937">
                  <c:v>43504</c:v>
                </c:pt>
                <c:pt idx="938">
                  <c:v>43505</c:v>
                </c:pt>
                <c:pt idx="939">
                  <c:v>43506</c:v>
                </c:pt>
                <c:pt idx="940">
                  <c:v>43507</c:v>
                </c:pt>
                <c:pt idx="941">
                  <c:v>43508</c:v>
                </c:pt>
                <c:pt idx="942">
                  <c:v>43509</c:v>
                </c:pt>
                <c:pt idx="943">
                  <c:v>43510</c:v>
                </c:pt>
                <c:pt idx="944">
                  <c:v>43511</c:v>
                </c:pt>
                <c:pt idx="945">
                  <c:v>43512</c:v>
                </c:pt>
                <c:pt idx="946">
                  <c:v>43513</c:v>
                </c:pt>
                <c:pt idx="947">
                  <c:v>43514</c:v>
                </c:pt>
                <c:pt idx="948">
                  <c:v>43515</c:v>
                </c:pt>
                <c:pt idx="949">
                  <c:v>43516</c:v>
                </c:pt>
                <c:pt idx="950">
                  <c:v>43517</c:v>
                </c:pt>
                <c:pt idx="951">
                  <c:v>43518</c:v>
                </c:pt>
                <c:pt idx="952">
                  <c:v>43519</c:v>
                </c:pt>
                <c:pt idx="953">
                  <c:v>43520</c:v>
                </c:pt>
                <c:pt idx="954">
                  <c:v>43521</c:v>
                </c:pt>
                <c:pt idx="955">
                  <c:v>43522</c:v>
                </c:pt>
                <c:pt idx="956">
                  <c:v>43523</c:v>
                </c:pt>
                <c:pt idx="957">
                  <c:v>43524</c:v>
                </c:pt>
                <c:pt idx="958">
                  <c:v>43525</c:v>
                </c:pt>
                <c:pt idx="959">
                  <c:v>43526</c:v>
                </c:pt>
                <c:pt idx="960">
                  <c:v>43527</c:v>
                </c:pt>
                <c:pt idx="961">
                  <c:v>43528</c:v>
                </c:pt>
                <c:pt idx="962">
                  <c:v>43529</c:v>
                </c:pt>
                <c:pt idx="963">
                  <c:v>43530</c:v>
                </c:pt>
                <c:pt idx="964">
                  <c:v>43531</c:v>
                </c:pt>
                <c:pt idx="965">
                  <c:v>43532</c:v>
                </c:pt>
                <c:pt idx="966">
                  <c:v>43533</c:v>
                </c:pt>
                <c:pt idx="967">
                  <c:v>43534</c:v>
                </c:pt>
                <c:pt idx="968">
                  <c:v>43535</c:v>
                </c:pt>
                <c:pt idx="969">
                  <c:v>43536</c:v>
                </c:pt>
                <c:pt idx="970">
                  <c:v>43537</c:v>
                </c:pt>
                <c:pt idx="971">
                  <c:v>43538</c:v>
                </c:pt>
                <c:pt idx="972">
                  <c:v>43539</c:v>
                </c:pt>
                <c:pt idx="973">
                  <c:v>43540</c:v>
                </c:pt>
                <c:pt idx="974">
                  <c:v>43541</c:v>
                </c:pt>
                <c:pt idx="975">
                  <c:v>43542</c:v>
                </c:pt>
                <c:pt idx="976">
                  <c:v>43543</c:v>
                </c:pt>
                <c:pt idx="977">
                  <c:v>43544</c:v>
                </c:pt>
                <c:pt idx="978">
                  <c:v>43545</c:v>
                </c:pt>
                <c:pt idx="979">
                  <c:v>43546</c:v>
                </c:pt>
                <c:pt idx="980">
                  <c:v>43547</c:v>
                </c:pt>
                <c:pt idx="981">
                  <c:v>43548</c:v>
                </c:pt>
                <c:pt idx="982">
                  <c:v>43549</c:v>
                </c:pt>
                <c:pt idx="983">
                  <c:v>43550</c:v>
                </c:pt>
                <c:pt idx="984">
                  <c:v>43551</c:v>
                </c:pt>
                <c:pt idx="985">
                  <c:v>43552</c:v>
                </c:pt>
                <c:pt idx="986">
                  <c:v>43553</c:v>
                </c:pt>
                <c:pt idx="987">
                  <c:v>43554</c:v>
                </c:pt>
                <c:pt idx="988">
                  <c:v>43555</c:v>
                </c:pt>
                <c:pt idx="989">
                  <c:v>43556</c:v>
                </c:pt>
                <c:pt idx="990">
                  <c:v>43557</c:v>
                </c:pt>
                <c:pt idx="991">
                  <c:v>43558</c:v>
                </c:pt>
                <c:pt idx="992">
                  <c:v>43559</c:v>
                </c:pt>
                <c:pt idx="993">
                  <c:v>43560</c:v>
                </c:pt>
                <c:pt idx="994">
                  <c:v>43561</c:v>
                </c:pt>
                <c:pt idx="995">
                  <c:v>43562</c:v>
                </c:pt>
                <c:pt idx="996">
                  <c:v>43563</c:v>
                </c:pt>
                <c:pt idx="997">
                  <c:v>43564</c:v>
                </c:pt>
                <c:pt idx="998">
                  <c:v>43565</c:v>
                </c:pt>
                <c:pt idx="999">
                  <c:v>43566</c:v>
                </c:pt>
                <c:pt idx="1000">
                  <c:v>43567</c:v>
                </c:pt>
                <c:pt idx="1001">
                  <c:v>43568</c:v>
                </c:pt>
                <c:pt idx="1002">
                  <c:v>43569</c:v>
                </c:pt>
                <c:pt idx="1003">
                  <c:v>43570</c:v>
                </c:pt>
                <c:pt idx="1004">
                  <c:v>43571</c:v>
                </c:pt>
                <c:pt idx="1005">
                  <c:v>43572</c:v>
                </c:pt>
                <c:pt idx="1006">
                  <c:v>43573</c:v>
                </c:pt>
                <c:pt idx="1007">
                  <c:v>43574</c:v>
                </c:pt>
                <c:pt idx="1008">
                  <c:v>43575</c:v>
                </c:pt>
                <c:pt idx="1009">
                  <c:v>43576</c:v>
                </c:pt>
                <c:pt idx="1010">
                  <c:v>43577</c:v>
                </c:pt>
                <c:pt idx="1011">
                  <c:v>43578</c:v>
                </c:pt>
                <c:pt idx="1012">
                  <c:v>43579</c:v>
                </c:pt>
                <c:pt idx="1013">
                  <c:v>43580</c:v>
                </c:pt>
                <c:pt idx="1014">
                  <c:v>43581</c:v>
                </c:pt>
                <c:pt idx="1015">
                  <c:v>43582</c:v>
                </c:pt>
                <c:pt idx="1016">
                  <c:v>43583</c:v>
                </c:pt>
                <c:pt idx="1017">
                  <c:v>43584</c:v>
                </c:pt>
                <c:pt idx="1018">
                  <c:v>43585</c:v>
                </c:pt>
                <c:pt idx="1019">
                  <c:v>43586</c:v>
                </c:pt>
                <c:pt idx="1020">
                  <c:v>43587</c:v>
                </c:pt>
                <c:pt idx="1021">
                  <c:v>43588</c:v>
                </c:pt>
                <c:pt idx="1022">
                  <c:v>43589</c:v>
                </c:pt>
                <c:pt idx="1023">
                  <c:v>43590</c:v>
                </c:pt>
                <c:pt idx="1024">
                  <c:v>43591</c:v>
                </c:pt>
                <c:pt idx="1025">
                  <c:v>43592</c:v>
                </c:pt>
                <c:pt idx="1026">
                  <c:v>43593</c:v>
                </c:pt>
                <c:pt idx="1027">
                  <c:v>43594</c:v>
                </c:pt>
                <c:pt idx="1028">
                  <c:v>43595</c:v>
                </c:pt>
                <c:pt idx="1029">
                  <c:v>43596</c:v>
                </c:pt>
                <c:pt idx="1030">
                  <c:v>43597</c:v>
                </c:pt>
                <c:pt idx="1031">
                  <c:v>43598</c:v>
                </c:pt>
                <c:pt idx="1032">
                  <c:v>43599</c:v>
                </c:pt>
                <c:pt idx="1033">
                  <c:v>43600</c:v>
                </c:pt>
                <c:pt idx="1034">
                  <c:v>43601</c:v>
                </c:pt>
                <c:pt idx="1035">
                  <c:v>43602</c:v>
                </c:pt>
                <c:pt idx="1036">
                  <c:v>43603</c:v>
                </c:pt>
                <c:pt idx="1037">
                  <c:v>43604</c:v>
                </c:pt>
                <c:pt idx="1038">
                  <c:v>43605</c:v>
                </c:pt>
                <c:pt idx="1039">
                  <c:v>43606</c:v>
                </c:pt>
                <c:pt idx="1040">
                  <c:v>43607</c:v>
                </c:pt>
                <c:pt idx="1041">
                  <c:v>43608</c:v>
                </c:pt>
                <c:pt idx="1042">
                  <c:v>43609</c:v>
                </c:pt>
                <c:pt idx="1043">
                  <c:v>43610</c:v>
                </c:pt>
                <c:pt idx="1044">
                  <c:v>43611</c:v>
                </c:pt>
                <c:pt idx="1045">
                  <c:v>43612</c:v>
                </c:pt>
                <c:pt idx="1046">
                  <c:v>43613</c:v>
                </c:pt>
                <c:pt idx="1047">
                  <c:v>43614</c:v>
                </c:pt>
                <c:pt idx="1048">
                  <c:v>43615</c:v>
                </c:pt>
                <c:pt idx="1049">
                  <c:v>43616</c:v>
                </c:pt>
                <c:pt idx="1050">
                  <c:v>43617</c:v>
                </c:pt>
                <c:pt idx="1051">
                  <c:v>43618</c:v>
                </c:pt>
                <c:pt idx="1052">
                  <c:v>43619</c:v>
                </c:pt>
                <c:pt idx="1053">
                  <c:v>43620</c:v>
                </c:pt>
                <c:pt idx="1054">
                  <c:v>43621</c:v>
                </c:pt>
                <c:pt idx="1055">
                  <c:v>43622</c:v>
                </c:pt>
                <c:pt idx="1056">
                  <c:v>43623</c:v>
                </c:pt>
                <c:pt idx="1057">
                  <c:v>43624</c:v>
                </c:pt>
                <c:pt idx="1058">
                  <c:v>43625</c:v>
                </c:pt>
                <c:pt idx="1059">
                  <c:v>43626</c:v>
                </c:pt>
                <c:pt idx="1060">
                  <c:v>43627</c:v>
                </c:pt>
                <c:pt idx="1061">
                  <c:v>43628</c:v>
                </c:pt>
                <c:pt idx="1062">
                  <c:v>43629</c:v>
                </c:pt>
                <c:pt idx="1063">
                  <c:v>43630</c:v>
                </c:pt>
                <c:pt idx="1064">
                  <c:v>43631</c:v>
                </c:pt>
                <c:pt idx="1065">
                  <c:v>43632</c:v>
                </c:pt>
                <c:pt idx="1066">
                  <c:v>43633</c:v>
                </c:pt>
                <c:pt idx="1067">
                  <c:v>43634</c:v>
                </c:pt>
                <c:pt idx="1068">
                  <c:v>43635</c:v>
                </c:pt>
                <c:pt idx="1069">
                  <c:v>43636</c:v>
                </c:pt>
                <c:pt idx="1070">
                  <c:v>43637</c:v>
                </c:pt>
                <c:pt idx="1071">
                  <c:v>43638</c:v>
                </c:pt>
                <c:pt idx="1072">
                  <c:v>43639</c:v>
                </c:pt>
                <c:pt idx="1073">
                  <c:v>43640</c:v>
                </c:pt>
                <c:pt idx="1074">
                  <c:v>43641</c:v>
                </c:pt>
                <c:pt idx="1075">
                  <c:v>43642</c:v>
                </c:pt>
                <c:pt idx="1076">
                  <c:v>43643</c:v>
                </c:pt>
                <c:pt idx="1077">
                  <c:v>43644</c:v>
                </c:pt>
                <c:pt idx="1078">
                  <c:v>43645</c:v>
                </c:pt>
                <c:pt idx="1079">
                  <c:v>43646</c:v>
                </c:pt>
                <c:pt idx="1080">
                  <c:v>43647</c:v>
                </c:pt>
                <c:pt idx="1081">
                  <c:v>43648</c:v>
                </c:pt>
                <c:pt idx="1082">
                  <c:v>43649</c:v>
                </c:pt>
                <c:pt idx="1083">
                  <c:v>43650</c:v>
                </c:pt>
                <c:pt idx="1084">
                  <c:v>43651</c:v>
                </c:pt>
                <c:pt idx="1085">
                  <c:v>43652</c:v>
                </c:pt>
                <c:pt idx="1086">
                  <c:v>43653</c:v>
                </c:pt>
                <c:pt idx="1087">
                  <c:v>43654</c:v>
                </c:pt>
                <c:pt idx="1088">
                  <c:v>43655</c:v>
                </c:pt>
                <c:pt idx="1089">
                  <c:v>43656</c:v>
                </c:pt>
                <c:pt idx="1090">
                  <c:v>43657</c:v>
                </c:pt>
                <c:pt idx="1091">
                  <c:v>43658</c:v>
                </c:pt>
                <c:pt idx="1092">
                  <c:v>43659</c:v>
                </c:pt>
                <c:pt idx="1093">
                  <c:v>43660</c:v>
                </c:pt>
                <c:pt idx="1094">
                  <c:v>43661</c:v>
                </c:pt>
                <c:pt idx="1095">
                  <c:v>43662</c:v>
                </c:pt>
                <c:pt idx="1096">
                  <c:v>43663</c:v>
                </c:pt>
                <c:pt idx="1097">
                  <c:v>43664</c:v>
                </c:pt>
                <c:pt idx="1098">
                  <c:v>43665</c:v>
                </c:pt>
                <c:pt idx="1099">
                  <c:v>43666</c:v>
                </c:pt>
                <c:pt idx="1100">
                  <c:v>43667</c:v>
                </c:pt>
                <c:pt idx="1101">
                  <c:v>43668</c:v>
                </c:pt>
                <c:pt idx="1102">
                  <c:v>43669</c:v>
                </c:pt>
                <c:pt idx="1103">
                  <c:v>43670</c:v>
                </c:pt>
                <c:pt idx="1104">
                  <c:v>43671</c:v>
                </c:pt>
                <c:pt idx="1105">
                  <c:v>43672</c:v>
                </c:pt>
                <c:pt idx="1106">
                  <c:v>43673</c:v>
                </c:pt>
                <c:pt idx="1107">
                  <c:v>43674</c:v>
                </c:pt>
                <c:pt idx="1108">
                  <c:v>43675</c:v>
                </c:pt>
                <c:pt idx="1109">
                  <c:v>43676</c:v>
                </c:pt>
                <c:pt idx="1110">
                  <c:v>43677</c:v>
                </c:pt>
                <c:pt idx="1111">
                  <c:v>43678</c:v>
                </c:pt>
                <c:pt idx="1112">
                  <c:v>43679</c:v>
                </c:pt>
                <c:pt idx="1113">
                  <c:v>43680</c:v>
                </c:pt>
                <c:pt idx="1114">
                  <c:v>43681</c:v>
                </c:pt>
                <c:pt idx="1115">
                  <c:v>43682</c:v>
                </c:pt>
                <c:pt idx="1116">
                  <c:v>43683</c:v>
                </c:pt>
                <c:pt idx="1117">
                  <c:v>43684</c:v>
                </c:pt>
                <c:pt idx="1118">
                  <c:v>43685</c:v>
                </c:pt>
                <c:pt idx="1119">
                  <c:v>43686</c:v>
                </c:pt>
                <c:pt idx="1120">
                  <c:v>43687</c:v>
                </c:pt>
                <c:pt idx="1121">
                  <c:v>43688</c:v>
                </c:pt>
                <c:pt idx="1122">
                  <c:v>43689</c:v>
                </c:pt>
                <c:pt idx="1123">
                  <c:v>43690</c:v>
                </c:pt>
                <c:pt idx="1124">
                  <c:v>43691</c:v>
                </c:pt>
                <c:pt idx="1125">
                  <c:v>43692</c:v>
                </c:pt>
                <c:pt idx="1126">
                  <c:v>43693</c:v>
                </c:pt>
                <c:pt idx="1127">
                  <c:v>43694</c:v>
                </c:pt>
                <c:pt idx="1128">
                  <c:v>43695</c:v>
                </c:pt>
                <c:pt idx="1129">
                  <c:v>43696</c:v>
                </c:pt>
                <c:pt idx="1130">
                  <c:v>43697</c:v>
                </c:pt>
                <c:pt idx="1131">
                  <c:v>43698</c:v>
                </c:pt>
                <c:pt idx="1132">
                  <c:v>43699</c:v>
                </c:pt>
                <c:pt idx="1133">
                  <c:v>43700</c:v>
                </c:pt>
                <c:pt idx="1134">
                  <c:v>43701</c:v>
                </c:pt>
                <c:pt idx="1135">
                  <c:v>43702</c:v>
                </c:pt>
                <c:pt idx="1136">
                  <c:v>43703</c:v>
                </c:pt>
                <c:pt idx="1137">
                  <c:v>43704</c:v>
                </c:pt>
                <c:pt idx="1138">
                  <c:v>43705</c:v>
                </c:pt>
                <c:pt idx="1139">
                  <c:v>43706</c:v>
                </c:pt>
                <c:pt idx="1140">
                  <c:v>43707</c:v>
                </c:pt>
                <c:pt idx="1141">
                  <c:v>43708</c:v>
                </c:pt>
                <c:pt idx="1142">
                  <c:v>43709</c:v>
                </c:pt>
                <c:pt idx="1143">
                  <c:v>43710</c:v>
                </c:pt>
                <c:pt idx="1144">
                  <c:v>43711</c:v>
                </c:pt>
                <c:pt idx="1145">
                  <c:v>43712</c:v>
                </c:pt>
                <c:pt idx="1146">
                  <c:v>43713</c:v>
                </c:pt>
                <c:pt idx="1147">
                  <c:v>43714</c:v>
                </c:pt>
                <c:pt idx="1148">
                  <c:v>43715</c:v>
                </c:pt>
                <c:pt idx="1149">
                  <c:v>43716</c:v>
                </c:pt>
                <c:pt idx="1150">
                  <c:v>43717</c:v>
                </c:pt>
                <c:pt idx="1151">
                  <c:v>43718</c:v>
                </c:pt>
                <c:pt idx="1152">
                  <c:v>43719</c:v>
                </c:pt>
                <c:pt idx="1153">
                  <c:v>43720</c:v>
                </c:pt>
                <c:pt idx="1154">
                  <c:v>43721</c:v>
                </c:pt>
                <c:pt idx="1155">
                  <c:v>43722</c:v>
                </c:pt>
                <c:pt idx="1156">
                  <c:v>43723</c:v>
                </c:pt>
                <c:pt idx="1157">
                  <c:v>43724</c:v>
                </c:pt>
                <c:pt idx="1158">
                  <c:v>43725</c:v>
                </c:pt>
                <c:pt idx="1159">
                  <c:v>43726</c:v>
                </c:pt>
                <c:pt idx="1160">
                  <c:v>43727</c:v>
                </c:pt>
                <c:pt idx="1161">
                  <c:v>43728</c:v>
                </c:pt>
                <c:pt idx="1162">
                  <c:v>43729</c:v>
                </c:pt>
                <c:pt idx="1163">
                  <c:v>43730</c:v>
                </c:pt>
                <c:pt idx="1164">
                  <c:v>43731</c:v>
                </c:pt>
                <c:pt idx="1165">
                  <c:v>43732</c:v>
                </c:pt>
                <c:pt idx="1166">
                  <c:v>43733</c:v>
                </c:pt>
                <c:pt idx="1167">
                  <c:v>43734</c:v>
                </c:pt>
                <c:pt idx="1168">
                  <c:v>43735</c:v>
                </c:pt>
                <c:pt idx="1169">
                  <c:v>43736</c:v>
                </c:pt>
                <c:pt idx="1170">
                  <c:v>43737</c:v>
                </c:pt>
                <c:pt idx="1171">
                  <c:v>43738</c:v>
                </c:pt>
                <c:pt idx="1172">
                  <c:v>43739</c:v>
                </c:pt>
                <c:pt idx="1173">
                  <c:v>43740</c:v>
                </c:pt>
                <c:pt idx="1174">
                  <c:v>43741</c:v>
                </c:pt>
                <c:pt idx="1175">
                  <c:v>43742</c:v>
                </c:pt>
                <c:pt idx="1176">
                  <c:v>43743</c:v>
                </c:pt>
                <c:pt idx="1177">
                  <c:v>43744</c:v>
                </c:pt>
                <c:pt idx="1178">
                  <c:v>43745</c:v>
                </c:pt>
                <c:pt idx="1179">
                  <c:v>43746</c:v>
                </c:pt>
                <c:pt idx="1180">
                  <c:v>43747</c:v>
                </c:pt>
                <c:pt idx="1181">
                  <c:v>43748</c:v>
                </c:pt>
                <c:pt idx="1182">
                  <c:v>43749</c:v>
                </c:pt>
                <c:pt idx="1183">
                  <c:v>43750</c:v>
                </c:pt>
                <c:pt idx="1184">
                  <c:v>43751</c:v>
                </c:pt>
                <c:pt idx="1185">
                  <c:v>43752</c:v>
                </c:pt>
                <c:pt idx="1186">
                  <c:v>43753</c:v>
                </c:pt>
                <c:pt idx="1187">
                  <c:v>43754</c:v>
                </c:pt>
                <c:pt idx="1188">
                  <c:v>43755</c:v>
                </c:pt>
                <c:pt idx="1189">
                  <c:v>43756</c:v>
                </c:pt>
                <c:pt idx="1190">
                  <c:v>43757</c:v>
                </c:pt>
                <c:pt idx="1191">
                  <c:v>43758</c:v>
                </c:pt>
                <c:pt idx="1192">
                  <c:v>43759</c:v>
                </c:pt>
                <c:pt idx="1193">
                  <c:v>43760</c:v>
                </c:pt>
                <c:pt idx="1194">
                  <c:v>43761</c:v>
                </c:pt>
                <c:pt idx="1195">
                  <c:v>43762</c:v>
                </c:pt>
                <c:pt idx="1196">
                  <c:v>43763</c:v>
                </c:pt>
                <c:pt idx="1197">
                  <c:v>43764</c:v>
                </c:pt>
                <c:pt idx="1198">
                  <c:v>43765</c:v>
                </c:pt>
                <c:pt idx="1199">
                  <c:v>43766</c:v>
                </c:pt>
                <c:pt idx="1200">
                  <c:v>43767</c:v>
                </c:pt>
                <c:pt idx="1201">
                  <c:v>43768</c:v>
                </c:pt>
                <c:pt idx="1202">
                  <c:v>43769</c:v>
                </c:pt>
                <c:pt idx="1203">
                  <c:v>43770</c:v>
                </c:pt>
                <c:pt idx="1204">
                  <c:v>43771</c:v>
                </c:pt>
                <c:pt idx="1205">
                  <c:v>43772</c:v>
                </c:pt>
                <c:pt idx="1206">
                  <c:v>43773</c:v>
                </c:pt>
                <c:pt idx="1207">
                  <c:v>43774</c:v>
                </c:pt>
                <c:pt idx="1208">
                  <c:v>43775</c:v>
                </c:pt>
                <c:pt idx="1209">
                  <c:v>43776</c:v>
                </c:pt>
                <c:pt idx="1210">
                  <c:v>43777</c:v>
                </c:pt>
                <c:pt idx="1211">
                  <c:v>43778</c:v>
                </c:pt>
                <c:pt idx="1212">
                  <c:v>43779</c:v>
                </c:pt>
                <c:pt idx="1213">
                  <c:v>43780</c:v>
                </c:pt>
                <c:pt idx="1214">
                  <c:v>43781</c:v>
                </c:pt>
                <c:pt idx="1215">
                  <c:v>43782</c:v>
                </c:pt>
                <c:pt idx="1216">
                  <c:v>43783</c:v>
                </c:pt>
                <c:pt idx="1217">
                  <c:v>43784</c:v>
                </c:pt>
                <c:pt idx="1218">
                  <c:v>43785</c:v>
                </c:pt>
                <c:pt idx="1219">
                  <c:v>43786</c:v>
                </c:pt>
                <c:pt idx="1220">
                  <c:v>43787</c:v>
                </c:pt>
                <c:pt idx="1221">
                  <c:v>43788</c:v>
                </c:pt>
                <c:pt idx="1222">
                  <c:v>43789</c:v>
                </c:pt>
                <c:pt idx="1223">
                  <c:v>43790</c:v>
                </c:pt>
                <c:pt idx="1224">
                  <c:v>43791</c:v>
                </c:pt>
                <c:pt idx="1225">
                  <c:v>43792</c:v>
                </c:pt>
                <c:pt idx="1226">
                  <c:v>43793</c:v>
                </c:pt>
                <c:pt idx="1227">
                  <c:v>43794</c:v>
                </c:pt>
                <c:pt idx="1228">
                  <c:v>43795</c:v>
                </c:pt>
                <c:pt idx="1229">
                  <c:v>43796</c:v>
                </c:pt>
                <c:pt idx="1230">
                  <c:v>43797</c:v>
                </c:pt>
                <c:pt idx="1231">
                  <c:v>43798</c:v>
                </c:pt>
                <c:pt idx="1232">
                  <c:v>43799</c:v>
                </c:pt>
                <c:pt idx="1233">
                  <c:v>43800</c:v>
                </c:pt>
                <c:pt idx="1234">
                  <c:v>43801</c:v>
                </c:pt>
                <c:pt idx="1235">
                  <c:v>43802</c:v>
                </c:pt>
                <c:pt idx="1236">
                  <c:v>43803</c:v>
                </c:pt>
                <c:pt idx="1237">
                  <c:v>43804</c:v>
                </c:pt>
                <c:pt idx="1238">
                  <c:v>43805</c:v>
                </c:pt>
                <c:pt idx="1239">
                  <c:v>43806</c:v>
                </c:pt>
                <c:pt idx="1240">
                  <c:v>43807</c:v>
                </c:pt>
                <c:pt idx="1241">
                  <c:v>43808</c:v>
                </c:pt>
                <c:pt idx="1242">
                  <c:v>43809</c:v>
                </c:pt>
                <c:pt idx="1243">
                  <c:v>43810</c:v>
                </c:pt>
                <c:pt idx="1244">
                  <c:v>43811</c:v>
                </c:pt>
                <c:pt idx="1245">
                  <c:v>43812</c:v>
                </c:pt>
                <c:pt idx="1246">
                  <c:v>43813</c:v>
                </c:pt>
                <c:pt idx="1247">
                  <c:v>43814</c:v>
                </c:pt>
                <c:pt idx="1248">
                  <c:v>43815</c:v>
                </c:pt>
                <c:pt idx="1249">
                  <c:v>43816</c:v>
                </c:pt>
                <c:pt idx="1250">
                  <c:v>43817</c:v>
                </c:pt>
                <c:pt idx="1251">
                  <c:v>43818</c:v>
                </c:pt>
                <c:pt idx="1252">
                  <c:v>43819</c:v>
                </c:pt>
                <c:pt idx="1253">
                  <c:v>43820</c:v>
                </c:pt>
                <c:pt idx="1254">
                  <c:v>43821</c:v>
                </c:pt>
                <c:pt idx="1255">
                  <c:v>43822</c:v>
                </c:pt>
                <c:pt idx="1256">
                  <c:v>43823</c:v>
                </c:pt>
                <c:pt idx="1257">
                  <c:v>43824</c:v>
                </c:pt>
                <c:pt idx="1258">
                  <c:v>43825</c:v>
                </c:pt>
                <c:pt idx="1259">
                  <c:v>43826</c:v>
                </c:pt>
                <c:pt idx="1260">
                  <c:v>43827</c:v>
                </c:pt>
                <c:pt idx="1261">
                  <c:v>43828</c:v>
                </c:pt>
                <c:pt idx="1262">
                  <c:v>43829</c:v>
                </c:pt>
                <c:pt idx="1263">
                  <c:v>43830</c:v>
                </c:pt>
                <c:pt idx="1264">
                  <c:v>43831</c:v>
                </c:pt>
                <c:pt idx="1265">
                  <c:v>43832</c:v>
                </c:pt>
                <c:pt idx="1266">
                  <c:v>43833</c:v>
                </c:pt>
                <c:pt idx="1267">
                  <c:v>43834</c:v>
                </c:pt>
                <c:pt idx="1268">
                  <c:v>43835</c:v>
                </c:pt>
                <c:pt idx="1269">
                  <c:v>43836</c:v>
                </c:pt>
                <c:pt idx="1270">
                  <c:v>43837</c:v>
                </c:pt>
                <c:pt idx="1271">
                  <c:v>43838</c:v>
                </c:pt>
                <c:pt idx="1272">
                  <c:v>43839</c:v>
                </c:pt>
                <c:pt idx="1273">
                  <c:v>43840</c:v>
                </c:pt>
                <c:pt idx="1274">
                  <c:v>43841</c:v>
                </c:pt>
                <c:pt idx="1275">
                  <c:v>43842</c:v>
                </c:pt>
                <c:pt idx="1276">
                  <c:v>43843</c:v>
                </c:pt>
                <c:pt idx="1277">
                  <c:v>43844</c:v>
                </c:pt>
                <c:pt idx="1278">
                  <c:v>43845</c:v>
                </c:pt>
                <c:pt idx="1279">
                  <c:v>43846</c:v>
                </c:pt>
                <c:pt idx="1280">
                  <c:v>43847</c:v>
                </c:pt>
                <c:pt idx="1281">
                  <c:v>43848</c:v>
                </c:pt>
                <c:pt idx="1282">
                  <c:v>43849</c:v>
                </c:pt>
                <c:pt idx="1283">
                  <c:v>43850</c:v>
                </c:pt>
                <c:pt idx="1284">
                  <c:v>43851</c:v>
                </c:pt>
                <c:pt idx="1285">
                  <c:v>43852</c:v>
                </c:pt>
                <c:pt idx="1286">
                  <c:v>43853</c:v>
                </c:pt>
                <c:pt idx="1287">
                  <c:v>43854</c:v>
                </c:pt>
                <c:pt idx="1288">
                  <c:v>43855</c:v>
                </c:pt>
                <c:pt idx="1289">
                  <c:v>43856</c:v>
                </c:pt>
                <c:pt idx="1290">
                  <c:v>43857</c:v>
                </c:pt>
                <c:pt idx="1291">
                  <c:v>43858</c:v>
                </c:pt>
                <c:pt idx="1292">
                  <c:v>43859</c:v>
                </c:pt>
                <c:pt idx="1293">
                  <c:v>43860</c:v>
                </c:pt>
                <c:pt idx="1294">
                  <c:v>43861</c:v>
                </c:pt>
                <c:pt idx="1295">
                  <c:v>43862</c:v>
                </c:pt>
                <c:pt idx="1296">
                  <c:v>43863</c:v>
                </c:pt>
                <c:pt idx="1297">
                  <c:v>43864</c:v>
                </c:pt>
                <c:pt idx="1298">
                  <c:v>43865</c:v>
                </c:pt>
                <c:pt idx="1299">
                  <c:v>43866</c:v>
                </c:pt>
                <c:pt idx="1300">
                  <c:v>43867</c:v>
                </c:pt>
                <c:pt idx="1301">
                  <c:v>43868</c:v>
                </c:pt>
                <c:pt idx="1302">
                  <c:v>43869</c:v>
                </c:pt>
                <c:pt idx="1303">
                  <c:v>43870</c:v>
                </c:pt>
                <c:pt idx="1304">
                  <c:v>43871</c:v>
                </c:pt>
                <c:pt idx="1305">
                  <c:v>43872</c:v>
                </c:pt>
                <c:pt idx="1306">
                  <c:v>43873</c:v>
                </c:pt>
                <c:pt idx="1307">
                  <c:v>43874</c:v>
                </c:pt>
                <c:pt idx="1308">
                  <c:v>43875</c:v>
                </c:pt>
                <c:pt idx="1309">
                  <c:v>43876</c:v>
                </c:pt>
                <c:pt idx="1310">
                  <c:v>43877</c:v>
                </c:pt>
                <c:pt idx="1311">
                  <c:v>43878</c:v>
                </c:pt>
                <c:pt idx="1312">
                  <c:v>43879</c:v>
                </c:pt>
                <c:pt idx="1313">
                  <c:v>43880</c:v>
                </c:pt>
                <c:pt idx="1314">
                  <c:v>43881</c:v>
                </c:pt>
                <c:pt idx="1315">
                  <c:v>43882</c:v>
                </c:pt>
                <c:pt idx="1316">
                  <c:v>43883</c:v>
                </c:pt>
                <c:pt idx="1317">
                  <c:v>43884</c:v>
                </c:pt>
                <c:pt idx="1318">
                  <c:v>43885</c:v>
                </c:pt>
                <c:pt idx="1319">
                  <c:v>43886</c:v>
                </c:pt>
                <c:pt idx="1320">
                  <c:v>43887</c:v>
                </c:pt>
                <c:pt idx="1321">
                  <c:v>43888</c:v>
                </c:pt>
                <c:pt idx="1322">
                  <c:v>43889</c:v>
                </c:pt>
                <c:pt idx="1323">
                  <c:v>43890</c:v>
                </c:pt>
                <c:pt idx="1324">
                  <c:v>43891</c:v>
                </c:pt>
                <c:pt idx="1325">
                  <c:v>43892</c:v>
                </c:pt>
                <c:pt idx="1326">
                  <c:v>43893</c:v>
                </c:pt>
                <c:pt idx="1327">
                  <c:v>43894</c:v>
                </c:pt>
                <c:pt idx="1328">
                  <c:v>43895</c:v>
                </c:pt>
                <c:pt idx="1329">
                  <c:v>43896</c:v>
                </c:pt>
                <c:pt idx="1330">
                  <c:v>43897</c:v>
                </c:pt>
                <c:pt idx="1331">
                  <c:v>43898</c:v>
                </c:pt>
                <c:pt idx="1332">
                  <c:v>43899</c:v>
                </c:pt>
                <c:pt idx="1333">
                  <c:v>43900</c:v>
                </c:pt>
                <c:pt idx="1334">
                  <c:v>43901</c:v>
                </c:pt>
                <c:pt idx="1335">
                  <c:v>43902</c:v>
                </c:pt>
                <c:pt idx="1336">
                  <c:v>43903</c:v>
                </c:pt>
                <c:pt idx="1337">
                  <c:v>43904</c:v>
                </c:pt>
                <c:pt idx="1338">
                  <c:v>43905</c:v>
                </c:pt>
                <c:pt idx="1339">
                  <c:v>43906</c:v>
                </c:pt>
                <c:pt idx="1340">
                  <c:v>43907</c:v>
                </c:pt>
                <c:pt idx="1341">
                  <c:v>43908</c:v>
                </c:pt>
                <c:pt idx="1342">
                  <c:v>43909</c:v>
                </c:pt>
                <c:pt idx="1343">
                  <c:v>43910</c:v>
                </c:pt>
                <c:pt idx="1344">
                  <c:v>43911</c:v>
                </c:pt>
                <c:pt idx="1345">
                  <c:v>43912</c:v>
                </c:pt>
                <c:pt idx="1346">
                  <c:v>43913</c:v>
                </c:pt>
                <c:pt idx="1347">
                  <c:v>43914</c:v>
                </c:pt>
                <c:pt idx="1348">
                  <c:v>43915</c:v>
                </c:pt>
                <c:pt idx="1349">
                  <c:v>43916</c:v>
                </c:pt>
                <c:pt idx="1350">
                  <c:v>43917</c:v>
                </c:pt>
                <c:pt idx="1351">
                  <c:v>43918</c:v>
                </c:pt>
                <c:pt idx="1352">
                  <c:v>43919</c:v>
                </c:pt>
                <c:pt idx="1353">
                  <c:v>43920</c:v>
                </c:pt>
                <c:pt idx="1354">
                  <c:v>43921</c:v>
                </c:pt>
                <c:pt idx="1355">
                  <c:v>43922</c:v>
                </c:pt>
                <c:pt idx="1356">
                  <c:v>43923</c:v>
                </c:pt>
                <c:pt idx="1357">
                  <c:v>43924</c:v>
                </c:pt>
                <c:pt idx="1358">
                  <c:v>43925</c:v>
                </c:pt>
                <c:pt idx="1359">
                  <c:v>43926</c:v>
                </c:pt>
                <c:pt idx="1360">
                  <c:v>43927</c:v>
                </c:pt>
                <c:pt idx="1361">
                  <c:v>43928</c:v>
                </c:pt>
                <c:pt idx="1362">
                  <c:v>43929</c:v>
                </c:pt>
                <c:pt idx="1363">
                  <c:v>43930</c:v>
                </c:pt>
                <c:pt idx="1364">
                  <c:v>43931</c:v>
                </c:pt>
                <c:pt idx="1365">
                  <c:v>43932</c:v>
                </c:pt>
                <c:pt idx="1366">
                  <c:v>43933</c:v>
                </c:pt>
                <c:pt idx="1367">
                  <c:v>43934</c:v>
                </c:pt>
                <c:pt idx="1368">
                  <c:v>43935</c:v>
                </c:pt>
                <c:pt idx="1369">
                  <c:v>43936</c:v>
                </c:pt>
                <c:pt idx="1370">
                  <c:v>43937</c:v>
                </c:pt>
                <c:pt idx="1371">
                  <c:v>43938</c:v>
                </c:pt>
                <c:pt idx="1372">
                  <c:v>43939</c:v>
                </c:pt>
                <c:pt idx="1373">
                  <c:v>43940</c:v>
                </c:pt>
                <c:pt idx="1374">
                  <c:v>43941</c:v>
                </c:pt>
                <c:pt idx="1375">
                  <c:v>43942</c:v>
                </c:pt>
                <c:pt idx="1376">
                  <c:v>43943</c:v>
                </c:pt>
                <c:pt idx="1377">
                  <c:v>43944</c:v>
                </c:pt>
                <c:pt idx="1378">
                  <c:v>43945</c:v>
                </c:pt>
                <c:pt idx="1379">
                  <c:v>43946</c:v>
                </c:pt>
                <c:pt idx="1380">
                  <c:v>43947</c:v>
                </c:pt>
                <c:pt idx="1381">
                  <c:v>43948</c:v>
                </c:pt>
                <c:pt idx="1382">
                  <c:v>43949</c:v>
                </c:pt>
                <c:pt idx="1383">
                  <c:v>43950</c:v>
                </c:pt>
                <c:pt idx="1384">
                  <c:v>43951</c:v>
                </c:pt>
                <c:pt idx="1385">
                  <c:v>43952</c:v>
                </c:pt>
                <c:pt idx="1386">
                  <c:v>43953</c:v>
                </c:pt>
                <c:pt idx="1387">
                  <c:v>43954</c:v>
                </c:pt>
                <c:pt idx="1388">
                  <c:v>43955</c:v>
                </c:pt>
                <c:pt idx="1389">
                  <c:v>43956</c:v>
                </c:pt>
                <c:pt idx="1390">
                  <c:v>43957</c:v>
                </c:pt>
                <c:pt idx="1391">
                  <c:v>43958</c:v>
                </c:pt>
                <c:pt idx="1392">
                  <c:v>43959</c:v>
                </c:pt>
                <c:pt idx="1393">
                  <c:v>43960</c:v>
                </c:pt>
                <c:pt idx="1394">
                  <c:v>43961</c:v>
                </c:pt>
                <c:pt idx="1395">
                  <c:v>43962</c:v>
                </c:pt>
                <c:pt idx="1396">
                  <c:v>43963</c:v>
                </c:pt>
                <c:pt idx="1397">
                  <c:v>43964</c:v>
                </c:pt>
                <c:pt idx="1398">
                  <c:v>43965</c:v>
                </c:pt>
                <c:pt idx="1399">
                  <c:v>43966</c:v>
                </c:pt>
                <c:pt idx="1400">
                  <c:v>43967</c:v>
                </c:pt>
                <c:pt idx="1401">
                  <c:v>43968</c:v>
                </c:pt>
                <c:pt idx="1402">
                  <c:v>43969</c:v>
                </c:pt>
                <c:pt idx="1403">
                  <c:v>43970</c:v>
                </c:pt>
                <c:pt idx="1404">
                  <c:v>43971</c:v>
                </c:pt>
                <c:pt idx="1405">
                  <c:v>43972</c:v>
                </c:pt>
                <c:pt idx="1406">
                  <c:v>43973</c:v>
                </c:pt>
                <c:pt idx="1407">
                  <c:v>43974</c:v>
                </c:pt>
                <c:pt idx="1408">
                  <c:v>43975</c:v>
                </c:pt>
                <c:pt idx="1409">
                  <c:v>43976</c:v>
                </c:pt>
                <c:pt idx="1410">
                  <c:v>43977</c:v>
                </c:pt>
                <c:pt idx="1411">
                  <c:v>43978</c:v>
                </c:pt>
                <c:pt idx="1412">
                  <c:v>43979</c:v>
                </c:pt>
                <c:pt idx="1413">
                  <c:v>43980</c:v>
                </c:pt>
                <c:pt idx="1414">
                  <c:v>43981</c:v>
                </c:pt>
                <c:pt idx="1415">
                  <c:v>43982</c:v>
                </c:pt>
                <c:pt idx="1416">
                  <c:v>43983</c:v>
                </c:pt>
                <c:pt idx="1417">
                  <c:v>43984</c:v>
                </c:pt>
                <c:pt idx="1418">
                  <c:v>43985</c:v>
                </c:pt>
                <c:pt idx="1419">
                  <c:v>43986</c:v>
                </c:pt>
                <c:pt idx="1420">
                  <c:v>43987</c:v>
                </c:pt>
                <c:pt idx="1421">
                  <c:v>43988</c:v>
                </c:pt>
                <c:pt idx="1422">
                  <c:v>43989</c:v>
                </c:pt>
                <c:pt idx="1423">
                  <c:v>43990</c:v>
                </c:pt>
                <c:pt idx="1424">
                  <c:v>43991</c:v>
                </c:pt>
                <c:pt idx="1425">
                  <c:v>43992</c:v>
                </c:pt>
                <c:pt idx="1426">
                  <c:v>43993</c:v>
                </c:pt>
                <c:pt idx="1427">
                  <c:v>43994</c:v>
                </c:pt>
                <c:pt idx="1428">
                  <c:v>43995</c:v>
                </c:pt>
                <c:pt idx="1429">
                  <c:v>43996</c:v>
                </c:pt>
                <c:pt idx="1430">
                  <c:v>43997</c:v>
                </c:pt>
                <c:pt idx="1431">
                  <c:v>43998</c:v>
                </c:pt>
                <c:pt idx="1432">
                  <c:v>43999</c:v>
                </c:pt>
                <c:pt idx="1433">
                  <c:v>44000</c:v>
                </c:pt>
                <c:pt idx="1434">
                  <c:v>44001</c:v>
                </c:pt>
                <c:pt idx="1435">
                  <c:v>44002</c:v>
                </c:pt>
                <c:pt idx="1436">
                  <c:v>44003</c:v>
                </c:pt>
                <c:pt idx="1437">
                  <c:v>44004</c:v>
                </c:pt>
                <c:pt idx="1438">
                  <c:v>44005</c:v>
                </c:pt>
                <c:pt idx="1439">
                  <c:v>44006</c:v>
                </c:pt>
                <c:pt idx="1440">
                  <c:v>44007</c:v>
                </c:pt>
                <c:pt idx="1441">
                  <c:v>44008</c:v>
                </c:pt>
                <c:pt idx="1442">
                  <c:v>44009</c:v>
                </c:pt>
                <c:pt idx="1443">
                  <c:v>44010</c:v>
                </c:pt>
                <c:pt idx="1444">
                  <c:v>44011</c:v>
                </c:pt>
                <c:pt idx="1445">
                  <c:v>44012</c:v>
                </c:pt>
                <c:pt idx="1446">
                  <c:v>44013</c:v>
                </c:pt>
                <c:pt idx="1447">
                  <c:v>44014</c:v>
                </c:pt>
                <c:pt idx="1448">
                  <c:v>44015</c:v>
                </c:pt>
                <c:pt idx="1449">
                  <c:v>44016</c:v>
                </c:pt>
                <c:pt idx="1450">
                  <c:v>44017</c:v>
                </c:pt>
                <c:pt idx="1451">
                  <c:v>44018</c:v>
                </c:pt>
                <c:pt idx="1452">
                  <c:v>44019</c:v>
                </c:pt>
                <c:pt idx="1453">
                  <c:v>44020</c:v>
                </c:pt>
                <c:pt idx="1454">
                  <c:v>44021</c:v>
                </c:pt>
                <c:pt idx="1455">
                  <c:v>44022</c:v>
                </c:pt>
                <c:pt idx="1456">
                  <c:v>44023</c:v>
                </c:pt>
                <c:pt idx="1457">
                  <c:v>44024</c:v>
                </c:pt>
                <c:pt idx="1458">
                  <c:v>44025</c:v>
                </c:pt>
                <c:pt idx="1459">
                  <c:v>44026</c:v>
                </c:pt>
                <c:pt idx="1460">
                  <c:v>44027</c:v>
                </c:pt>
                <c:pt idx="1461">
                  <c:v>44028</c:v>
                </c:pt>
                <c:pt idx="1462">
                  <c:v>44029</c:v>
                </c:pt>
                <c:pt idx="1463">
                  <c:v>44030</c:v>
                </c:pt>
                <c:pt idx="1464">
                  <c:v>44031</c:v>
                </c:pt>
                <c:pt idx="1465">
                  <c:v>44032</c:v>
                </c:pt>
                <c:pt idx="1466">
                  <c:v>44033</c:v>
                </c:pt>
                <c:pt idx="1467">
                  <c:v>44034</c:v>
                </c:pt>
                <c:pt idx="1468">
                  <c:v>44035</c:v>
                </c:pt>
                <c:pt idx="1469">
                  <c:v>44036</c:v>
                </c:pt>
                <c:pt idx="1470">
                  <c:v>44037</c:v>
                </c:pt>
                <c:pt idx="1471">
                  <c:v>44038</c:v>
                </c:pt>
                <c:pt idx="1472">
                  <c:v>44039</c:v>
                </c:pt>
                <c:pt idx="1473">
                  <c:v>44040</c:v>
                </c:pt>
                <c:pt idx="1474">
                  <c:v>44041</c:v>
                </c:pt>
                <c:pt idx="1475">
                  <c:v>44042</c:v>
                </c:pt>
                <c:pt idx="1476">
                  <c:v>44043</c:v>
                </c:pt>
                <c:pt idx="1477">
                  <c:v>44044</c:v>
                </c:pt>
                <c:pt idx="1478">
                  <c:v>44045</c:v>
                </c:pt>
                <c:pt idx="1479">
                  <c:v>44046</c:v>
                </c:pt>
                <c:pt idx="1480">
                  <c:v>44047</c:v>
                </c:pt>
                <c:pt idx="1481">
                  <c:v>44048</c:v>
                </c:pt>
                <c:pt idx="1482">
                  <c:v>44049</c:v>
                </c:pt>
                <c:pt idx="1483">
                  <c:v>44050</c:v>
                </c:pt>
                <c:pt idx="1484">
                  <c:v>44051</c:v>
                </c:pt>
                <c:pt idx="1485">
                  <c:v>44052</c:v>
                </c:pt>
                <c:pt idx="1486">
                  <c:v>44053</c:v>
                </c:pt>
                <c:pt idx="1487">
                  <c:v>44054</c:v>
                </c:pt>
                <c:pt idx="1488">
                  <c:v>44055</c:v>
                </c:pt>
                <c:pt idx="1489">
                  <c:v>44056</c:v>
                </c:pt>
                <c:pt idx="1490">
                  <c:v>44057</c:v>
                </c:pt>
                <c:pt idx="1491">
                  <c:v>44058</c:v>
                </c:pt>
                <c:pt idx="1492">
                  <c:v>44059</c:v>
                </c:pt>
                <c:pt idx="1493">
                  <c:v>44060</c:v>
                </c:pt>
                <c:pt idx="1494">
                  <c:v>44061</c:v>
                </c:pt>
                <c:pt idx="1495">
                  <c:v>44062</c:v>
                </c:pt>
                <c:pt idx="1496">
                  <c:v>44063</c:v>
                </c:pt>
                <c:pt idx="1497">
                  <c:v>44064</c:v>
                </c:pt>
                <c:pt idx="1498">
                  <c:v>44065</c:v>
                </c:pt>
                <c:pt idx="1499">
                  <c:v>44066</c:v>
                </c:pt>
                <c:pt idx="1500">
                  <c:v>44067</c:v>
                </c:pt>
                <c:pt idx="1501">
                  <c:v>44068</c:v>
                </c:pt>
                <c:pt idx="1502">
                  <c:v>44069</c:v>
                </c:pt>
                <c:pt idx="1503">
                  <c:v>44070</c:v>
                </c:pt>
                <c:pt idx="1504">
                  <c:v>44071</c:v>
                </c:pt>
                <c:pt idx="1505">
                  <c:v>44072</c:v>
                </c:pt>
                <c:pt idx="1506">
                  <c:v>44073</c:v>
                </c:pt>
                <c:pt idx="1507">
                  <c:v>44074</c:v>
                </c:pt>
                <c:pt idx="1508">
                  <c:v>44075</c:v>
                </c:pt>
                <c:pt idx="1509">
                  <c:v>44076</c:v>
                </c:pt>
                <c:pt idx="1510">
                  <c:v>44077</c:v>
                </c:pt>
                <c:pt idx="1511">
                  <c:v>44078</c:v>
                </c:pt>
                <c:pt idx="1512">
                  <c:v>44079</c:v>
                </c:pt>
                <c:pt idx="1513">
                  <c:v>44080</c:v>
                </c:pt>
                <c:pt idx="1514">
                  <c:v>44081</c:v>
                </c:pt>
                <c:pt idx="1515">
                  <c:v>44082</c:v>
                </c:pt>
                <c:pt idx="1516">
                  <c:v>44083</c:v>
                </c:pt>
                <c:pt idx="1517">
                  <c:v>44084</c:v>
                </c:pt>
                <c:pt idx="1518">
                  <c:v>44085</c:v>
                </c:pt>
                <c:pt idx="1519">
                  <c:v>44086</c:v>
                </c:pt>
                <c:pt idx="1520">
                  <c:v>44087</c:v>
                </c:pt>
                <c:pt idx="1521">
                  <c:v>44088</c:v>
                </c:pt>
                <c:pt idx="1522">
                  <c:v>44089</c:v>
                </c:pt>
                <c:pt idx="1523">
                  <c:v>44090</c:v>
                </c:pt>
                <c:pt idx="1524">
                  <c:v>44091</c:v>
                </c:pt>
                <c:pt idx="1525">
                  <c:v>44092</c:v>
                </c:pt>
                <c:pt idx="1526">
                  <c:v>44093</c:v>
                </c:pt>
                <c:pt idx="1527">
                  <c:v>44094</c:v>
                </c:pt>
                <c:pt idx="1528">
                  <c:v>44095</c:v>
                </c:pt>
                <c:pt idx="1529">
                  <c:v>44096</c:v>
                </c:pt>
                <c:pt idx="1530">
                  <c:v>44097</c:v>
                </c:pt>
                <c:pt idx="1531">
                  <c:v>44098</c:v>
                </c:pt>
                <c:pt idx="1532">
                  <c:v>44099</c:v>
                </c:pt>
                <c:pt idx="1533">
                  <c:v>44100</c:v>
                </c:pt>
                <c:pt idx="1534">
                  <c:v>44101</c:v>
                </c:pt>
                <c:pt idx="1535">
                  <c:v>44102</c:v>
                </c:pt>
                <c:pt idx="1536">
                  <c:v>44103</c:v>
                </c:pt>
                <c:pt idx="1537">
                  <c:v>44104</c:v>
                </c:pt>
                <c:pt idx="1538">
                  <c:v>44105</c:v>
                </c:pt>
                <c:pt idx="1539">
                  <c:v>44106</c:v>
                </c:pt>
                <c:pt idx="1540">
                  <c:v>44107</c:v>
                </c:pt>
                <c:pt idx="1541">
                  <c:v>44108</c:v>
                </c:pt>
                <c:pt idx="1542">
                  <c:v>44109</c:v>
                </c:pt>
                <c:pt idx="1543">
                  <c:v>44110</c:v>
                </c:pt>
                <c:pt idx="1544">
                  <c:v>44111</c:v>
                </c:pt>
                <c:pt idx="1545">
                  <c:v>44112</c:v>
                </c:pt>
                <c:pt idx="1546">
                  <c:v>44113</c:v>
                </c:pt>
                <c:pt idx="1547">
                  <c:v>44114</c:v>
                </c:pt>
                <c:pt idx="1548">
                  <c:v>44115</c:v>
                </c:pt>
                <c:pt idx="1549">
                  <c:v>44116</c:v>
                </c:pt>
                <c:pt idx="1550">
                  <c:v>44117</c:v>
                </c:pt>
                <c:pt idx="1551">
                  <c:v>44118</c:v>
                </c:pt>
                <c:pt idx="1552">
                  <c:v>44119</c:v>
                </c:pt>
                <c:pt idx="1553">
                  <c:v>44120</c:v>
                </c:pt>
                <c:pt idx="1554">
                  <c:v>44121</c:v>
                </c:pt>
                <c:pt idx="1555">
                  <c:v>44122</c:v>
                </c:pt>
                <c:pt idx="1556">
                  <c:v>44123</c:v>
                </c:pt>
                <c:pt idx="1557">
                  <c:v>44124</c:v>
                </c:pt>
                <c:pt idx="1558">
                  <c:v>44125</c:v>
                </c:pt>
                <c:pt idx="1559">
                  <c:v>44126</c:v>
                </c:pt>
                <c:pt idx="1560">
                  <c:v>44127</c:v>
                </c:pt>
                <c:pt idx="1561">
                  <c:v>44128</c:v>
                </c:pt>
                <c:pt idx="1562">
                  <c:v>44129</c:v>
                </c:pt>
                <c:pt idx="1563">
                  <c:v>44130</c:v>
                </c:pt>
                <c:pt idx="1564">
                  <c:v>44131</c:v>
                </c:pt>
                <c:pt idx="1565">
                  <c:v>44132</c:v>
                </c:pt>
                <c:pt idx="1566">
                  <c:v>44133</c:v>
                </c:pt>
                <c:pt idx="1567">
                  <c:v>44134</c:v>
                </c:pt>
                <c:pt idx="1568">
                  <c:v>44135</c:v>
                </c:pt>
                <c:pt idx="1569">
                  <c:v>44136</c:v>
                </c:pt>
                <c:pt idx="1570">
                  <c:v>44137</c:v>
                </c:pt>
                <c:pt idx="1571">
                  <c:v>44138</c:v>
                </c:pt>
                <c:pt idx="1572">
                  <c:v>44139</c:v>
                </c:pt>
                <c:pt idx="1573">
                  <c:v>44140</c:v>
                </c:pt>
                <c:pt idx="1574">
                  <c:v>44141</c:v>
                </c:pt>
                <c:pt idx="1575">
                  <c:v>44142</c:v>
                </c:pt>
                <c:pt idx="1576">
                  <c:v>44143</c:v>
                </c:pt>
                <c:pt idx="1577">
                  <c:v>44144</c:v>
                </c:pt>
                <c:pt idx="1578">
                  <c:v>44145</c:v>
                </c:pt>
                <c:pt idx="1579">
                  <c:v>44146</c:v>
                </c:pt>
                <c:pt idx="1580">
                  <c:v>44147</c:v>
                </c:pt>
                <c:pt idx="1581">
                  <c:v>44148</c:v>
                </c:pt>
                <c:pt idx="1582">
                  <c:v>44149</c:v>
                </c:pt>
                <c:pt idx="1583">
                  <c:v>44150</c:v>
                </c:pt>
                <c:pt idx="1584">
                  <c:v>44151</c:v>
                </c:pt>
                <c:pt idx="1585">
                  <c:v>44152</c:v>
                </c:pt>
                <c:pt idx="1586">
                  <c:v>44153</c:v>
                </c:pt>
                <c:pt idx="1587">
                  <c:v>44154</c:v>
                </c:pt>
                <c:pt idx="1588">
                  <c:v>44155</c:v>
                </c:pt>
                <c:pt idx="1589">
                  <c:v>44156</c:v>
                </c:pt>
                <c:pt idx="1590">
                  <c:v>44157</c:v>
                </c:pt>
                <c:pt idx="1591">
                  <c:v>44158</c:v>
                </c:pt>
                <c:pt idx="1592">
                  <c:v>44159</c:v>
                </c:pt>
                <c:pt idx="1593">
                  <c:v>44160</c:v>
                </c:pt>
                <c:pt idx="1594">
                  <c:v>44161</c:v>
                </c:pt>
                <c:pt idx="1595">
                  <c:v>44162</c:v>
                </c:pt>
                <c:pt idx="1596">
                  <c:v>44163</c:v>
                </c:pt>
                <c:pt idx="1597">
                  <c:v>44164</c:v>
                </c:pt>
                <c:pt idx="1598">
                  <c:v>44165</c:v>
                </c:pt>
                <c:pt idx="1599">
                  <c:v>44166</c:v>
                </c:pt>
                <c:pt idx="1600">
                  <c:v>44167</c:v>
                </c:pt>
                <c:pt idx="1601">
                  <c:v>44168</c:v>
                </c:pt>
                <c:pt idx="1602">
                  <c:v>44169</c:v>
                </c:pt>
                <c:pt idx="1603">
                  <c:v>44170</c:v>
                </c:pt>
                <c:pt idx="1604">
                  <c:v>44171</c:v>
                </c:pt>
                <c:pt idx="1605">
                  <c:v>44172</c:v>
                </c:pt>
                <c:pt idx="1606">
                  <c:v>44173</c:v>
                </c:pt>
                <c:pt idx="1607">
                  <c:v>44174</c:v>
                </c:pt>
                <c:pt idx="1608">
                  <c:v>44175</c:v>
                </c:pt>
                <c:pt idx="1609">
                  <c:v>44176</c:v>
                </c:pt>
                <c:pt idx="1610">
                  <c:v>44177</c:v>
                </c:pt>
                <c:pt idx="1611">
                  <c:v>44178</c:v>
                </c:pt>
                <c:pt idx="1612">
                  <c:v>44179</c:v>
                </c:pt>
                <c:pt idx="1613">
                  <c:v>44180</c:v>
                </c:pt>
                <c:pt idx="1614">
                  <c:v>44181</c:v>
                </c:pt>
                <c:pt idx="1615">
                  <c:v>44182</c:v>
                </c:pt>
                <c:pt idx="1616">
                  <c:v>44183</c:v>
                </c:pt>
                <c:pt idx="1617">
                  <c:v>44184</c:v>
                </c:pt>
                <c:pt idx="1618">
                  <c:v>44185</c:v>
                </c:pt>
                <c:pt idx="1619">
                  <c:v>44186</c:v>
                </c:pt>
                <c:pt idx="1620">
                  <c:v>44187</c:v>
                </c:pt>
                <c:pt idx="1621">
                  <c:v>44188</c:v>
                </c:pt>
                <c:pt idx="1622">
                  <c:v>44189</c:v>
                </c:pt>
                <c:pt idx="1623">
                  <c:v>44190</c:v>
                </c:pt>
                <c:pt idx="1624">
                  <c:v>44191</c:v>
                </c:pt>
                <c:pt idx="1625">
                  <c:v>44192</c:v>
                </c:pt>
                <c:pt idx="1626">
                  <c:v>44193</c:v>
                </c:pt>
                <c:pt idx="1627">
                  <c:v>44194</c:v>
                </c:pt>
                <c:pt idx="1628">
                  <c:v>44195</c:v>
                </c:pt>
                <c:pt idx="1629">
                  <c:v>44196</c:v>
                </c:pt>
                <c:pt idx="1630">
                  <c:v>44197</c:v>
                </c:pt>
                <c:pt idx="1631">
                  <c:v>44198</c:v>
                </c:pt>
                <c:pt idx="1632">
                  <c:v>44199</c:v>
                </c:pt>
                <c:pt idx="1633">
                  <c:v>44200</c:v>
                </c:pt>
                <c:pt idx="1634">
                  <c:v>44201</c:v>
                </c:pt>
                <c:pt idx="1635">
                  <c:v>44202</c:v>
                </c:pt>
                <c:pt idx="1636">
                  <c:v>44203</c:v>
                </c:pt>
                <c:pt idx="1637">
                  <c:v>44204</c:v>
                </c:pt>
                <c:pt idx="1638">
                  <c:v>44205</c:v>
                </c:pt>
                <c:pt idx="1639">
                  <c:v>44206</c:v>
                </c:pt>
                <c:pt idx="1640">
                  <c:v>44207</c:v>
                </c:pt>
                <c:pt idx="1641">
                  <c:v>44208</c:v>
                </c:pt>
                <c:pt idx="1642">
                  <c:v>44209</c:v>
                </c:pt>
                <c:pt idx="1643">
                  <c:v>44210</c:v>
                </c:pt>
                <c:pt idx="1644">
                  <c:v>44211</c:v>
                </c:pt>
                <c:pt idx="1645">
                  <c:v>44212</c:v>
                </c:pt>
                <c:pt idx="1646">
                  <c:v>44213</c:v>
                </c:pt>
                <c:pt idx="1647">
                  <c:v>44214</c:v>
                </c:pt>
                <c:pt idx="1648">
                  <c:v>44215</c:v>
                </c:pt>
                <c:pt idx="1649">
                  <c:v>44216</c:v>
                </c:pt>
                <c:pt idx="1650">
                  <c:v>44217</c:v>
                </c:pt>
                <c:pt idx="1651">
                  <c:v>44218</c:v>
                </c:pt>
                <c:pt idx="1652">
                  <c:v>44219</c:v>
                </c:pt>
                <c:pt idx="1653">
                  <c:v>44220</c:v>
                </c:pt>
                <c:pt idx="1654">
                  <c:v>44221</c:v>
                </c:pt>
                <c:pt idx="1655">
                  <c:v>44222</c:v>
                </c:pt>
                <c:pt idx="1656">
                  <c:v>44223</c:v>
                </c:pt>
                <c:pt idx="1657">
                  <c:v>44224</c:v>
                </c:pt>
                <c:pt idx="1658">
                  <c:v>44225</c:v>
                </c:pt>
                <c:pt idx="1659">
                  <c:v>44226</c:v>
                </c:pt>
                <c:pt idx="1660">
                  <c:v>44227</c:v>
                </c:pt>
                <c:pt idx="1661">
                  <c:v>44228</c:v>
                </c:pt>
                <c:pt idx="1662">
                  <c:v>44229</c:v>
                </c:pt>
                <c:pt idx="1663">
                  <c:v>44230</c:v>
                </c:pt>
                <c:pt idx="1664">
                  <c:v>44231</c:v>
                </c:pt>
                <c:pt idx="1665">
                  <c:v>44232</c:v>
                </c:pt>
                <c:pt idx="1666">
                  <c:v>44233</c:v>
                </c:pt>
                <c:pt idx="1667">
                  <c:v>44234</c:v>
                </c:pt>
                <c:pt idx="1668">
                  <c:v>44235</c:v>
                </c:pt>
                <c:pt idx="1669">
                  <c:v>44236</c:v>
                </c:pt>
                <c:pt idx="1670">
                  <c:v>44237</c:v>
                </c:pt>
                <c:pt idx="1671">
                  <c:v>44238</c:v>
                </c:pt>
                <c:pt idx="1672">
                  <c:v>44239</c:v>
                </c:pt>
                <c:pt idx="1673">
                  <c:v>44240</c:v>
                </c:pt>
                <c:pt idx="1674">
                  <c:v>44241</c:v>
                </c:pt>
                <c:pt idx="1675">
                  <c:v>44242</c:v>
                </c:pt>
                <c:pt idx="1676">
                  <c:v>44243</c:v>
                </c:pt>
                <c:pt idx="1677">
                  <c:v>44244</c:v>
                </c:pt>
                <c:pt idx="1678">
                  <c:v>44245</c:v>
                </c:pt>
                <c:pt idx="1679">
                  <c:v>44246</c:v>
                </c:pt>
                <c:pt idx="1680">
                  <c:v>44247</c:v>
                </c:pt>
                <c:pt idx="1681">
                  <c:v>44248</c:v>
                </c:pt>
                <c:pt idx="1682">
                  <c:v>44249</c:v>
                </c:pt>
                <c:pt idx="1683">
                  <c:v>44250</c:v>
                </c:pt>
                <c:pt idx="1684">
                  <c:v>44251</c:v>
                </c:pt>
                <c:pt idx="1685">
                  <c:v>44252</c:v>
                </c:pt>
                <c:pt idx="1686">
                  <c:v>44253</c:v>
                </c:pt>
                <c:pt idx="1687">
                  <c:v>44254</c:v>
                </c:pt>
                <c:pt idx="1688">
                  <c:v>44255</c:v>
                </c:pt>
                <c:pt idx="1689">
                  <c:v>44256</c:v>
                </c:pt>
                <c:pt idx="1690">
                  <c:v>44257</c:v>
                </c:pt>
                <c:pt idx="1691">
                  <c:v>44258</c:v>
                </c:pt>
                <c:pt idx="1692">
                  <c:v>44259</c:v>
                </c:pt>
                <c:pt idx="1693">
                  <c:v>44260</c:v>
                </c:pt>
                <c:pt idx="1694">
                  <c:v>44261</c:v>
                </c:pt>
                <c:pt idx="1695">
                  <c:v>44262</c:v>
                </c:pt>
                <c:pt idx="1696">
                  <c:v>44263</c:v>
                </c:pt>
                <c:pt idx="1697">
                  <c:v>44264</c:v>
                </c:pt>
                <c:pt idx="1698">
                  <c:v>44265</c:v>
                </c:pt>
                <c:pt idx="1699">
                  <c:v>44266</c:v>
                </c:pt>
                <c:pt idx="1700">
                  <c:v>44267</c:v>
                </c:pt>
                <c:pt idx="1701">
                  <c:v>44268</c:v>
                </c:pt>
                <c:pt idx="1702">
                  <c:v>44269</c:v>
                </c:pt>
                <c:pt idx="1703">
                  <c:v>44270</c:v>
                </c:pt>
                <c:pt idx="1704">
                  <c:v>44271</c:v>
                </c:pt>
                <c:pt idx="1705">
                  <c:v>44272</c:v>
                </c:pt>
                <c:pt idx="1706">
                  <c:v>44273</c:v>
                </c:pt>
                <c:pt idx="1707">
                  <c:v>44274</c:v>
                </c:pt>
                <c:pt idx="1708">
                  <c:v>44275</c:v>
                </c:pt>
                <c:pt idx="1709">
                  <c:v>44276</c:v>
                </c:pt>
                <c:pt idx="1710">
                  <c:v>44277</c:v>
                </c:pt>
                <c:pt idx="1711">
                  <c:v>44278</c:v>
                </c:pt>
                <c:pt idx="1712">
                  <c:v>44279</c:v>
                </c:pt>
                <c:pt idx="1713">
                  <c:v>44280</c:v>
                </c:pt>
                <c:pt idx="1714">
                  <c:v>44281</c:v>
                </c:pt>
                <c:pt idx="1715">
                  <c:v>44282</c:v>
                </c:pt>
                <c:pt idx="1716">
                  <c:v>44283</c:v>
                </c:pt>
                <c:pt idx="1717">
                  <c:v>44284</c:v>
                </c:pt>
                <c:pt idx="1718">
                  <c:v>44285</c:v>
                </c:pt>
                <c:pt idx="1719">
                  <c:v>44286</c:v>
                </c:pt>
                <c:pt idx="1720">
                  <c:v>44287</c:v>
                </c:pt>
                <c:pt idx="1721">
                  <c:v>44288</c:v>
                </c:pt>
                <c:pt idx="1722">
                  <c:v>44289</c:v>
                </c:pt>
                <c:pt idx="1723">
                  <c:v>44290</c:v>
                </c:pt>
                <c:pt idx="1724">
                  <c:v>44291</c:v>
                </c:pt>
                <c:pt idx="1725">
                  <c:v>44292</c:v>
                </c:pt>
                <c:pt idx="1726">
                  <c:v>44293</c:v>
                </c:pt>
                <c:pt idx="1727">
                  <c:v>44294</c:v>
                </c:pt>
                <c:pt idx="1728">
                  <c:v>44295</c:v>
                </c:pt>
                <c:pt idx="1729">
                  <c:v>44296</c:v>
                </c:pt>
                <c:pt idx="1730">
                  <c:v>44297</c:v>
                </c:pt>
                <c:pt idx="1731">
                  <c:v>44298</c:v>
                </c:pt>
                <c:pt idx="1732">
                  <c:v>44299</c:v>
                </c:pt>
                <c:pt idx="1733">
                  <c:v>44300</c:v>
                </c:pt>
                <c:pt idx="1734">
                  <c:v>44301</c:v>
                </c:pt>
                <c:pt idx="1735">
                  <c:v>44302</c:v>
                </c:pt>
                <c:pt idx="1736">
                  <c:v>44303</c:v>
                </c:pt>
                <c:pt idx="1737">
                  <c:v>44304</c:v>
                </c:pt>
                <c:pt idx="1738">
                  <c:v>44305</c:v>
                </c:pt>
                <c:pt idx="1739">
                  <c:v>44306</c:v>
                </c:pt>
                <c:pt idx="1740">
                  <c:v>44307</c:v>
                </c:pt>
                <c:pt idx="1741">
                  <c:v>44308</c:v>
                </c:pt>
                <c:pt idx="1742">
                  <c:v>44309</c:v>
                </c:pt>
                <c:pt idx="1743">
                  <c:v>44310</c:v>
                </c:pt>
                <c:pt idx="1744">
                  <c:v>44311</c:v>
                </c:pt>
                <c:pt idx="1745">
                  <c:v>44312</c:v>
                </c:pt>
                <c:pt idx="1746">
                  <c:v>44313</c:v>
                </c:pt>
                <c:pt idx="1747">
                  <c:v>44314</c:v>
                </c:pt>
                <c:pt idx="1748">
                  <c:v>44315</c:v>
                </c:pt>
                <c:pt idx="1749">
                  <c:v>44316</c:v>
                </c:pt>
                <c:pt idx="1750">
                  <c:v>44317</c:v>
                </c:pt>
                <c:pt idx="1751">
                  <c:v>44318</c:v>
                </c:pt>
                <c:pt idx="1752">
                  <c:v>44319</c:v>
                </c:pt>
                <c:pt idx="1753">
                  <c:v>44320</c:v>
                </c:pt>
                <c:pt idx="1754">
                  <c:v>44321</c:v>
                </c:pt>
                <c:pt idx="1755">
                  <c:v>44322</c:v>
                </c:pt>
                <c:pt idx="1756">
                  <c:v>44323</c:v>
                </c:pt>
                <c:pt idx="1757">
                  <c:v>44324</c:v>
                </c:pt>
                <c:pt idx="1758">
                  <c:v>44325</c:v>
                </c:pt>
                <c:pt idx="1759">
                  <c:v>44326</c:v>
                </c:pt>
                <c:pt idx="1760">
                  <c:v>44327</c:v>
                </c:pt>
                <c:pt idx="1761">
                  <c:v>44328</c:v>
                </c:pt>
                <c:pt idx="1762">
                  <c:v>44329</c:v>
                </c:pt>
                <c:pt idx="1763">
                  <c:v>44330</c:v>
                </c:pt>
                <c:pt idx="1764">
                  <c:v>44331</c:v>
                </c:pt>
                <c:pt idx="1765">
                  <c:v>44332</c:v>
                </c:pt>
                <c:pt idx="1766">
                  <c:v>44333</c:v>
                </c:pt>
                <c:pt idx="1767">
                  <c:v>44334</c:v>
                </c:pt>
                <c:pt idx="1768">
                  <c:v>44335</c:v>
                </c:pt>
                <c:pt idx="1769">
                  <c:v>44336</c:v>
                </c:pt>
                <c:pt idx="1770">
                  <c:v>44337</c:v>
                </c:pt>
                <c:pt idx="1771">
                  <c:v>44338</c:v>
                </c:pt>
                <c:pt idx="1772">
                  <c:v>44339</c:v>
                </c:pt>
                <c:pt idx="1773">
                  <c:v>44340</c:v>
                </c:pt>
                <c:pt idx="1774">
                  <c:v>44341</c:v>
                </c:pt>
                <c:pt idx="1775">
                  <c:v>44342</c:v>
                </c:pt>
                <c:pt idx="1776">
                  <c:v>44343</c:v>
                </c:pt>
                <c:pt idx="1777">
                  <c:v>44344</c:v>
                </c:pt>
                <c:pt idx="1778">
                  <c:v>44345</c:v>
                </c:pt>
                <c:pt idx="1779">
                  <c:v>44346</c:v>
                </c:pt>
                <c:pt idx="1780">
                  <c:v>44347</c:v>
                </c:pt>
                <c:pt idx="1781">
                  <c:v>44348</c:v>
                </c:pt>
                <c:pt idx="1782">
                  <c:v>44349</c:v>
                </c:pt>
                <c:pt idx="1783">
                  <c:v>44350</c:v>
                </c:pt>
                <c:pt idx="1784">
                  <c:v>44351</c:v>
                </c:pt>
                <c:pt idx="1785">
                  <c:v>44352</c:v>
                </c:pt>
                <c:pt idx="1786">
                  <c:v>44353</c:v>
                </c:pt>
                <c:pt idx="1787">
                  <c:v>44354</c:v>
                </c:pt>
                <c:pt idx="1788">
                  <c:v>44355</c:v>
                </c:pt>
                <c:pt idx="1789">
                  <c:v>44356</c:v>
                </c:pt>
                <c:pt idx="1790">
                  <c:v>44357</c:v>
                </c:pt>
                <c:pt idx="1791">
                  <c:v>44358</c:v>
                </c:pt>
                <c:pt idx="1792">
                  <c:v>44359</c:v>
                </c:pt>
                <c:pt idx="1793">
                  <c:v>44360</c:v>
                </c:pt>
                <c:pt idx="1794">
                  <c:v>44361</c:v>
                </c:pt>
                <c:pt idx="1795">
                  <c:v>44362</c:v>
                </c:pt>
                <c:pt idx="1796">
                  <c:v>44363</c:v>
                </c:pt>
                <c:pt idx="1797">
                  <c:v>44364</c:v>
                </c:pt>
                <c:pt idx="1798">
                  <c:v>44365</c:v>
                </c:pt>
                <c:pt idx="1799">
                  <c:v>44366</c:v>
                </c:pt>
                <c:pt idx="1800">
                  <c:v>44367</c:v>
                </c:pt>
                <c:pt idx="1801">
                  <c:v>44368</c:v>
                </c:pt>
                <c:pt idx="1802">
                  <c:v>44369</c:v>
                </c:pt>
                <c:pt idx="1803">
                  <c:v>44370</c:v>
                </c:pt>
                <c:pt idx="1804">
                  <c:v>44371</c:v>
                </c:pt>
                <c:pt idx="1805">
                  <c:v>44372</c:v>
                </c:pt>
                <c:pt idx="1806">
                  <c:v>44373</c:v>
                </c:pt>
                <c:pt idx="1807">
                  <c:v>44374</c:v>
                </c:pt>
                <c:pt idx="1808">
                  <c:v>44375</c:v>
                </c:pt>
                <c:pt idx="1809">
                  <c:v>44376</c:v>
                </c:pt>
                <c:pt idx="1810">
                  <c:v>44377</c:v>
                </c:pt>
                <c:pt idx="1811">
                  <c:v>44378</c:v>
                </c:pt>
                <c:pt idx="1812">
                  <c:v>44379</c:v>
                </c:pt>
                <c:pt idx="1813">
                  <c:v>44380</c:v>
                </c:pt>
                <c:pt idx="1814">
                  <c:v>44381</c:v>
                </c:pt>
                <c:pt idx="1815">
                  <c:v>44382</c:v>
                </c:pt>
                <c:pt idx="1816">
                  <c:v>44383</c:v>
                </c:pt>
                <c:pt idx="1817">
                  <c:v>44384</c:v>
                </c:pt>
                <c:pt idx="1818">
                  <c:v>44385</c:v>
                </c:pt>
                <c:pt idx="1819">
                  <c:v>44386</c:v>
                </c:pt>
                <c:pt idx="1820">
                  <c:v>44387</c:v>
                </c:pt>
                <c:pt idx="1821">
                  <c:v>44388</c:v>
                </c:pt>
                <c:pt idx="1822">
                  <c:v>44389</c:v>
                </c:pt>
                <c:pt idx="1823">
                  <c:v>44390</c:v>
                </c:pt>
                <c:pt idx="1824">
                  <c:v>44391</c:v>
                </c:pt>
                <c:pt idx="1825">
                  <c:v>44392</c:v>
                </c:pt>
                <c:pt idx="1826">
                  <c:v>44393</c:v>
                </c:pt>
                <c:pt idx="1827">
                  <c:v>44394</c:v>
                </c:pt>
                <c:pt idx="1828">
                  <c:v>44395</c:v>
                </c:pt>
                <c:pt idx="1829">
                  <c:v>44396</c:v>
                </c:pt>
                <c:pt idx="1830">
                  <c:v>44397</c:v>
                </c:pt>
                <c:pt idx="1831">
                  <c:v>44398</c:v>
                </c:pt>
                <c:pt idx="1832">
                  <c:v>44399</c:v>
                </c:pt>
                <c:pt idx="1833">
                  <c:v>44400</c:v>
                </c:pt>
                <c:pt idx="1834">
                  <c:v>44401</c:v>
                </c:pt>
                <c:pt idx="1835">
                  <c:v>44402</c:v>
                </c:pt>
                <c:pt idx="1836">
                  <c:v>44403</c:v>
                </c:pt>
                <c:pt idx="1837">
                  <c:v>44404</c:v>
                </c:pt>
                <c:pt idx="1838">
                  <c:v>44405</c:v>
                </c:pt>
                <c:pt idx="1839">
                  <c:v>44406</c:v>
                </c:pt>
                <c:pt idx="1840">
                  <c:v>44407</c:v>
                </c:pt>
                <c:pt idx="1841">
                  <c:v>44408</c:v>
                </c:pt>
                <c:pt idx="1842">
                  <c:v>44409</c:v>
                </c:pt>
                <c:pt idx="1843">
                  <c:v>44410</c:v>
                </c:pt>
                <c:pt idx="1844">
                  <c:v>44411</c:v>
                </c:pt>
                <c:pt idx="1845">
                  <c:v>44412</c:v>
                </c:pt>
                <c:pt idx="1846">
                  <c:v>44413</c:v>
                </c:pt>
                <c:pt idx="1847">
                  <c:v>44414</c:v>
                </c:pt>
                <c:pt idx="1848">
                  <c:v>44415</c:v>
                </c:pt>
                <c:pt idx="1849">
                  <c:v>44416</c:v>
                </c:pt>
                <c:pt idx="1850">
                  <c:v>44417</c:v>
                </c:pt>
                <c:pt idx="1851">
                  <c:v>44418</c:v>
                </c:pt>
                <c:pt idx="1852">
                  <c:v>44419</c:v>
                </c:pt>
                <c:pt idx="1853">
                  <c:v>44420</c:v>
                </c:pt>
                <c:pt idx="1854">
                  <c:v>44421</c:v>
                </c:pt>
                <c:pt idx="1855">
                  <c:v>44422</c:v>
                </c:pt>
                <c:pt idx="1856">
                  <c:v>44423</c:v>
                </c:pt>
                <c:pt idx="1857">
                  <c:v>44424</c:v>
                </c:pt>
                <c:pt idx="1858">
                  <c:v>44425</c:v>
                </c:pt>
                <c:pt idx="1859">
                  <c:v>44426</c:v>
                </c:pt>
                <c:pt idx="1860">
                  <c:v>44427</c:v>
                </c:pt>
                <c:pt idx="1861">
                  <c:v>44428</c:v>
                </c:pt>
                <c:pt idx="1862">
                  <c:v>44429</c:v>
                </c:pt>
                <c:pt idx="1863">
                  <c:v>44430</c:v>
                </c:pt>
                <c:pt idx="1864">
                  <c:v>44431</c:v>
                </c:pt>
                <c:pt idx="1865">
                  <c:v>44432</c:v>
                </c:pt>
                <c:pt idx="1866">
                  <c:v>44433</c:v>
                </c:pt>
                <c:pt idx="1867">
                  <c:v>44434</c:v>
                </c:pt>
                <c:pt idx="1868">
                  <c:v>44435</c:v>
                </c:pt>
                <c:pt idx="1869">
                  <c:v>44436</c:v>
                </c:pt>
                <c:pt idx="1870">
                  <c:v>44437</c:v>
                </c:pt>
                <c:pt idx="1871">
                  <c:v>44438</c:v>
                </c:pt>
                <c:pt idx="1872">
                  <c:v>44439</c:v>
                </c:pt>
                <c:pt idx="1873">
                  <c:v>44440</c:v>
                </c:pt>
                <c:pt idx="1874">
                  <c:v>44441</c:v>
                </c:pt>
                <c:pt idx="1875">
                  <c:v>44442</c:v>
                </c:pt>
                <c:pt idx="1876">
                  <c:v>44443</c:v>
                </c:pt>
                <c:pt idx="1877">
                  <c:v>44444</c:v>
                </c:pt>
                <c:pt idx="1878">
                  <c:v>44445</c:v>
                </c:pt>
                <c:pt idx="1879">
                  <c:v>44446</c:v>
                </c:pt>
                <c:pt idx="1880">
                  <c:v>44447</c:v>
                </c:pt>
                <c:pt idx="1881">
                  <c:v>44448</c:v>
                </c:pt>
                <c:pt idx="1882">
                  <c:v>44449</c:v>
                </c:pt>
                <c:pt idx="1883">
                  <c:v>44450</c:v>
                </c:pt>
                <c:pt idx="1884">
                  <c:v>44451</c:v>
                </c:pt>
                <c:pt idx="1885">
                  <c:v>44452</c:v>
                </c:pt>
                <c:pt idx="1886">
                  <c:v>44453</c:v>
                </c:pt>
                <c:pt idx="1887">
                  <c:v>44454</c:v>
                </c:pt>
                <c:pt idx="1888">
                  <c:v>44455</c:v>
                </c:pt>
                <c:pt idx="1889">
                  <c:v>44456</c:v>
                </c:pt>
                <c:pt idx="1890">
                  <c:v>44457</c:v>
                </c:pt>
                <c:pt idx="1891">
                  <c:v>44458</c:v>
                </c:pt>
                <c:pt idx="1892">
                  <c:v>44459</c:v>
                </c:pt>
                <c:pt idx="1893">
                  <c:v>44460</c:v>
                </c:pt>
                <c:pt idx="1894">
                  <c:v>44461</c:v>
                </c:pt>
                <c:pt idx="1895">
                  <c:v>44462</c:v>
                </c:pt>
                <c:pt idx="1896">
                  <c:v>44463</c:v>
                </c:pt>
                <c:pt idx="1897">
                  <c:v>44464</c:v>
                </c:pt>
                <c:pt idx="1898">
                  <c:v>44465</c:v>
                </c:pt>
                <c:pt idx="1899">
                  <c:v>44466</c:v>
                </c:pt>
                <c:pt idx="1900">
                  <c:v>44467</c:v>
                </c:pt>
                <c:pt idx="1901">
                  <c:v>44468</c:v>
                </c:pt>
                <c:pt idx="1902">
                  <c:v>44469</c:v>
                </c:pt>
                <c:pt idx="1903">
                  <c:v>44470</c:v>
                </c:pt>
                <c:pt idx="1904">
                  <c:v>44471</c:v>
                </c:pt>
                <c:pt idx="1905">
                  <c:v>44472</c:v>
                </c:pt>
                <c:pt idx="1906">
                  <c:v>44473</c:v>
                </c:pt>
                <c:pt idx="1907">
                  <c:v>44474</c:v>
                </c:pt>
                <c:pt idx="1908">
                  <c:v>44475</c:v>
                </c:pt>
                <c:pt idx="1909">
                  <c:v>44476</c:v>
                </c:pt>
                <c:pt idx="1910">
                  <c:v>44477</c:v>
                </c:pt>
                <c:pt idx="1911">
                  <c:v>44478</c:v>
                </c:pt>
                <c:pt idx="1912">
                  <c:v>44479</c:v>
                </c:pt>
                <c:pt idx="1913">
                  <c:v>44480</c:v>
                </c:pt>
                <c:pt idx="1914">
                  <c:v>44481</c:v>
                </c:pt>
                <c:pt idx="1915">
                  <c:v>44482</c:v>
                </c:pt>
                <c:pt idx="1916">
                  <c:v>44483</c:v>
                </c:pt>
                <c:pt idx="1917">
                  <c:v>44484</c:v>
                </c:pt>
                <c:pt idx="1918">
                  <c:v>44485</c:v>
                </c:pt>
                <c:pt idx="1919">
                  <c:v>44486</c:v>
                </c:pt>
                <c:pt idx="1920">
                  <c:v>44487</c:v>
                </c:pt>
                <c:pt idx="1921">
                  <c:v>44488</c:v>
                </c:pt>
                <c:pt idx="1922">
                  <c:v>44489</c:v>
                </c:pt>
                <c:pt idx="1923">
                  <c:v>44490</c:v>
                </c:pt>
                <c:pt idx="1924">
                  <c:v>44491</c:v>
                </c:pt>
                <c:pt idx="1925">
                  <c:v>44492</c:v>
                </c:pt>
                <c:pt idx="1926">
                  <c:v>44493</c:v>
                </c:pt>
                <c:pt idx="1927">
                  <c:v>44494</c:v>
                </c:pt>
                <c:pt idx="1928">
                  <c:v>44495</c:v>
                </c:pt>
                <c:pt idx="1929">
                  <c:v>44496</c:v>
                </c:pt>
                <c:pt idx="1930">
                  <c:v>44497</c:v>
                </c:pt>
                <c:pt idx="1931">
                  <c:v>44498</c:v>
                </c:pt>
                <c:pt idx="1932">
                  <c:v>44499</c:v>
                </c:pt>
                <c:pt idx="1933">
                  <c:v>44500</c:v>
                </c:pt>
                <c:pt idx="1934">
                  <c:v>44501</c:v>
                </c:pt>
                <c:pt idx="1935">
                  <c:v>44502</c:v>
                </c:pt>
                <c:pt idx="1936">
                  <c:v>44503</c:v>
                </c:pt>
                <c:pt idx="1937">
                  <c:v>44504</c:v>
                </c:pt>
                <c:pt idx="1938">
                  <c:v>44505</c:v>
                </c:pt>
                <c:pt idx="1939">
                  <c:v>44506</c:v>
                </c:pt>
                <c:pt idx="1940">
                  <c:v>44507</c:v>
                </c:pt>
                <c:pt idx="1941">
                  <c:v>44508</c:v>
                </c:pt>
                <c:pt idx="1942">
                  <c:v>44509</c:v>
                </c:pt>
                <c:pt idx="1943">
                  <c:v>44510</c:v>
                </c:pt>
                <c:pt idx="1944">
                  <c:v>44511</c:v>
                </c:pt>
                <c:pt idx="1945">
                  <c:v>44512</c:v>
                </c:pt>
                <c:pt idx="1946">
                  <c:v>44513</c:v>
                </c:pt>
                <c:pt idx="1947">
                  <c:v>44514</c:v>
                </c:pt>
                <c:pt idx="1948">
                  <c:v>44515</c:v>
                </c:pt>
                <c:pt idx="1949">
                  <c:v>44516</c:v>
                </c:pt>
                <c:pt idx="1950">
                  <c:v>44517</c:v>
                </c:pt>
                <c:pt idx="1951">
                  <c:v>44518</c:v>
                </c:pt>
                <c:pt idx="1952">
                  <c:v>44519</c:v>
                </c:pt>
                <c:pt idx="1953">
                  <c:v>44520</c:v>
                </c:pt>
                <c:pt idx="1954">
                  <c:v>44521</c:v>
                </c:pt>
                <c:pt idx="1955">
                  <c:v>44522</c:v>
                </c:pt>
                <c:pt idx="1956">
                  <c:v>44523</c:v>
                </c:pt>
                <c:pt idx="1957">
                  <c:v>44524</c:v>
                </c:pt>
                <c:pt idx="1958">
                  <c:v>44525</c:v>
                </c:pt>
                <c:pt idx="1959">
                  <c:v>44526</c:v>
                </c:pt>
                <c:pt idx="1960">
                  <c:v>44527</c:v>
                </c:pt>
                <c:pt idx="1961">
                  <c:v>44528</c:v>
                </c:pt>
                <c:pt idx="1962">
                  <c:v>44529</c:v>
                </c:pt>
                <c:pt idx="1963">
                  <c:v>44530</c:v>
                </c:pt>
                <c:pt idx="1964">
                  <c:v>44531</c:v>
                </c:pt>
                <c:pt idx="1965">
                  <c:v>44532</c:v>
                </c:pt>
                <c:pt idx="1966">
                  <c:v>44533</c:v>
                </c:pt>
                <c:pt idx="1967">
                  <c:v>44534</c:v>
                </c:pt>
                <c:pt idx="1968">
                  <c:v>44535</c:v>
                </c:pt>
                <c:pt idx="1969">
                  <c:v>44536</c:v>
                </c:pt>
                <c:pt idx="1970">
                  <c:v>44537</c:v>
                </c:pt>
                <c:pt idx="1971">
                  <c:v>44538</c:v>
                </c:pt>
                <c:pt idx="1972">
                  <c:v>44539</c:v>
                </c:pt>
                <c:pt idx="1973">
                  <c:v>44540</c:v>
                </c:pt>
                <c:pt idx="1974">
                  <c:v>44541</c:v>
                </c:pt>
                <c:pt idx="1975">
                  <c:v>44542</c:v>
                </c:pt>
                <c:pt idx="1976">
                  <c:v>44543</c:v>
                </c:pt>
                <c:pt idx="1977">
                  <c:v>44544</c:v>
                </c:pt>
                <c:pt idx="1978">
                  <c:v>44545</c:v>
                </c:pt>
                <c:pt idx="1979">
                  <c:v>44546</c:v>
                </c:pt>
                <c:pt idx="1980">
                  <c:v>44547</c:v>
                </c:pt>
                <c:pt idx="1981">
                  <c:v>44548</c:v>
                </c:pt>
                <c:pt idx="1982">
                  <c:v>44549</c:v>
                </c:pt>
                <c:pt idx="1983">
                  <c:v>44550</c:v>
                </c:pt>
                <c:pt idx="1984">
                  <c:v>44551</c:v>
                </c:pt>
                <c:pt idx="1985">
                  <c:v>44552</c:v>
                </c:pt>
                <c:pt idx="1986">
                  <c:v>44553</c:v>
                </c:pt>
                <c:pt idx="1987">
                  <c:v>44554</c:v>
                </c:pt>
                <c:pt idx="1988">
                  <c:v>44555</c:v>
                </c:pt>
                <c:pt idx="1989">
                  <c:v>44556</c:v>
                </c:pt>
                <c:pt idx="1990">
                  <c:v>44557</c:v>
                </c:pt>
                <c:pt idx="1991">
                  <c:v>44558</c:v>
                </c:pt>
                <c:pt idx="1992">
                  <c:v>44559</c:v>
                </c:pt>
                <c:pt idx="1993">
                  <c:v>44560</c:v>
                </c:pt>
                <c:pt idx="1994">
                  <c:v>44561</c:v>
                </c:pt>
                <c:pt idx="1995">
                  <c:v>44562</c:v>
                </c:pt>
                <c:pt idx="1996">
                  <c:v>44563</c:v>
                </c:pt>
                <c:pt idx="1997">
                  <c:v>44564</c:v>
                </c:pt>
                <c:pt idx="1998">
                  <c:v>44565</c:v>
                </c:pt>
                <c:pt idx="1999">
                  <c:v>44566</c:v>
                </c:pt>
                <c:pt idx="2000">
                  <c:v>44567</c:v>
                </c:pt>
                <c:pt idx="2001">
                  <c:v>44568</c:v>
                </c:pt>
                <c:pt idx="2002">
                  <c:v>44569</c:v>
                </c:pt>
                <c:pt idx="2003">
                  <c:v>44570</c:v>
                </c:pt>
                <c:pt idx="2004">
                  <c:v>44571</c:v>
                </c:pt>
                <c:pt idx="2005">
                  <c:v>44572</c:v>
                </c:pt>
                <c:pt idx="2006">
                  <c:v>44573</c:v>
                </c:pt>
                <c:pt idx="2007">
                  <c:v>44574</c:v>
                </c:pt>
                <c:pt idx="2008">
                  <c:v>44575</c:v>
                </c:pt>
                <c:pt idx="2009">
                  <c:v>44576</c:v>
                </c:pt>
                <c:pt idx="2010">
                  <c:v>44577</c:v>
                </c:pt>
                <c:pt idx="2011">
                  <c:v>44578</c:v>
                </c:pt>
                <c:pt idx="2012">
                  <c:v>44579</c:v>
                </c:pt>
                <c:pt idx="2013">
                  <c:v>44580</c:v>
                </c:pt>
                <c:pt idx="2014">
                  <c:v>44581</c:v>
                </c:pt>
                <c:pt idx="2015">
                  <c:v>44582</c:v>
                </c:pt>
                <c:pt idx="2016">
                  <c:v>44583</c:v>
                </c:pt>
                <c:pt idx="2017">
                  <c:v>44584</c:v>
                </c:pt>
                <c:pt idx="2018">
                  <c:v>44585</c:v>
                </c:pt>
                <c:pt idx="2019">
                  <c:v>44586</c:v>
                </c:pt>
                <c:pt idx="2020">
                  <c:v>44587</c:v>
                </c:pt>
                <c:pt idx="2021">
                  <c:v>44588</c:v>
                </c:pt>
                <c:pt idx="2022">
                  <c:v>44589</c:v>
                </c:pt>
                <c:pt idx="2023">
                  <c:v>44590</c:v>
                </c:pt>
                <c:pt idx="2024">
                  <c:v>44591</c:v>
                </c:pt>
                <c:pt idx="2025">
                  <c:v>44592</c:v>
                </c:pt>
                <c:pt idx="2026">
                  <c:v>44593</c:v>
                </c:pt>
                <c:pt idx="2027">
                  <c:v>44594</c:v>
                </c:pt>
                <c:pt idx="2028">
                  <c:v>44595</c:v>
                </c:pt>
                <c:pt idx="2029">
                  <c:v>44596</c:v>
                </c:pt>
                <c:pt idx="2030">
                  <c:v>44597</c:v>
                </c:pt>
                <c:pt idx="2031">
                  <c:v>44598</c:v>
                </c:pt>
                <c:pt idx="2032">
                  <c:v>44599</c:v>
                </c:pt>
                <c:pt idx="2033">
                  <c:v>44600</c:v>
                </c:pt>
                <c:pt idx="2034">
                  <c:v>44601</c:v>
                </c:pt>
                <c:pt idx="2035">
                  <c:v>44602</c:v>
                </c:pt>
                <c:pt idx="2036">
                  <c:v>44603</c:v>
                </c:pt>
                <c:pt idx="2037">
                  <c:v>44604</c:v>
                </c:pt>
                <c:pt idx="2038">
                  <c:v>44605</c:v>
                </c:pt>
                <c:pt idx="2039">
                  <c:v>44606</c:v>
                </c:pt>
                <c:pt idx="2040">
                  <c:v>44607</c:v>
                </c:pt>
                <c:pt idx="2041">
                  <c:v>44608</c:v>
                </c:pt>
                <c:pt idx="2042">
                  <c:v>44609</c:v>
                </c:pt>
                <c:pt idx="2043">
                  <c:v>44610</c:v>
                </c:pt>
                <c:pt idx="2044">
                  <c:v>44611</c:v>
                </c:pt>
                <c:pt idx="2045">
                  <c:v>44612</c:v>
                </c:pt>
                <c:pt idx="2046">
                  <c:v>44613</c:v>
                </c:pt>
                <c:pt idx="2047">
                  <c:v>44614</c:v>
                </c:pt>
                <c:pt idx="2048">
                  <c:v>44615</c:v>
                </c:pt>
                <c:pt idx="2049">
                  <c:v>44616</c:v>
                </c:pt>
                <c:pt idx="2050">
                  <c:v>44617</c:v>
                </c:pt>
                <c:pt idx="2051">
                  <c:v>44618</c:v>
                </c:pt>
                <c:pt idx="2052">
                  <c:v>44619</c:v>
                </c:pt>
                <c:pt idx="2053">
                  <c:v>44620</c:v>
                </c:pt>
                <c:pt idx="2054">
                  <c:v>44621</c:v>
                </c:pt>
                <c:pt idx="2055">
                  <c:v>44622</c:v>
                </c:pt>
                <c:pt idx="2056">
                  <c:v>44623</c:v>
                </c:pt>
                <c:pt idx="2057">
                  <c:v>44624</c:v>
                </c:pt>
                <c:pt idx="2058">
                  <c:v>44625</c:v>
                </c:pt>
                <c:pt idx="2059">
                  <c:v>44626</c:v>
                </c:pt>
                <c:pt idx="2060">
                  <c:v>44627</c:v>
                </c:pt>
                <c:pt idx="2061">
                  <c:v>44628</c:v>
                </c:pt>
                <c:pt idx="2062">
                  <c:v>44629</c:v>
                </c:pt>
                <c:pt idx="2063">
                  <c:v>44630</c:v>
                </c:pt>
                <c:pt idx="2064">
                  <c:v>44631</c:v>
                </c:pt>
                <c:pt idx="2065">
                  <c:v>44632</c:v>
                </c:pt>
                <c:pt idx="2066">
                  <c:v>44633</c:v>
                </c:pt>
                <c:pt idx="2067">
                  <c:v>44634</c:v>
                </c:pt>
                <c:pt idx="2068">
                  <c:v>44635</c:v>
                </c:pt>
                <c:pt idx="2069">
                  <c:v>44636</c:v>
                </c:pt>
                <c:pt idx="2070">
                  <c:v>44637</c:v>
                </c:pt>
                <c:pt idx="2071">
                  <c:v>44638</c:v>
                </c:pt>
                <c:pt idx="2072">
                  <c:v>44639</c:v>
                </c:pt>
                <c:pt idx="2073">
                  <c:v>44640</c:v>
                </c:pt>
                <c:pt idx="2074">
                  <c:v>44641</c:v>
                </c:pt>
                <c:pt idx="2075">
                  <c:v>44642</c:v>
                </c:pt>
                <c:pt idx="2076">
                  <c:v>44643</c:v>
                </c:pt>
                <c:pt idx="2077">
                  <c:v>44644</c:v>
                </c:pt>
                <c:pt idx="2078">
                  <c:v>44645</c:v>
                </c:pt>
                <c:pt idx="2079">
                  <c:v>44646</c:v>
                </c:pt>
                <c:pt idx="2080">
                  <c:v>44647</c:v>
                </c:pt>
                <c:pt idx="2081">
                  <c:v>44648</c:v>
                </c:pt>
                <c:pt idx="2082">
                  <c:v>44649</c:v>
                </c:pt>
                <c:pt idx="2083">
                  <c:v>44650</c:v>
                </c:pt>
                <c:pt idx="2084">
                  <c:v>44651</c:v>
                </c:pt>
                <c:pt idx="2085">
                  <c:v>44652</c:v>
                </c:pt>
                <c:pt idx="2086">
                  <c:v>44653</c:v>
                </c:pt>
                <c:pt idx="2087">
                  <c:v>44654</c:v>
                </c:pt>
                <c:pt idx="2088">
                  <c:v>44655</c:v>
                </c:pt>
                <c:pt idx="2089">
                  <c:v>44656</c:v>
                </c:pt>
                <c:pt idx="2090">
                  <c:v>44657</c:v>
                </c:pt>
                <c:pt idx="2091">
                  <c:v>44658</c:v>
                </c:pt>
                <c:pt idx="2092">
                  <c:v>44659</c:v>
                </c:pt>
                <c:pt idx="2093">
                  <c:v>44660</c:v>
                </c:pt>
                <c:pt idx="2094">
                  <c:v>44661</c:v>
                </c:pt>
                <c:pt idx="2095">
                  <c:v>44662</c:v>
                </c:pt>
                <c:pt idx="2096">
                  <c:v>44663</c:v>
                </c:pt>
                <c:pt idx="2097">
                  <c:v>44664</c:v>
                </c:pt>
                <c:pt idx="2098">
                  <c:v>44665</c:v>
                </c:pt>
                <c:pt idx="2099">
                  <c:v>44666</c:v>
                </c:pt>
                <c:pt idx="2100">
                  <c:v>44667</c:v>
                </c:pt>
                <c:pt idx="2101">
                  <c:v>44668</c:v>
                </c:pt>
                <c:pt idx="2102">
                  <c:v>44669</c:v>
                </c:pt>
                <c:pt idx="2103">
                  <c:v>44670</c:v>
                </c:pt>
                <c:pt idx="2104">
                  <c:v>44671</c:v>
                </c:pt>
                <c:pt idx="2105">
                  <c:v>44672</c:v>
                </c:pt>
                <c:pt idx="2106">
                  <c:v>44673</c:v>
                </c:pt>
                <c:pt idx="2107">
                  <c:v>44674</c:v>
                </c:pt>
                <c:pt idx="2108">
                  <c:v>44675</c:v>
                </c:pt>
                <c:pt idx="2109">
                  <c:v>44676</c:v>
                </c:pt>
                <c:pt idx="2110">
                  <c:v>44677</c:v>
                </c:pt>
                <c:pt idx="2111">
                  <c:v>44678</c:v>
                </c:pt>
                <c:pt idx="2112">
                  <c:v>44679</c:v>
                </c:pt>
                <c:pt idx="2113">
                  <c:v>44680</c:v>
                </c:pt>
                <c:pt idx="2114">
                  <c:v>44681</c:v>
                </c:pt>
                <c:pt idx="2115">
                  <c:v>44682</c:v>
                </c:pt>
                <c:pt idx="2116">
                  <c:v>44683</c:v>
                </c:pt>
                <c:pt idx="2117">
                  <c:v>44684</c:v>
                </c:pt>
                <c:pt idx="2118">
                  <c:v>44685</c:v>
                </c:pt>
                <c:pt idx="2119">
                  <c:v>44686</c:v>
                </c:pt>
                <c:pt idx="2120">
                  <c:v>44687</c:v>
                </c:pt>
                <c:pt idx="2121">
                  <c:v>44688</c:v>
                </c:pt>
                <c:pt idx="2122">
                  <c:v>44689</c:v>
                </c:pt>
                <c:pt idx="2123">
                  <c:v>44690</c:v>
                </c:pt>
                <c:pt idx="2124">
                  <c:v>44691</c:v>
                </c:pt>
                <c:pt idx="2125">
                  <c:v>44692</c:v>
                </c:pt>
                <c:pt idx="2126">
                  <c:v>44693</c:v>
                </c:pt>
                <c:pt idx="2127">
                  <c:v>44694</c:v>
                </c:pt>
                <c:pt idx="2128">
                  <c:v>44695</c:v>
                </c:pt>
                <c:pt idx="2129">
                  <c:v>44696</c:v>
                </c:pt>
                <c:pt idx="2130">
                  <c:v>44697</c:v>
                </c:pt>
                <c:pt idx="2131">
                  <c:v>44698</c:v>
                </c:pt>
                <c:pt idx="2132">
                  <c:v>44699</c:v>
                </c:pt>
                <c:pt idx="2133">
                  <c:v>44700</c:v>
                </c:pt>
                <c:pt idx="2134">
                  <c:v>44701</c:v>
                </c:pt>
                <c:pt idx="2135">
                  <c:v>44702</c:v>
                </c:pt>
                <c:pt idx="2136">
                  <c:v>44703</c:v>
                </c:pt>
                <c:pt idx="2137">
                  <c:v>44704</c:v>
                </c:pt>
                <c:pt idx="2138">
                  <c:v>44705</c:v>
                </c:pt>
              </c:numCache>
            </c:numRef>
          </c:cat>
          <c:val>
            <c:numRef>
              <c:f>Sheet1!$B$2:$B$2140</c:f>
              <c:numCache>
                <c:formatCode>General</c:formatCode>
                <c:ptCount val="213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1</c:v>
                </c:pt>
                <c:pt idx="336">
                  <c:v>1</c:v>
                </c:pt>
                <c:pt idx="337">
                  <c:v>1</c:v>
                </c:pt>
                <c:pt idx="338">
                  <c:v>1</c:v>
                </c:pt>
                <c:pt idx="339">
                  <c:v>1</c:v>
                </c:pt>
                <c:pt idx="340">
                  <c:v>0</c:v>
                </c:pt>
                <c:pt idx="341">
                  <c:v>1</c:v>
                </c:pt>
                <c:pt idx="342">
                  <c:v>1</c:v>
                </c:pt>
                <c:pt idx="343">
                  <c:v>1</c:v>
                </c:pt>
                <c:pt idx="344">
                  <c:v>1</c:v>
                </c:pt>
                <c:pt idx="345">
                  <c:v>1</c:v>
                </c:pt>
                <c:pt idx="346">
                  <c:v>1</c:v>
                </c:pt>
                <c:pt idx="347">
                  <c:v>2</c:v>
                </c:pt>
                <c:pt idx="348">
                  <c:v>1</c:v>
                </c:pt>
                <c:pt idx="349">
                  <c:v>1</c:v>
                </c:pt>
                <c:pt idx="350">
                  <c:v>1</c:v>
                </c:pt>
                <c:pt idx="351">
                  <c:v>1</c:v>
                </c:pt>
                <c:pt idx="352">
                  <c:v>0</c:v>
                </c:pt>
                <c:pt idx="353">
                  <c:v>1</c:v>
                </c:pt>
                <c:pt idx="354">
                  <c:v>1</c:v>
                </c:pt>
                <c:pt idx="355">
                  <c:v>2</c:v>
                </c:pt>
                <c:pt idx="356">
                  <c:v>2</c:v>
                </c:pt>
                <c:pt idx="357">
                  <c:v>3</c:v>
                </c:pt>
                <c:pt idx="358">
                  <c:v>1</c:v>
                </c:pt>
                <c:pt idx="359">
                  <c:v>1</c:v>
                </c:pt>
                <c:pt idx="360">
                  <c:v>2</c:v>
                </c:pt>
                <c:pt idx="361">
                  <c:v>1</c:v>
                </c:pt>
                <c:pt idx="362">
                  <c:v>3</c:v>
                </c:pt>
                <c:pt idx="363">
                  <c:v>2</c:v>
                </c:pt>
                <c:pt idx="364">
                  <c:v>1</c:v>
                </c:pt>
                <c:pt idx="365">
                  <c:v>1</c:v>
                </c:pt>
                <c:pt idx="366">
                  <c:v>1</c:v>
                </c:pt>
                <c:pt idx="367">
                  <c:v>1</c:v>
                </c:pt>
                <c:pt idx="368">
                  <c:v>5</c:v>
                </c:pt>
                <c:pt idx="369">
                  <c:v>2</c:v>
                </c:pt>
                <c:pt idx="370">
                  <c:v>3</c:v>
                </c:pt>
                <c:pt idx="371">
                  <c:v>2</c:v>
                </c:pt>
                <c:pt idx="372">
                  <c:v>1</c:v>
                </c:pt>
                <c:pt idx="373">
                  <c:v>0</c:v>
                </c:pt>
                <c:pt idx="374">
                  <c:v>2</c:v>
                </c:pt>
                <c:pt idx="375">
                  <c:v>1</c:v>
                </c:pt>
                <c:pt idx="376">
                  <c:v>2</c:v>
                </c:pt>
                <c:pt idx="377">
                  <c:v>1</c:v>
                </c:pt>
                <c:pt idx="378">
                  <c:v>0</c:v>
                </c:pt>
                <c:pt idx="379">
                  <c:v>1</c:v>
                </c:pt>
                <c:pt idx="380">
                  <c:v>2</c:v>
                </c:pt>
                <c:pt idx="381">
                  <c:v>1</c:v>
                </c:pt>
                <c:pt idx="382">
                  <c:v>1</c:v>
                </c:pt>
                <c:pt idx="383">
                  <c:v>1</c:v>
                </c:pt>
                <c:pt idx="384">
                  <c:v>1</c:v>
                </c:pt>
                <c:pt idx="385">
                  <c:v>1</c:v>
                </c:pt>
                <c:pt idx="386">
                  <c:v>2</c:v>
                </c:pt>
                <c:pt idx="387">
                  <c:v>2</c:v>
                </c:pt>
                <c:pt idx="388">
                  <c:v>1</c:v>
                </c:pt>
                <c:pt idx="389">
                  <c:v>1</c:v>
                </c:pt>
                <c:pt idx="390">
                  <c:v>1</c:v>
                </c:pt>
                <c:pt idx="391">
                  <c:v>4</c:v>
                </c:pt>
                <c:pt idx="392">
                  <c:v>1</c:v>
                </c:pt>
                <c:pt idx="393">
                  <c:v>1</c:v>
                </c:pt>
                <c:pt idx="394">
                  <c:v>1</c:v>
                </c:pt>
                <c:pt idx="395">
                  <c:v>2</c:v>
                </c:pt>
                <c:pt idx="396">
                  <c:v>2</c:v>
                </c:pt>
                <c:pt idx="397">
                  <c:v>1</c:v>
                </c:pt>
                <c:pt idx="398">
                  <c:v>1</c:v>
                </c:pt>
                <c:pt idx="399">
                  <c:v>1</c:v>
                </c:pt>
                <c:pt idx="400">
                  <c:v>1</c:v>
                </c:pt>
                <c:pt idx="401">
                  <c:v>3</c:v>
                </c:pt>
                <c:pt idx="402">
                  <c:v>1</c:v>
                </c:pt>
                <c:pt idx="403">
                  <c:v>1</c:v>
                </c:pt>
                <c:pt idx="404">
                  <c:v>1</c:v>
                </c:pt>
                <c:pt idx="405">
                  <c:v>2</c:v>
                </c:pt>
                <c:pt idx="406">
                  <c:v>1</c:v>
                </c:pt>
                <c:pt idx="407">
                  <c:v>1</c:v>
                </c:pt>
                <c:pt idx="408">
                  <c:v>1</c:v>
                </c:pt>
                <c:pt idx="409">
                  <c:v>1</c:v>
                </c:pt>
                <c:pt idx="410">
                  <c:v>3</c:v>
                </c:pt>
                <c:pt idx="411">
                  <c:v>2</c:v>
                </c:pt>
                <c:pt idx="412">
                  <c:v>2</c:v>
                </c:pt>
                <c:pt idx="413">
                  <c:v>3</c:v>
                </c:pt>
                <c:pt idx="414">
                  <c:v>1</c:v>
                </c:pt>
                <c:pt idx="415">
                  <c:v>1</c:v>
                </c:pt>
                <c:pt idx="416">
                  <c:v>2</c:v>
                </c:pt>
                <c:pt idx="417">
                  <c:v>1</c:v>
                </c:pt>
                <c:pt idx="418">
                  <c:v>1</c:v>
                </c:pt>
                <c:pt idx="419">
                  <c:v>1</c:v>
                </c:pt>
                <c:pt idx="420">
                  <c:v>1</c:v>
                </c:pt>
                <c:pt idx="421">
                  <c:v>1</c:v>
                </c:pt>
                <c:pt idx="422">
                  <c:v>1</c:v>
                </c:pt>
                <c:pt idx="423">
                  <c:v>1</c:v>
                </c:pt>
                <c:pt idx="424">
                  <c:v>2</c:v>
                </c:pt>
                <c:pt idx="425">
                  <c:v>2</c:v>
                </c:pt>
                <c:pt idx="426">
                  <c:v>1</c:v>
                </c:pt>
                <c:pt idx="427">
                  <c:v>2</c:v>
                </c:pt>
                <c:pt idx="428">
                  <c:v>1</c:v>
                </c:pt>
                <c:pt idx="429">
                  <c:v>2</c:v>
                </c:pt>
                <c:pt idx="430">
                  <c:v>1</c:v>
                </c:pt>
                <c:pt idx="431">
                  <c:v>1</c:v>
                </c:pt>
                <c:pt idx="432">
                  <c:v>1</c:v>
                </c:pt>
                <c:pt idx="433">
                  <c:v>2</c:v>
                </c:pt>
                <c:pt idx="434">
                  <c:v>1</c:v>
                </c:pt>
                <c:pt idx="435">
                  <c:v>1</c:v>
                </c:pt>
                <c:pt idx="436">
                  <c:v>1</c:v>
                </c:pt>
                <c:pt idx="437">
                  <c:v>1</c:v>
                </c:pt>
                <c:pt idx="438">
                  <c:v>1</c:v>
                </c:pt>
                <c:pt idx="439">
                  <c:v>2</c:v>
                </c:pt>
                <c:pt idx="440">
                  <c:v>2</c:v>
                </c:pt>
                <c:pt idx="441">
                  <c:v>0</c:v>
                </c:pt>
                <c:pt idx="442">
                  <c:v>1</c:v>
                </c:pt>
                <c:pt idx="443">
                  <c:v>1</c:v>
                </c:pt>
                <c:pt idx="444">
                  <c:v>1</c:v>
                </c:pt>
                <c:pt idx="445">
                  <c:v>2</c:v>
                </c:pt>
                <c:pt idx="446">
                  <c:v>1</c:v>
                </c:pt>
                <c:pt idx="447">
                  <c:v>1</c:v>
                </c:pt>
                <c:pt idx="448">
                  <c:v>1</c:v>
                </c:pt>
                <c:pt idx="449">
                  <c:v>0</c:v>
                </c:pt>
                <c:pt idx="450">
                  <c:v>1</c:v>
                </c:pt>
                <c:pt idx="451">
                  <c:v>2</c:v>
                </c:pt>
                <c:pt idx="452">
                  <c:v>1</c:v>
                </c:pt>
                <c:pt idx="453">
                  <c:v>1</c:v>
                </c:pt>
                <c:pt idx="454">
                  <c:v>1</c:v>
                </c:pt>
                <c:pt idx="455">
                  <c:v>1</c:v>
                </c:pt>
                <c:pt idx="456">
                  <c:v>1</c:v>
                </c:pt>
                <c:pt idx="457">
                  <c:v>1</c:v>
                </c:pt>
                <c:pt idx="458">
                  <c:v>1</c:v>
                </c:pt>
                <c:pt idx="459">
                  <c:v>1</c:v>
                </c:pt>
                <c:pt idx="460">
                  <c:v>1</c:v>
                </c:pt>
                <c:pt idx="461">
                  <c:v>1</c:v>
                </c:pt>
                <c:pt idx="462">
                  <c:v>1</c:v>
                </c:pt>
                <c:pt idx="463">
                  <c:v>1</c:v>
                </c:pt>
                <c:pt idx="464">
                  <c:v>1</c:v>
                </c:pt>
                <c:pt idx="465">
                  <c:v>1</c:v>
                </c:pt>
                <c:pt idx="466">
                  <c:v>1</c:v>
                </c:pt>
                <c:pt idx="467">
                  <c:v>1</c:v>
                </c:pt>
                <c:pt idx="468">
                  <c:v>1</c:v>
                </c:pt>
                <c:pt idx="469">
                  <c:v>2</c:v>
                </c:pt>
                <c:pt idx="470">
                  <c:v>1</c:v>
                </c:pt>
                <c:pt idx="471">
                  <c:v>2</c:v>
                </c:pt>
                <c:pt idx="472">
                  <c:v>1</c:v>
                </c:pt>
                <c:pt idx="473">
                  <c:v>3</c:v>
                </c:pt>
                <c:pt idx="474">
                  <c:v>1</c:v>
                </c:pt>
                <c:pt idx="475">
                  <c:v>2</c:v>
                </c:pt>
                <c:pt idx="476">
                  <c:v>1</c:v>
                </c:pt>
                <c:pt idx="477">
                  <c:v>1</c:v>
                </c:pt>
                <c:pt idx="478">
                  <c:v>1</c:v>
                </c:pt>
                <c:pt idx="479">
                  <c:v>1</c:v>
                </c:pt>
                <c:pt idx="480">
                  <c:v>1</c:v>
                </c:pt>
                <c:pt idx="481">
                  <c:v>3</c:v>
                </c:pt>
                <c:pt idx="482">
                  <c:v>1</c:v>
                </c:pt>
                <c:pt idx="483">
                  <c:v>2</c:v>
                </c:pt>
                <c:pt idx="484">
                  <c:v>0</c:v>
                </c:pt>
                <c:pt idx="485">
                  <c:v>2</c:v>
                </c:pt>
                <c:pt idx="486">
                  <c:v>1</c:v>
                </c:pt>
                <c:pt idx="487">
                  <c:v>1</c:v>
                </c:pt>
                <c:pt idx="488">
                  <c:v>1</c:v>
                </c:pt>
                <c:pt idx="489">
                  <c:v>2</c:v>
                </c:pt>
                <c:pt idx="490">
                  <c:v>1</c:v>
                </c:pt>
                <c:pt idx="491">
                  <c:v>1</c:v>
                </c:pt>
                <c:pt idx="492">
                  <c:v>1</c:v>
                </c:pt>
                <c:pt idx="493">
                  <c:v>1</c:v>
                </c:pt>
                <c:pt idx="494">
                  <c:v>2</c:v>
                </c:pt>
                <c:pt idx="495">
                  <c:v>2</c:v>
                </c:pt>
                <c:pt idx="496">
                  <c:v>2</c:v>
                </c:pt>
                <c:pt idx="497">
                  <c:v>1</c:v>
                </c:pt>
                <c:pt idx="498">
                  <c:v>1</c:v>
                </c:pt>
                <c:pt idx="499">
                  <c:v>1</c:v>
                </c:pt>
                <c:pt idx="500">
                  <c:v>1</c:v>
                </c:pt>
                <c:pt idx="501">
                  <c:v>1</c:v>
                </c:pt>
                <c:pt idx="502">
                  <c:v>1</c:v>
                </c:pt>
                <c:pt idx="503">
                  <c:v>2</c:v>
                </c:pt>
                <c:pt idx="504">
                  <c:v>1</c:v>
                </c:pt>
                <c:pt idx="505">
                  <c:v>1</c:v>
                </c:pt>
                <c:pt idx="506">
                  <c:v>1</c:v>
                </c:pt>
                <c:pt idx="507">
                  <c:v>1</c:v>
                </c:pt>
                <c:pt idx="508">
                  <c:v>1</c:v>
                </c:pt>
                <c:pt idx="509">
                  <c:v>1</c:v>
                </c:pt>
                <c:pt idx="510">
                  <c:v>1</c:v>
                </c:pt>
                <c:pt idx="511">
                  <c:v>1</c:v>
                </c:pt>
                <c:pt idx="512">
                  <c:v>1</c:v>
                </c:pt>
                <c:pt idx="513">
                  <c:v>1</c:v>
                </c:pt>
                <c:pt idx="514">
                  <c:v>1</c:v>
                </c:pt>
                <c:pt idx="515">
                  <c:v>2</c:v>
                </c:pt>
                <c:pt idx="516">
                  <c:v>4</c:v>
                </c:pt>
                <c:pt idx="517">
                  <c:v>2</c:v>
                </c:pt>
                <c:pt idx="518">
                  <c:v>1</c:v>
                </c:pt>
                <c:pt idx="519">
                  <c:v>1</c:v>
                </c:pt>
                <c:pt idx="520">
                  <c:v>1</c:v>
                </c:pt>
                <c:pt idx="521">
                  <c:v>1</c:v>
                </c:pt>
                <c:pt idx="522">
                  <c:v>2</c:v>
                </c:pt>
                <c:pt idx="523">
                  <c:v>2</c:v>
                </c:pt>
                <c:pt idx="524">
                  <c:v>2</c:v>
                </c:pt>
                <c:pt idx="525">
                  <c:v>1</c:v>
                </c:pt>
                <c:pt idx="526">
                  <c:v>2</c:v>
                </c:pt>
                <c:pt idx="527">
                  <c:v>2</c:v>
                </c:pt>
                <c:pt idx="528">
                  <c:v>1</c:v>
                </c:pt>
                <c:pt idx="529">
                  <c:v>2</c:v>
                </c:pt>
                <c:pt idx="530">
                  <c:v>1</c:v>
                </c:pt>
                <c:pt idx="531">
                  <c:v>1</c:v>
                </c:pt>
                <c:pt idx="532">
                  <c:v>1</c:v>
                </c:pt>
                <c:pt idx="533">
                  <c:v>1</c:v>
                </c:pt>
                <c:pt idx="534">
                  <c:v>1</c:v>
                </c:pt>
                <c:pt idx="535">
                  <c:v>1</c:v>
                </c:pt>
                <c:pt idx="536">
                  <c:v>2</c:v>
                </c:pt>
                <c:pt idx="537">
                  <c:v>1</c:v>
                </c:pt>
                <c:pt idx="538">
                  <c:v>1</c:v>
                </c:pt>
                <c:pt idx="539">
                  <c:v>1</c:v>
                </c:pt>
                <c:pt idx="540">
                  <c:v>1</c:v>
                </c:pt>
                <c:pt idx="541">
                  <c:v>2</c:v>
                </c:pt>
                <c:pt idx="542">
                  <c:v>2</c:v>
                </c:pt>
                <c:pt idx="543">
                  <c:v>1</c:v>
                </c:pt>
                <c:pt idx="544">
                  <c:v>1</c:v>
                </c:pt>
                <c:pt idx="545">
                  <c:v>1</c:v>
                </c:pt>
                <c:pt idx="546">
                  <c:v>1</c:v>
                </c:pt>
                <c:pt idx="547">
                  <c:v>1</c:v>
                </c:pt>
                <c:pt idx="548">
                  <c:v>1</c:v>
                </c:pt>
                <c:pt idx="549">
                  <c:v>1</c:v>
                </c:pt>
                <c:pt idx="550">
                  <c:v>2</c:v>
                </c:pt>
                <c:pt idx="551">
                  <c:v>1</c:v>
                </c:pt>
                <c:pt idx="552">
                  <c:v>2</c:v>
                </c:pt>
                <c:pt idx="553">
                  <c:v>1</c:v>
                </c:pt>
                <c:pt idx="554">
                  <c:v>0</c:v>
                </c:pt>
                <c:pt idx="555">
                  <c:v>1</c:v>
                </c:pt>
                <c:pt idx="556">
                  <c:v>1</c:v>
                </c:pt>
                <c:pt idx="557">
                  <c:v>1</c:v>
                </c:pt>
                <c:pt idx="558">
                  <c:v>1</c:v>
                </c:pt>
                <c:pt idx="559">
                  <c:v>1</c:v>
                </c:pt>
                <c:pt idx="560">
                  <c:v>1</c:v>
                </c:pt>
                <c:pt idx="561">
                  <c:v>1</c:v>
                </c:pt>
                <c:pt idx="562">
                  <c:v>1</c:v>
                </c:pt>
                <c:pt idx="563">
                  <c:v>1</c:v>
                </c:pt>
                <c:pt idx="564">
                  <c:v>1</c:v>
                </c:pt>
                <c:pt idx="565">
                  <c:v>1</c:v>
                </c:pt>
                <c:pt idx="566">
                  <c:v>1</c:v>
                </c:pt>
                <c:pt idx="567">
                  <c:v>1</c:v>
                </c:pt>
                <c:pt idx="568">
                  <c:v>2</c:v>
                </c:pt>
                <c:pt idx="569">
                  <c:v>1</c:v>
                </c:pt>
                <c:pt idx="570">
                  <c:v>1</c:v>
                </c:pt>
                <c:pt idx="571">
                  <c:v>1</c:v>
                </c:pt>
                <c:pt idx="572">
                  <c:v>1</c:v>
                </c:pt>
                <c:pt idx="573">
                  <c:v>2</c:v>
                </c:pt>
                <c:pt idx="574">
                  <c:v>1</c:v>
                </c:pt>
                <c:pt idx="575">
                  <c:v>1</c:v>
                </c:pt>
                <c:pt idx="576">
                  <c:v>1</c:v>
                </c:pt>
                <c:pt idx="577">
                  <c:v>2</c:v>
                </c:pt>
                <c:pt idx="578">
                  <c:v>1</c:v>
                </c:pt>
                <c:pt idx="579">
                  <c:v>1</c:v>
                </c:pt>
                <c:pt idx="580">
                  <c:v>1</c:v>
                </c:pt>
                <c:pt idx="581">
                  <c:v>1</c:v>
                </c:pt>
                <c:pt idx="582">
                  <c:v>1</c:v>
                </c:pt>
                <c:pt idx="583">
                  <c:v>1</c:v>
                </c:pt>
                <c:pt idx="584">
                  <c:v>1</c:v>
                </c:pt>
                <c:pt idx="585">
                  <c:v>1</c:v>
                </c:pt>
                <c:pt idx="586">
                  <c:v>1</c:v>
                </c:pt>
                <c:pt idx="587">
                  <c:v>1</c:v>
                </c:pt>
                <c:pt idx="588">
                  <c:v>1</c:v>
                </c:pt>
                <c:pt idx="589">
                  <c:v>1</c:v>
                </c:pt>
                <c:pt idx="590">
                  <c:v>2</c:v>
                </c:pt>
                <c:pt idx="591">
                  <c:v>1</c:v>
                </c:pt>
                <c:pt idx="592">
                  <c:v>1</c:v>
                </c:pt>
                <c:pt idx="593">
                  <c:v>2</c:v>
                </c:pt>
                <c:pt idx="594">
                  <c:v>1</c:v>
                </c:pt>
                <c:pt idx="595">
                  <c:v>0</c:v>
                </c:pt>
                <c:pt idx="596">
                  <c:v>2</c:v>
                </c:pt>
                <c:pt idx="597">
                  <c:v>1</c:v>
                </c:pt>
                <c:pt idx="598">
                  <c:v>1</c:v>
                </c:pt>
                <c:pt idx="599">
                  <c:v>2</c:v>
                </c:pt>
                <c:pt idx="600">
                  <c:v>1</c:v>
                </c:pt>
                <c:pt idx="601">
                  <c:v>1</c:v>
                </c:pt>
                <c:pt idx="602">
                  <c:v>1</c:v>
                </c:pt>
                <c:pt idx="603">
                  <c:v>1</c:v>
                </c:pt>
                <c:pt idx="604">
                  <c:v>2</c:v>
                </c:pt>
                <c:pt idx="605">
                  <c:v>1</c:v>
                </c:pt>
                <c:pt idx="606">
                  <c:v>2</c:v>
                </c:pt>
                <c:pt idx="607">
                  <c:v>1</c:v>
                </c:pt>
                <c:pt idx="608">
                  <c:v>1</c:v>
                </c:pt>
                <c:pt idx="609">
                  <c:v>1</c:v>
                </c:pt>
                <c:pt idx="610">
                  <c:v>1</c:v>
                </c:pt>
                <c:pt idx="611">
                  <c:v>1</c:v>
                </c:pt>
                <c:pt idx="612">
                  <c:v>1</c:v>
                </c:pt>
                <c:pt idx="613">
                  <c:v>1</c:v>
                </c:pt>
                <c:pt idx="614">
                  <c:v>1</c:v>
                </c:pt>
                <c:pt idx="615">
                  <c:v>1</c:v>
                </c:pt>
                <c:pt idx="616">
                  <c:v>1</c:v>
                </c:pt>
                <c:pt idx="617">
                  <c:v>1</c:v>
                </c:pt>
                <c:pt idx="618">
                  <c:v>1</c:v>
                </c:pt>
                <c:pt idx="619">
                  <c:v>1</c:v>
                </c:pt>
                <c:pt idx="620">
                  <c:v>1</c:v>
                </c:pt>
                <c:pt idx="621">
                  <c:v>1</c:v>
                </c:pt>
                <c:pt idx="622">
                  <c:v>1</c:v>
                </c:pt>
                <c:pt idx="623">
                  <c:v>1</c:v>
                </c:pt>
                <c:pt idx="624">
                  <c:v>1</c:v>
                </c:pt>
                <c:pt idx="625">
                  <c:v>1</c:v>
                </c:pt>
                <c:pt idx="626">
                  <c:v>2</c:v>
                </c:pt>
                <c:pt idx="627">
                  <c:v>1</c:v>
                </c:pt>
                <c:pt idx="628">
                  <c:v>3</c:v>
                </c:pt>
                <c:pt idx="629">
                  <c:v>1</c:v>
                </c:pt>
                <c:pt idx="630">
                  <c:v>1</c:v>
                </c:pt>
                <c:pt idx="631">
                  <c:v>1</c:v>
                </c:pt>
                <c:pt idx="632">
                  <c:v>2</c:v>
                </c:pt>
                <c:pt idx="633">
                  <c:v>1</c:v>
                </c:pt>
                <c:pt idx="634">
                  <c:v>1</c:v>
                </c:pt>
                <c:pt idx="635">
                  <c:v>1</c:v>
                </c:pt>
                <c:pt idx="636">
                  <c:v>1</c:v>
                </c:pt>
                <c:pt idx="637">
                  <c:v>1</c:v>
                </c:pt>
                <c:pt idx="638">
                  <c:v>1</c:v>
                </c:pt>
                <c:pt idx="639">
                  <c:v>1</c:v>
                </c:pt>
                <c:pt idx="640">
                  <c:v>0</c:v>
                </c:pt>
                <c:pt idx="641">
                  <c:v>4</c:v>
                </c:pt>
                <c:pt idx="642">
                  <c:v>0</c:v>
                </c:pt>
                <c:pt idx="643">
                  <c:v>2</c:v>
                </c:pt>
                <c:pt idx="644">
                  <c:v>1</c:v>
                </c:pt>
                <c:pt idx="645">
                  <c:v>1</c:v>
                </c:pt>
                <c:pt idx="646">
                  <c:v>1</c:v>
                </c:pt>
                <c:pt idx="647">
                  <c:v>1</c:v>
                </c:pt>
                <c:pt idx="648">
                  <c:v>1</c:v>
                </c:pt>
                <c:pt idx="649">
                  <c:v>1</c:v>
                </c:pt>
                <c:pt idx="650">
                  <c:v>0</c:v>
                </c:pt>
                <c:pt idx="651">
                  <c:v>1</c:v>
                </c:pt>
                <c:pt idx="652">
                  <c:v>1</c:v>
                </c:pt>
                <c:pt idx="653">
                  <c:v>0</c:v>
                </c:pt>
                <c:pt idx="654">
                  <c:v>1</c:v>
                </c:pt>
                <c:pt idx="655">
                  <c:v>1</c:v>
                </c:pt>
                <c:pt idx="656">
                  <c:v>0</c:v>
                </c:pt>
                <c:pt idx="657">
                  <c:v>2</c:v>
                </c:pt>
                <c:pt idx="658">
                  <c:v>1</c:v>
                </c:pt>
                <c:pt idx="659">
                  <c:v>1</c:v>
                </c:pt>
                <c:pt idx="660">
                  <c:v>1</c:v>
                </c:pt>
                <c:pt idx="661">
                  <c:v>1</c:v>
                </c:pt>
                <c:pt idx="662">
                  <c:v>0</c:v>
                </c:pt>
                <c:pt idx="663">
                  <c:v>1</c:v>
                </c:pt>
                <c:pt idx="664">
                  <c:v>2</c:v>
                </c:pt>
                <c:pt idx="665">
                  <c:v>1</c:v>
                </c:pt>
                <c:pt idx="666">
                  <c:v>1</c:v>
                </c:pt>
                <c:pt idx="667">
                  <c:v>1</c:v>
                </c:pt>
                <c:pt idx="668">
                  <c:v>1</c:v>
                </c:pt>
                <c:pt idx="669">
                  <c:v>0</c:v>
                </c:pt>
                <c:pt idx="670">
                  <c:v>1</c:v>
                </c:pt>
                <c:pt idx="671">
                  <c:v>1</c:v>
                </c:pt>
                <c:pt idx="672">
                  <c:v>1</c:v>
                </c:pt>
                <c:pt idx="673">
                  <c:v>1</c:v>
                </c:pt>
                <c:pt idx="674">
                  <c:v>1</c:v>
                </c:pt>
                <c:pt idx="675">
                  <c:v>2</c:v>
                </c:pt>
                <c:pt idx="676">
                  <c:v>1</c:v>
                </c:pt>
                <c:pt idx="677">
                  <c:v>1</c:v>
                </c:pt>
                <c:pt idx="678">
                  <c:v>1</c:v>
                </c:pt>
                <c:pt idx="679">
                  <c:v>0</c:v>
                </c:pt>
                <c:pt idx="680">
                  <c:v>1</c:v>
                </c:pt>
                <c:pt idx="681">
                  <c:v>1</c:v>
                </c:pt>
                <c:pt idx="682">
                  <c:v>2</c:v>
                </c:pt>
                <c:pt idx="683">
                  <c:v>1</c:v>
                </c:pt>
                <c:pt idx="684">
                  <c:v>1</c:v>
                </c:pt>
                <c:pt idx="685">
                  <c:v>2</c:v>
                </c:pt>
                <c:pt idx="686">
                  <c:v>1</c:v>
                </c:pt>
                <c:pt idx="687">
                  <c:v>1</c:v>
                </c:pt>
                <c:pt idx="688">
                  <c:v>1</c:v>
                </c:pt>
                <c:pt idx="689">
                  <c:v>1</c:v>
                </c:pt>
                <c:pt idx="690">
                  <c:v>1</c:v>
                </c:pt>
                <c:pt idx="691">
                  <c:v>1</c:v>
                </c:pt>
                <c:pt idx="692">
                  <c:v>1</c:v>
                </c:pt>
                <c:pt idx="693">
                  <c:v>1</c:v>
                </c:pt>
                <c:pt idx="694">
                  <c:v>1</c:v>
                </c:pt>
                <c:pt idx="695">
                  <c:v>1</c:v>
                </c:pt>
                <c:pt idx="696">
                  <c:v>1</c:v>
                </c:pt>
                <c:pt idx="697">
                  <c:v>1</c:v>
                </c:pt>
                <c:pt idx="698">
                  <c:v>2</c:v>
                </c:pt>
                <c:pt idx="699">
                  <c:v>1</c:v>
                </c:pt>
                <c:pt idx="700">
                  <c:v>1</c:v>
                </c:pt>
                <c:pt idx="701">
                  <c:v>1</c:v>
                </c:pt>
                <c:pt idx="702">
                  <c:v>1</c:v>
                </c:pt>
                <c:pt idx="703">
                  <c:v>1</c:v>
                </c:pt>
                <c:pt idx="704">
                  <c:v>1</c:v>
                </c:pt>
                <c:pt idx="705">
                  <c:v>1</c:v>
                </c:pt>
                <c:pt idx="706">
                  <c:v>1</c:v>
                </c:pt>
                <c:pt idx="707">
                  <c:v>1</c:v>
                </c:pt>
                <c:pt idx="708">
                  <c:v>1</c:v>
                </c:pt>
                <c:pt idx="709">
                  <c:v>1</c:v>
                </c:pt>
                <c:pt idx="710">
                  <c:v>1</c:v>
                </c:pt>
                <c:pt idx="711">
                  <c:v>2</c:v>
                </c:pt>
                <c:pt idx="712">
                  <c:v>1</c:v>
                </c:pt>
                <c:pt idx="713">
                  <c:v>2</c:v>
                </c:pt>
                <c:pt idx="714">
                  <c:v>1</c:v>
                </c:pt>
                <c:pt idx="715">
                  <c:v>1</c:v>
                </c:pt>
                <c:pt idx="716">
                  <c:v>1</c:v>
                </c:pt>
                <c:pt idx="717">
                  <c:v>1</c:v>
                </c:pt>
                <c:pt idx="718">
                  <c:v>2</c:v>
                </c:pt>
                <c:pt idx="719">
                  <c:v>1</c:v>
                </c:pt>
                <c:pt idx="720">
                  <c:v>2</c:v>
                </c:pt>
                <c:pt idx="721">
                  <c:v>1</c:v>
                </c:pt>
                <c:pt idx="722">
                  <c:v>1</c:v>
                </c:pt>
                <c:pt idx="723">
                  <c:v>1</c:v>
                </c:pt>
                <c:pt idx="724">
                  <c:v>1</c:v>
                </c:pt>
                <c:pt idx="725">
                  <c:v>2</c:v>
                </c:pt>
                <c:pt idx="726">
                  <c:v>2</c:v>
                </c:pt>
                <c:pt idx="727">
                  <c:v>2</c:v>
                </c:pt>
                <c:pt idx="728">
                  <c:v>4</c:v>
                </c:pt>
                <c:pt idx="729">
                  <c:v>1</c:v>
                </c:pt>
                <c:pt idx="730">
                  <c:v>1</c:v>
                </c:pt>
                <c:pt idx="731">
                  <c:v>1</c:v>
                </c:pt>
                <c:pt idx="732">
                  <c:v>2</c:v>
                </c:pt>
                <c:pt idx="733">
                  <c:v>1</c:v>
                </c:pt>
                <c:pt idx="734">
                  <c:v>2</c:v>
                </c:pt>
                <c:pt idx="735">
                  <c:v>1</c:v>
                </c:pt>
                <c:pt idx="736">
                  <c:v>1</c:v>
                </c:pt>
                <c:pt idx="737">
                  <c:v>0</c:v>
                </c:pt>
                <c:pt idx="738">
                  <c:v>1</c:v>
                </c:pt>
                <c:pt idx="739">
                  <c:v>1</c:v>
                </c:pt>
                <c:pt idx="740">
                  <c:v>1</c:v>
                </c:pt>
                <c:pt idx="741">
                  <c:v>2</c:v>
                </c:pt>
                <c:pt idx="742">
                  <c:v>1</c:v>
                </c:pt>
                <c:pt idx="743">
                  <c:v>1</c:v>
                </c:pt>
                <c:pt idx="744">
                  <c:v>0</c:v>
                </c:pt>
                <c:pt idx="745">
                  <c:v>1</c:v>
                </c:pt>
                <c:pt idx="746">
                  <c:v>2</c:v>
                </c:pt>
                <c:pt idx="747">
                  <c:v>1</c:v>
                </c:pt>
                <c:pt idx="748">
                  <c:v>2</c:v>
                </c:pt>
                <c:pt idx="749">
                  <c:v>1</c:v>
                </c:pt>
                <c:pt idx="750">
                  <c:v>1</c:v>
                </c:pt>
                <c:pt idx="751">
                  <c:v>1</c:v>
                </c:pt>
                <c:pt idx="752">
                  <c:v>1</c:v>
                </c:pt>
                <c:pt idx="753">
                  <c:v>1</c:v>
                </c:pt>
                <c:pt idx="754">
                  <c:v>0</c:v>
                </c:pt>
                <c:pt idx="755">
                  <c:v>1</c:v>
                </c:pt>
                <c:pt idx="756">
                  <c:v>1</c:v>
                </c:pt>
                <c:pt idx="757">
                  <c:v>1</c:v>
                </c:pt>
                <c:pt idx="758">
                  <c:v>1</c:v>
                </c:pt>
                <c:pt idx="759">
                  <c:v>2</c:v>
                </c:pt>
                <c:pt idx="760">
                  <c:v>1</c:v>
                </c:pt>
                <c:pt idx="761">
                  <c:v>1</c:v>
                </c:pt>
                <c:pt idx="762">
                  <c:v>2</c:v>
                </c:pt>
                <c:pt idx="763">
                  <c:v>1</c:v>
                </c:pt>
                <c:pt idx="764">
                  <c:v>1</c:v>
                </c:pt>
                <c:pt idx="765">
                  <c:v>0</c:v>
                </c:pt>
                <c:pt idx="766">
                  <c:v>1</c:v>
                </c:pt>
                <c:pt idx="767">
                  <c:v>1</c:v>
                </c:pt>
                <c:pt idx="768">
                  <c:v>1</c:v>
                </c:pt>
                <c:pt idx="769">
                  <c:v>1</c:v>
                </c:pt>
                <c:pt idx="770">
                  <c:v>1</c:v>
                </c:pt>
                <c:pt idx="771">
                  <c:v>1</c:v>
                </c:pt>
                <c:pt idx="772">
                  <c:v>1</c:v>
                </c:pt>
                <c:pt idx="773">
                  <c:v>1</c:v>
                </c:pt>
                <c:pt idx="774">
                  <c:v>2</c:v>
                </c:pt>
                <c:pt idx="775">
                  <c:v>1</c:v>
                </c:pt>
                <c:pt idx="776">
                  <c:v>1</c:v>
                </c:pt>
                <c:pt idx="777">
                  <c:v>2</c:v>
                </c:pt>
                <c:pt idx="778">
                  <c:v>1</c:v>
                </c:pt>
                <c:pt idx="779">
                  <c:v>1</c:v>
                </c:pt>
                <c:pt idx="780">
                  <c:v>1</c:v>
                </c:pt>
                <c:pt idx="781">
                  <c:v>1</c:v>
                </c:pt>
                <c:pt idx="782">
                  <c:v>2</c:v>
                </c:pt>
                <c:pt idx="783">
                  <c:v>1</c:v>
                </c:pt>
                <c:pt idx="784">
                  <c:v>1</c:v>
                </c:pt>
                <c:pt idx="785">
                  <c:v>1</c:v>
                </c:pt>
                <c:pt idx="786">
                  <c:v>1</c:v>
                </c:pt>
                <c:pt idx="787">
                  <c:v>1</c:v>
                </c:pt>
                <c:pt idx="788">
                  <c:v>1</c:v>
                </c:pt>
                <c:pt idx="789">
                  <c:v>1</c:v>
                </c:pt>
                <c:pt idx="790">
                  <c:v>1</c:v>
                </c:pt>
                <c:pt idx="791">
                  <c:v>1</c:v>
                </c:pt>
                <c:pt idx="792">
                  <c:v>1</c:v>
                </c:pt>
                <c:pt idx="793">
                  <c:v>1</c:v>
                </c:pt>
                <c:pt idx="794">
                  <c:v>1</c:v>
                </c:pt>
                <c:pt idx="795">
                  <c:v>1</c:v>
                </c:pt>
                <c:pt idx="796">
                  <c:v>1</c:v>
                </c:pt>
                <c:pt idx="797">
                  <c:v>1</c:v>
                </c:pt>
                <c:pt idx="798">
                  <c:v>1</c:v>
                </c:pt>
                <c:pt idx="799">
                  <c:v>1</c:v>
                </c:pt>
                <c:pt idx="800">
                  <c:v>1</c:v>
                </c:pt>
                <c:pt idx="801">
                  <c:v>1</c:v>
                </c:pt>
                <c:pt idx="802">
                  <c:v>1</c:v>
                </c:pt>
                <c:pt idx="803">
                  <c:v>1</c:v>
                </c:pt>
                <c:pt idx="804">
                  <c:v>1</c:v>
                </c:pt>
                <c:pt idx="805">
                  <c:v>1</c:v>
                </c:pt>
                <c:pt idx="806">
                  <c:v>1</c:v>
                </c:pt>
                <c:pt idx="807">
                  <c:v>1</c:v>
                </c:pt>
                <c:pt idx="808">
                  <c:v>1</c:v>
                </c:pt>
                <c:pt idx="809">
                  <c:v>1</c:v>
                </c:pt>
                <c:pt idx="810">
                  <c:v>1</c:v>
                </c:pt>
                <c:pt idx="811">
                  <c:v>1</c:v>
                </c:pt>
                <c:pt idx="812">
                  <c:v>1</c:v>
                </c:pt>
                <c:pt idx="813">
                  <c:v>1</c:v>
                </c:pt>
                <c:pt idx="814">
                  <c:v>1</c:v>
                </c:pt>
                <c:pt idx="815">
                  <c:v>1</c:v>
                </c:pt>
                <c:pt idx="816">
                  <c:v>1</c:v>
                </c:pt>
                <c:pt idx="817">
                  <c:v>1</c:v>
                </c:pt>
                <c:pt idx="818">
                  <c:v>1</c:v>
                </c:pt>
                <c:pt idx="819">
                  <c:v>1</c:v>
                </c:pt>
                <c:pt idx="820">
                  <c:v>1</c:v>
                </c:pt>
                <c:pt idx="821">
                  <c:v>1</c:v>
                </c:pt>
                <c:pt idx="822">
                  <c:v>1</c:v>
                </c:pt>
                <c:pt idx="823">
                  <c:v>0</c:v>
                </c:pt>
                <c:pt idx="824">
                  <c:v>1</c:v>
                </c:pt>
                <c:pt idx="825">
                  <c:v>1</c:v>
                </c:pt>
                <c:pt idx="826">
                  <c:v>1</c:v>
                </c:pt>
                <c:pt idx="827">
                  <c:v>1</c:v>
                </c:pt>
                <c:pt idx="828">
                  <c:v>1</c:v>
                </c:pt>
                <c:pt idx="829">
                  <c:v>1</c:v>
                </c:pt>
                <c:pt idx="830">
                  <c:v>1</c:v>
                </c:pt>
                <c:pt idx="831">
                  <c:v>2</c:v>
                </c:pt>
                <c:pt idx="832">
                  <c:v>2</c:v>
                </c:pt>
                <c:pt idx="833">
                  <c:v>1</c:v>
                </c:pt>
                <c:pt idx="834">
                  <c:v>1</c:v>
                </c:pt>
                <c:pt idx="835">
                  <c:v>1</c:v>
                </c:pt>
                <c:pt idx="836">
                  <c:v>1</c:v>
                </c:pt>
                <c:pt idx="837">
                  <c:v>1</c:v>
                </c:pt>
                <c:pt idx="838">
                  <c:v>1</c:v>
                </c:pt>
                <c:pt idx="839">
                  <c:v>1</c:v>
                </c:pt>
                <c:pt idx="840">
                  <c:v>1</c:v>
                </c:pt>
                <c:pt idx="841">
                  <c:v>1</c:v>
                </c:pt>
                <c:pt idx="842">
                  <c:v>1</c:v>
                </c:pt>
                <c:pt idx="843">
                  <c:v>1</c:v>
                </c:pt>
                <c:pt idx="844">
                  <c:v>3</c:v>
                </c:pt>
                <c:pt idx="845">
                  <c:v>1</c:v>
                </c:pt>
                <c:pt idx="846">
                  <c:v>1</c:v>
                </c:pt>
                <c:pt idx="847">
                  <c:v>1</c:v>
                </c:pt>
                <c:pt idx="848">
                  <c:v>1</c:v>
                </c:pt>
                <c:pt idx="849">
                  <c:v>1</c:v>
                </c:pt>
                <c:pt idx="850">
                  <c:v>1</c:v>
                </c:pt>
                <c:pt idx="851">
                  <c:v>1</c:v>
                </c:pt>
                <c:pt idx="852">
                  <c:v>1</c:v>
                </c:pt>
                <c:pt idx="853">
                  <c:v>1</c:v>
                </c:pt>
                <c:pt idx="854">
                  <c:v>1</c:v>
                </c:pt>
                <c:pt idx="855">
                  <c:v>1</c:v>
                </c:pt>
                <c:pt idx="856">
                  <c:v>2</c:v>
                </c:pt>
                <c:pt idx="857">
                  <c:v>0</c:v>
                </c:pt>
                <c:pt idx="858">
                  <c:v>1</c:v>
                </c:pt>
                <c:pt idx="859">
                  <c:v>1</c:v>
                </c:pt>
                <c:pt idx="860">
                  <c:v>1</c:v>
                </c:pt>
                <c:pt idx="861">
                  <c:v>1</c:v>
                </c:pt>
                <c:pt idx="862">
                  <c:v>1</c:v>
                </c:pt>
                <c:pt idx="863">
                  <c:v>1</c:v>
                </c:pt>
                <c:pt idx="864">
                  <c:v>1</c:v>
                </c:pt>
                <c:pt idx="865">
                  <c:v>1</c:v>
                </c:pt>
                <c:pt idx="866">
                  <c:v>1</c:v>
                </c:pt>
                <c:pt idx="867">
                  <c:v>2</c:v>
                </c:pt>
                <c:pt idx="868">
                  <c:v>1</c:v>
                </c:pt>
                <c:pt idx="869">
                  <c:v>1</c:v>
                </c:pt>
                <c:pt idx="870">
                  <c:v>2</c:v>
                </c:pt>
                <c:pt idx="871">
                  <c:v>1</c:v>
                </c:pt>
                <c:pt idx="872">
                  <c:v>1</c:v>
                </c:pt>
                <c:pt idx="873">
                  <c:v>1</c:v>
                </c:pt>
                <c:pt idx="874">
                  <c:v>1</c:v>
                </c:pt>
                <c:pt idx="875">
                  <c:v>1</c:v>
                </c:pt>
                <c:pt idx="876">
                  <c:v>1</c:v>
                </c:pt>
                <c:pt idx="877">
                  <c:v>1</c:v>
                </c:pt>
                <c:pt idx="878">
                  <c:v>2</c:v>
                </c:pt>
                <c:pt idx="879">
                  <c:v>2</c:v>
                </c:pt>
                <c:pt idx="880">
                  <c:v>1</c:v>
                </c:pt>
                <c:pt idx="881">
                  <c:v>1</c:v>
                </c:pt>
                <c:pt idx="882">
                  <c:v>1</c:v>
                </c:pt>
                <c:pt idx="883">
                  <c:v>1</c:v>
                </c:pt>
                <c:pt idx="884">
                  <c:v>1</c:v>
                </c:pt>
                <c:pt idx="885">
                  <c:v>1</c:v>
                </c:pt>
                <c:pt idx="886">
                  <c:v>2</c:v>
                </c:pt>
                <c:pt idx="887">
                  <c:v>1</c:v>
                </c:pt>
                <c:pt idx="888">
                  <c:v>1</c:v>
                </c:pt>
                <c:pt idx="889">
                  <c:v>1</c:v>
                </c:pt>
                <c:pt idx="890">
                  <c:v>1</c:v>
                </c:pt>
                <c:pt idx="891">
                  <c:v>2</c:v>
                </c:pt>
                <c:pt idx="892">
                  <c:v>1</c:v>
                </c:pt>
                <c:pt idx="893">
                  <c:v>2</c:v>
                </c:pt>
                <c:pt idx="894">
                  <c:v>1</c:v>
                </c:pt>
                <c:pt idx="895">
                  <c:v>1</c:v>
                </c:pt>
                <c:pt idx="896">
                  <c:v>1</c:v>
                </c:pt>
                <c:pt idx="897">
                  <c:v>1</c:v>
                </c:pt>
                <c:pt idx="898">
                  <c:v>1</c:v>
                </c:pt>
                <c:pt idx="899">
                  <c:v>1</c:v>
                </c:pt>
                <c:pt idx="900">
                  <c:v>2</c:v>
                </c:pt>
                <c:pt idx="901">
                  <c:v>0</c:v>
                </c:pt>
                <c:pt idx="902">
                  <c:v>1</c:v>
                </c:pt>
                <c:pt idx="903">
                  <c:v>1</c:v>
                </c:pt>
                <c:pt idx="904">
                  <c:v>1</c:v>
                </c:pt>
                <c:pt idx="905">
                  <c:v>1</c:v>
                </c:pt>
                <c:pt idx="906">
                  <c:v>1</c:v>
                </c:pt>
                <c:pt idx="907">
                  <c:v>1</c:v>
                </c:pt>
                <c:pt idx="908">
                  <c:v>2</c:v>
                </c:pt>
                <c:pt idx="909">
                  <c:v>1</c:v>
                </c:pt>
                <c:pt idx="910">
                  <c:v>1</c:v>
                </c:pt>
                <c:pt idx="911">
                  <c:v>1</c:v>
                </c:pt>
                <c:pt idx="912">
                  <c:v>1</c:v>
                </c:pt>
                <c:pt idx="913">
                  <c:v>1</c:v>
                </c:pt>
                <c:pt idx="914">
                  <c:v>1</c:v>
                </c:pt>
                <c:pt idx="915">
                  <c:v>1</c:v>
                </c:pt>
                <c:pt idx="916">
                  <c:v>1</c:v>
                </c:pt>
                <c:pt idx="917">
                  <c:v>1</c:v>
                </c:pt>
                <c:pt idx="918">
                  <c:v>1</c:v>
                </c:pt>
                <c:pt idx="919">
                  <c:v>1</c:v>
                </c:pt>
                <c:pt idx="920">
                  <c:v>1</c:v>
                </c:pt>
                <c:pt idx="921">
                  <c:v>1</c:v>
                </c:pt>
                <c:pt idx="922">
                  <c:v>1</c:v>
                </c:pt>
                <c:pt idx="923">
                  <c:v>1</c:v>
                </c:pt>
                <c:pt idx="924">
                  <c:v>1</c:v>
                </c:pt>
                <c:pt idx="925">
                  <c:v>1</c:v>
                </c:pt>
                <c:pt idx="926">
                  <c:v>1</c:v>
                </c:pt>
                <c:pt idx="927">
                  <c:v>1</c:v>
                </c:pt>
                <c:pt idx="928">
                  <c:v>1</c:v>
                </c:pt>
                <c:pt idx="929">
                  <c:v>1</c:v>
                </c:pt>
                <c:pt idx="930">
                  <c:v>2</c:v>
                </c:pt>
                <c:pt idx="931">
                  <c:v>1</c:v>
                </c:pt>
                <c:pt idx="932">
                  <c:v>1</c:v>
                </c:pt>
                <c:pt idx="933">
                  <c:v>2</c:v>
                </c:pt>
                <c:pt idx="934">
                  <c:v>2</c:v>
                </c:pt>
                <c:pt idx="935">
                  <c:v>1</c:v>
                </c:pt>
                <c:pt idx="936">
                  <c:v>1</c:v>
                </c:pt>
                <c:pt idx="937">
                  <c:v>1</c:v>
                </c:pt>
                <c:pt idx="938">
                  <c:v>1</c:v>
                </c:pt>
                <c:pt idx="939">
                  <c:v>1</c:v>
                </c:pt>
                <c:pt idx="940">
                  <c:v>1</c:v>
                </c:pt>
                <c:pt idx="941">
                  <c:v>0</c:v>
                </c:pt>
                <c:pt idx="942">
                  <c:v>1</c:v>
                </c:pt>
                <c:pt idx="943">
                  <c:v>1</c:v>
                </c:pt>
                <c:pt idx="944">
                  <c:v>1</c:v>
                </c:pt>
                <c:pt idx="945">
                  <c:v>1</c:v>
                </c:pt>
                <c:pt idx="946">
                  <c:v>1</c:v>
                </c:pt>
                <c:pt idx="947">
                  <c:v>1</c:v>
                </c:pt>
                <c:pt idx="948">
                  <c:v>2</c:v>
                </c:pt>
                <c:pt idx="949">
                  <c:v>1</c:v>
                </c:pt>
                <c:pt idx="950">
                  <c:v>1</c:v>
                </c:pt>
                <c:pt idx="951">
                  <c:v>1</c:v>
                </c:pt>
                <c:pt idx="952">
                  <c:v>1</c:v>
                </c:pt>
                <c:pt idx="953">
                  <c:v>1</c:v>
                </c:pt>
                <c:pt idx="954">
                  <c:v>1</c:v>
                </c:pt>
                <c:pt idx="955">
                  <c:v>1</c:v>
                </c:pt>
                <c:pt idx="956">
                  <c:v>1</c:v>
                </c:pt>
                <c:pt idx="957">
                  <c:v>2</c:v>
                </c:pt>
                <c:pt idx="958">
                  <c:v>2</c:v>
                </c:pt>
                <c:pt idx="959">
                  <c:v>1</c:v>
                </c:pt>
                <c:pt idx="960">
                  <c:v>1</c:v>
                </c:pt>
                <c:pt idx="961">
                  <c:v>1</c:v>
                </c:pt>
                <c:pt idx="962">
                  <c:v>1</c:v>
                </c:pt>
                <c:pt idx="963">
                  <c:v>1</c:v>
                </c:pt>
                <c:pt idx="964">
                  <c:v>1</c:v>
                </c:pt>
                <c:pt idx="965">
                  <c:v>1</c:v>
                </c:pt>
                <c:pt idx="966">
                  <c:v>1</c:v>
                </c:pt>
                <c:pt idx="967">
                  <c:v>1</c:v>
                </c:pt>
                <c:pt idx="968">
                  <c:v>1</c:v>
                </c:pt>
                <c:pt idx="969">
                  <c:v>2</c:v>
                </c:pt>
                <c:pt idx="970">
                  <c:v>1</c:v>
                </c:pt>
                <c:pt idx="971">
                  <c:v>1</c:v>
                </c:pt>
                <c:pt idx="972">
                  <c:v>1</c:v>
                </c:pt>
                <c:pt idx="973">
                  <c:v>1</c:v>
                </c:pt>
                <c:pt idx="974">
                  <c:v>1</c:v>
                </c:pt>
                <c:pt idx="975">
                  <c:v>1</c:v>
                </c:pt>
                <c:pt idx="976">
                  <c:v>1</c:v>
                </c:pt>
                <c:pt idx="977">
                  <c:v>3</c:v>
                </c:pt>
                <c:pt idx="978">
                  <c:v>1</c:v>
                </c:pt>
                <c:pt idx="979">
                  <c:v>1</c:v>
                </c:pt>
                <c:pt idx="980">
                  <c:v>1</c:v>
                </c:pt>
                <c:pt idx="981">
                  <c:v>1</c:v>
                </c:pt>
                <c:pt idx="982">
                  <c:v>1</c:v>
                </c:pt>
                <c:pt idx="983">
                  <c:v>1</c:v>
                </c:pt>
                <c:pt idx="984">
                  <c:v>1</c:v>
                </c:pt>
                <c:pt idx="985">
                  <c:v>1</c:v>
                </c:pt>
                <c:pt idx="986">
                  <c:v>1</c:v>
                </c:pt>
                <c:pt idx="987">
                  <c:v>1</c:v>
                </c:pt>
                <c:pt idx="988">
                  <c:v>1</c:v>
                </c:pt>
                <c:pt idx="989">
                  <c:v>1</c:v>
                </c:pt>
                <c:pt idx="990">
                  <c:v>1</c:v>
                </c:pt>
                <c:pt idx="991">
                  <c:v>0</c:v>
                </c:pt>
                <c:pt idx="992">
                  <c:v>1</c:v>
                </c:pt>
                <c:pt idx="993">
                  <c:v>1</c:v>
                </c:pt>
                <c:pt idx="994">
                  <c:v>1</c:v>
                </c:pt>
                <c:pt idx="995">
                  <c:v>1</c:v>
                </c:pt>
                <c:pt idx="996">
                  <c:v>1</c:v>
                </c:pt>
                <c:pt idx="997">
                  <c:v>1</c:v>
                </c:pt>
                <c:pt idx="998">
                  <c:v>2</c:v>
                </c:pt>
                <c:pt idx="999">
                  <c:v>0</c:v>
                </c:pt>
                <c:pt idx="1000">
                  <c:v>1</c:v>
                </c:pt>
                <c:pt idx="1001">
                  <c:v>0</c:v>
                </c:pt>
                <c:pt idx="1002">
                  <c:v>1</c:v>
                </c:pt>
                <c:pt idx="1003">
                  <c:v>1</c:v>
                </c:pt>
                <c:pt idx="1004">
                  <c:v>0</c:v>
                </c:pt>
                <c:pt idx="1005">
                  <c:v>2</c:v>
                </c:pt>
                <c:pt idx="1006">
                  <c:v>0</c:v>
                </c:pt>
                <c:pt idx="1007">
                  <c:v>1</c:v>
                </c:pt>
                <c:pt idx="1008">
                  <c:v>0</c:v>
                </c:pt>
                <c:pt idx="1009">
                  <c:v>1</c:v>
                </c:pt>
                <c:pt idx="1010">
                  <c:v>1</c:v>
                </c:pt>
                <c:pt idx="1011">
                  <c:v>0</c:v>
                </c:pt>
                <c:pt idx="1012">
                  <c:v>2</c:v>
                </c:pt>
                <c:pt idx="1013">
                  <c:v>0</c:v>
                </c:pt>
                <c:pt idx="1014">
                  <c:v>1</c:v>
                </c:pt>
                <c:pt idx="1015">
                  <c:v>0</c:v>
                </c:pt>
                <c:pt idx="1016">
                  <c:v>1</c:v>
                </c:pt>
                <c:pt idx="1017">
                  <c:v>1</c:v>
                </c:pt>
                <c:pt idx="1018">
                  <c:v>2</c:v>
                </c:pt>
                <c:pt idx="1019">
                  <c:v>2</c:v>
                </c:pt>
                <c:pt idx="1020">
                  <c:v>0</c:v>
                </c:pt>
                <c:pt idx="1021">
                  <c:v>1</c:v>
                </c:pt>
                <c:pt idx="1022">
                  <c:v>1</c:v>
                </c:pt>
                <c:pt idx="1023">
                  <c:v>1</c:v>
                </c:pt>
                <c:pt idx="1024">
                  <c:v>1</c:v>
                </c:pt>
                <c:pt idx="1025">
                  <c:v>1</c:v>
                </c:pt>
                <c:pt idx="1026">
                  <c:v>1</c:v>
                </c:pt>
                <c:pt idx="1027">
                  <c:v>1</c:v>
                </c:pt>
                <c:pt idx="1028">
                  <c:v>1</c:v>
                </c:pt>
                <c:pt idx="1029">
                  <c:v>0</c:v>
                </c:pt>
                <c:pt idx="1030">
                  <c:v>1</c:v>
                </c:pt>
                <c:pt idx="1031">
                  <c:v>0</c:v>
                </c:pt>
                <c:pt idx="1032">
                  <c:v>1</c:v>
                </c:pt>
                <c:pt idx="1033">
                  <c:v>0</c:v>
                </c:pt>
                <c:pt idx="1034">
                  <c:v>1</c:v>
                </c:pt>
                <c:pt idx="1035">
                  <c:v>2</c:v>
                </c:pt>
                <c:pt idx="1036">
                  <c:v>1</c:v>
                </c:pt>
                <c:pt idx="1037">
                  <c:v>0</c:v>
                </c:pt>
                <c:pt idx="1038">
                  <c:v>1</c:v>
                </c:pt>
                <c:pt idx="1039">
                  <c:v>1</c:v>
                </c:pt>
                <c:pt idx="1040">
                  <c:v>1</c:v>
                </c:pt>
                <c:pt idx="1041">
                  <c:v>4</c:v>
                </c:pt>
                <c:pt idx="1042">
                  <c:v>1</c:v>
                </c:pt>
                <c:pt idx="1043">
                  <c:v>1</c:v>
                </c:pt>
                <c:pt idx="1044">
                  <c:v>1</c:v>
                </c:pt>
                <c:pt idx="1045">
                  <c:v>1</c:v>
                </c:pt>
                <c:pt idx="1046">
                  <c:v>1</c:v>
                </c:pt>
                <c:pt idx="1047">
                  <c:v>1</c:v>
                </c:pt>
                <c:pt idx="1048">
                  <c:v>0</c:v>
                </c:pt>
                <c:pt idx="1049">
                  <c:v>1</c:v>
                </c:pt>
                <c:pt idx="1050">
                  <c:v>2</c:v>
                </c:pt>
                <c:pt idx="1051">
                  <c:v>0</c:v>
                </c:pt>
                <c:pt idx="1052">
                  <c:v>1</c:v>
                </c:pt>
                <c:pt idx="1053">
                  <c:v>1</c:v>
                </c:pt>
                <c:pt idx="1054">
                  <c:v>1</c:v>
                </c:pt>
                <c:pt idx="1055">
                  <c:v>1</c:v>
                </c:pt>
                <c:pt idx="1056">
                  <c:v>0</c:v>
                </c:pt>
                <c:pt idx="1057">
                  <c:v>1</c:v>
                </c:pt>
                <c:pt idx="1058">
                  <c:v>1</c:v>
                </c:pt>
                <c:pt idx="1059">
                  <c:v>2</c:v>
                </c:pt>
                <c:pt idx="1060">
                  <c:v>0</c:v>
                </c:pt>
                <c:pt idx="1061">
                  <c:v>1</c:v>
                </c:pt>
                <c:pt idx="1062">
                  <c:v>0</c:v>
                </c:pt>
                <c:pt idx="1063">
                  <c:v>1</c:v>
                </c:pt>
                <c:pt idx="1064">
                  <c:v>0</c:v>
                </c:pt>
                <c:pt idx="1065">
                  <c:v>1</c:v>
                </c:pt>
                <c:pt idx="1066">
                  <c:v>0</c:v>
                </c:pt>
                <c:pt idx="1067">
                  <c:v>1</c:v>
                </c:pt>
                <c:pt idx="1068">
                  <c:v>0</c:v>
                </c:pt>
                <c:pt idx="1069">
                  <c:v>1</c:v>
                </c:pt>
                <c:pt idx="1070">
                  <c:v>1</c:v>
                </c:pt>
                <c:pt idx="1071">
                  <c:v>2</c:v>
                </c:pt>
                <c:pt idx="1072">
                  <c:v>0</c:v>
                </c:pt>
                <c:pt idx="1073">
                  <c:v>2</c:v>
                </c:pt>
                <c:pt idx="1074">
                  <c:v>1</c:v>
                </c:pt>
                <c:pt idx="1075">
                  <c:v>2</c:v>
                </c:pt>
                <c:pt idx="1076">
                  <c:v>1</c:v>
                </c:pt>
                <c:pt idx="1077">
                  <c:v>1</c:v>
                </c:pt>
                <c:pt idx="1078">
                  <c:v>0</c:v>
                </c:pt>
                <c:pt idx="1079">
                  <c:v>0</c:v>
                </c:pt>
                <c:pt idx="1080">
                  <c:v>1</c:v>
                </c:pt>
                <c:pt idx="1081">
                  <c:v>1</c:v>
                </c:pt>
                <c:pt idx="1082">
                  <c:v>1</c:v>
                </c:pt>
                <c:pt idx="1083">
                  <c:v>1</c:v>
                </c:pt>
                <c:pt idx="1084">
                  <c:v>0</c:v>
                </c:pt>
                <c:pt idx="1085">
                  <c:v>1</c:v>
                </c:pt>
                <c:pt idx="1086">
                  <c:v>0</c:v>
                </c:pt>
                <c:pt idx="1087">
                  <c:v>1</c:v>
                </c:pt>
                <c:pt idx="1088">
                  <c:v>1</c:v>
                </c:pt>
                <c:pt idx="1089">
                  <c:v>1</c:v>
                </c:pt>
                <c:pt idx="1090">
                  <c:v>1</c:v>
                </c:pt>
                <c:pt idx="1091">
                  <c:v>1</c:v>
                </c:pt>
                <c:pt idx="1092">
                  <c:v>0</c:v>
                </c:pt>
                <c:pt idx="1093">
                  <c:v>0</c:v>
                </c:pt>
                <c:pt idx="1094">
                  <c:v>1</c:v>
                </c:pt>
                <c:pt idx="1095">
                  <c:v>1</c:v>
                </c:pt>
                <c:pt idx="1096">
                  <c:v>1</c:v>
                </c:pt>
                <c:pt idx="1097">
                  <c:v>1</c:v>
                </c:pt>
                <c:pt idx="1098">
                  <c:v>1</c:v>
                </c:pt>
                <c:pt idx="1099">
                  <c:v>0</c:v>
                </c:pt>
                <c:pt idx="1100">
                  <c:v>1</c:v>
                </c:pt>
                <c:pt idx="1101">
                  <c:v>0</c:v>
                </c:pt>
                <c:pt idx="1102">
                  <c:v>1</c:v>
                </c:pt>
                <c:pt idx="1103">
                  <c:v>2</c:v>
                </c:pt>
                <c:pt idx="1104">
                  <c:v>0</c:v>
                </c:pt>
                <c:pt idx="1105">
                  <c:v>0</c:v>
                </c:pt>
                <c:pt idx="1106">
                  <c:v>0</c:v>
                </c:pt>
                <c:pt idx="1107">
                  <c:v>1</c:v>
                </c:pt>
                <c:pt idx="1108">
                  <c:v>1</c:v>
                </c:pt>
                <c:pt idx="1109">
                  <c:v>1</c:v>
                </c:pt>
                <c:pt idx="1110">
                  <c:v>1</c:v>
                </c:pt>
                <c:pt idx="1111">
                  <c:v>1</c:v>
                </c:pt>
                <c:pt idx="1112">
                  <c:v>1</c:v>
                </c:pt>
                <c:pt idx="1113">
                  <c:v>1</c:v>
                </c:pt>
                <c:pt idx="1114">
                  <c:v>0</c:v>
                </c:pt>
                <c:pt idx="1115">
                  <c:v>0</c:v>
                </c:pt>
                <c:pt idx="1116">
                  <c:v>0</c:v>
                </c:pt>
                <c:pt idx="1117">
                  <c:v>0</c:v>
                </c:pt>
                <c:pt idx="1118">
                  <c:v>1</c:v>
                </c:pt>
                <c:pt idx="1119">
                  <c:v>1</c:v>
                </c:pt>
                <c:pt idx="1120">
                  <c:v>1</c:v>
                </c:pt>
                <c:pt idx="1121">
                  <c:v>0</c:v>
                </c:pt>
                <c:pt idx="1122">
                  <c:v>1</c:v>
                </c:pt>
                <c:pt idx="1123">
                  <c:v>1</c:v>
                </c:pt>
                <c:pt idx="1124">
                  <c:v>0</c:v>
                </c:pt>
                <c:pt idx="1125">
                  <c:v>1</c:v>
                </c:pt>
                <c:pt idx="1126">
                  <c:v>1</c:v>
                </c:pt>
                <c:pt idx="1127">
                  <c:v>0</c:v>
                </c:pt>
                <c:pt idx="1128">
                  <c:v>0</c:v>
                </c:pt>
                <c:pt idx="1129">
                  <c:v>1</c:v>
                </c:pt>
                <c:pt idx="1130">
                  <c:v>1</c:v>
                </c:pt>
                <c:pt idx="1131">
                  <c:v>0</c:v>
                </c:pt>
                <c:pt idx="1132">
                  <c:v>1</c:v>
                </c:pt>
                <c:pt idx="1133">
                  <c:v>1</c:v>
                </c:pt>
                <c:pt idx="1134">
                  <c:v>0</c:v>
                </c:pt>
                <c:pt idx="1135">
                  <c:v>0</c:v>
                </c:pt>
                <c:pt idx="1136">
                  <c:v>0</c:v>
                </c:pt>
                <c:pt idx="1137">
                  <c:v>0</c:v>
                </c:pt>
                <c:pt idx="1138">
                  <c:v>1</c:v>
                </c:pt>
                <c:pt idx="1139">
                  <c:v>0</c:v>
                </c:pt>
                <c:pt idx="1140">
                  <c:v>0</c:v>
                </c:pt>
                <c:pt idx="1141">
                  <c:v>0</c:v>
                </c:pt>
                <c:pt idx="1142">
                  <c:v>1</c:v>
                </c:pt>
                <c:pt idx="1143">
                  <c:v>1</c:v>
                </c:pt>
                <c:pt idx="1144">
                  <c:v>0</c:v>
                </c:pt>
                <c:pt idx="1145">
                  <c:v>0</c:v>
                </c:pt>
                <c:pt idx="1146">
                  <c:v>1</c:v>
                </c:pt>
                <c:pt idx="1147">
                  <c:v>0</c:v>
                </c:pt>
                <c:pt idx="1148">
                  <c:v>0</c:v>
                </c:pt>
                <c:pt idx="1149">
                  <c:v>0</c:v>
                </c:pt>
                <c:pt idx="1150">
                  <c:v>1</c:v>
                </c:pt>
                <c:pt idx="1151">
                  <c:v>0</c:v>
                </c:pt>
                <c:pt idx="1152">
                  <c:v>1</c:v>
                </c:pt>
                <c:pt idx="1153">
                  <c:v>1</c:v>
                </c:pt>
                <c:pt idx="1154">
                  <c:v>1</c:v>
                </c:pt>
                <c:pt idx="1155">
                  <c:v>0</c:v>
                </c:pt>
                <c:pt idx="1156">
                  <c:v>0</c:v>
                </c:pt>
                <c:pt idx="1157">
                  <c:v>0</c:v>
                </c:pt>
                <c:pt idx="1158">
                  <c:v>0</c:v>
                </c:pt>
                <c:pt idx="1159">
                  <c:v>0</c:v>
                </c:pt>
                <c:pt idx="1160">
                  <c:v>1</c:v>
                </c:pt>
                <c:pt idx="1161">
                  <c:v>1</c:v>
                </c:pt>
                <c:pt idx="1162">
                  <c:v>0</c:v>
                </c:pt>
                <c:pt idx="1163">
                  <c:v>1</c:v>
                </c:pt>
                <c:pt idx="1164">
                  <c:v>1</c:v>
                </c:pt>
                <c:pt idx="1165">
                  <c:v>0</c:v>
                </c:pt>
                <c:pt idx="1166">
                  <c:v>0</c:v>
                </c:pt>
                <c:pt idx="1167">
                  <c:v>1</c:v>
                </c:pt>
                <c:pt idx="1168">
                  <c:v>1</c:v>
                </c:pt>
                <c:pt idx="1169">
                  <c:v>1</c:v>
                </c:pt>
                <c:pt idx="1170">
                  <c:v>1</c:v>
                </c:pt>
                <c:pt idx="1171">
                  <c:v>1</c:v>
                </c:pt>
                <c:pt idx="1172">
                  <c:v>0</c:v>
                </c:pt>
                <c:pt idx="1173">
                  <c:v>0</c:v>
                </c:pt>
                <c:pt idx="1174">
                  <c:v>1</c:v>
                </c:pt>
                <c:pt idx="1175">
                  <c:v>0</c:v>
                </c:pt>
                <c:pt idx="1176">
                  <c:v>1</c:v>
                </c:pt>
                <c:pt idx="1177">
                  <c:v>0</c:v>
                </c:pt>
                <c:pt idx="1178">
                  <c:v>1</c:v>
                </c:pt>
                <c:pt idx="1179">
                  <c:v>0</c:v>
                </c:pt>
                <c:pt idx="1180">
                  <c:v>0</c:v>
                </c:pt>
                <c:pt idx="1181">
                  <c:v>0</c:v>
                </c:pt>
                <c:pt idx="1182">
                  <c:v>1</c:v>
                </c:pt>
                <c:pt idx="1183">
                  <c:v>0</c:v>
                </c:pt>
                <c:pt idx="1184">
                  <c:v>0</c:v>
                </c:pt>
                <c:pt idx="1185">
                  <c:v>1</c:v>
                </c:pt>
                <c:pt idx="1186">
                  <c:v>0</c:v>
                </c:pt>
                <c:pt idx="1187">
                  <c:v>0</c:v>
                </c:pt>
                <c:pt idx="1188">
                  <c:v>1</c:v>
                </c:pt>
                <c:pt idx="1189">
                  <c:v>0</c:v>
                </c:pt>
                <c:pt idx="1190">
                  <c:v>0</c:v>
                </c:pt>
                <c:pt idx="1191">
                  <c:v>0</c:v>
                </c:pt>
                <c:pt idx="1192">
                  <c:v>0</c:v>
                </c:pt>
                <c:pt idx="1193">
                  <c:v>0</c:v>
                </c:pt>
                <c:pt idx="1194">
                  <c:v>0</c:v>
                </c:pt>
                <c:pt idx="1195">
                  <c:v>1</c:v>
                </c:pt>
                <c:pt idx="1196">
                  <c:v>0</c:v>
                </c:pt>
                <c:pt idx="1197">
                  <c:v>0</c:v>
                </c:pt>
                <c:pt idx="1198">
                  <c:v>1</c:v>
                </c:pt>
                <c:pt idx="1199">
                  <c:v>1</c:v>
                </c:pt>
                <c:pt idx="1200">
                  <c:v>1</c:v>
                </c:pt>
                <c:pt idx="1201">
                  <c:v>0</c:v>
                </c:pt>
                <c:pt idx="1202">
                  <c:v>1</c:v>
                </c:pt>
                <c:pt idx="1203">
                  <c:v>1</c:v>
                </c:pt>
                <c:pt idx="1204">
                  <c:v>1</c:v>
                </c:pt>
                <c:pt idx="1205">
                  <c:v>1</c:v>
                </c:pt>
                <c:pt idx="1206">
                  <c:v>1</c:v>
                </c:pt>
                <c:pt idx="1207">
                  <c:v>1</c:v>
                </c:pt>
                <c:pt idx="1208">
                  <c:v>0</c:v>
                </c:pt>
                <c:pt idx="1209">
                  <c:v>1</c:v>
                </c:pt>
                <c:pt idx="1210">
                  <c:v>1</c:v>
                </c:pt>
                <c:pt idx="1211">
                  <c:v>0</c:v>
                </c:pt>
                <c:pt idx="1212">
                  <c:v>0</c:v>
                </c:pt>
                <c:pt idx="1213">
                  <c:v>1</c:v>
                </c:pt>
                <c:pt idx="1214">
                  <c:v>0</c:v>
                </c:pt>
                <c:pt idx="1215">
                  <c:v>0</c:v>
                </c:pt>
                <c:pt idx="1216">
                  <c:v>1</c:v>
                </c:pt>
                <c:pt idx="1217">
                  <c:v>0</c:v>
                </c:pt>
                <c:pt idx="1218">
                  <c:v>0</c:v>
                </c:pt>
                <c:pt idx="1219">
                  <c:v>0</c:v>
                </c:pt>
                <c:pt idx="1220">
                  <c:v>0</c:v>
                </c:pt>
                <c:pt idx="1221">
                  <c:v>0</c:v>
                </c:pt>
                <c:pt idx="1222">
                  <c:v>0</c:v>
                </c:pt>
                <c:pt idx="1223">
                  <c:v>1</c:v>
                </c:pt>
                <c:pt idx="1224">
                  <c:v>0</c:v>
                </c:pt>
                <c:pt idx="1225">
                  <c:v>0</c:v>
                </c:pt>
                <c:pt idx="1226">
                  <c:v>0</c:v>
                </c:pt>
                <c:pt idx="1227">
                  <c:v>1</c:v>
                </c:pt>
                <c:pt idx="1228">
                  <c:v>0</c:v>
                </c:pt>
                <c:pt idx="1229">
                  <c:v>0</c:v>
                </c:pt>
                <c:pt idx="1230">
                  <c:v>1</c:v>
                </c:pt>
                <c:pt idx="1231">
                  <c:v>1</c:v>
                </c:pt>
                <c:pt idx="1232">
                  <c:v>0</c:v>
                </c:pt>
                <c:pt idx="1233">
                  <c:v>1</c:v>
                </c:pt>
                <c:pt idx="1234">
                  <c:v>1</c:v>
                </c:pt>
                <c:pt idx="1235">
                  <c:v>0</c:v>
                </c:pt>
                <c:pt idx="1236">
                  <c:v>1</c:v>
                </c:pt>
                <c:pt idx="1237">
                  <c:v>0</c:v>
                </c:pt>
                <c:pt idx="1238">
                  <c:v>1</c:v>
                </c:pt>
                <c:pt idx="1239">
                  <c:v>0</c:v>
                </c:pt>
                <c:pt idx="1240">
                  <c:v>0</c:v>
                </c:pt>
                <c:pt idx="1241">
                  <c:v>1</c:v>
                </c:pt>
                <c:pt idx="1242">
                  <c:v>0</c:v>
                </c:pt>
                <c:pt idx="1243">
                  <c:v>1</c:v>
                </c:pt>
                <c:pt idx="1244">
                  <c:v>0</c:v>
                </c:pt>
                <c:pt idx="1245">
                  <c:v>0</c:v>
                </c:pt>
                <c:pt idx="1246">
                  <c:v>0</c:v>
                </c:pt>
                <c:pt idx="1247">
                  <c:v>0</c:v>
                </c:pt>
                <c:pt idx="1248">
                  <c:v>1</c:v>
                </c:pt>
                <c:pt idx="1249">
                  <c:v>1</c:v>
                </c:pt>
                <c:pt idx="1250">
                  <c:v>1</c:v>
                </c:pt>
                <c:pt idx="1251">
                  <c:v>0</c:v>
                </c:pt>
                <c:pt idx="1252">
                  <c:v>1</c:v>
                </c:pt>
                <c:pt idx="1253">
                  <c:v>0</c:v>
                </c:pt>
                <c:pt idx="1254">
                  <c:v>1</c:v>
                </c:pt>
                <c:pt idx="1255">
                  <c:v>1</c:v>
                </c:pt>
                <c:pt idx="1256">
                  <c:v>1</c:v>
                </c:pt>
                <c:pt idx="1257">
                  <c:v>1</c:v>
                </c:pt>
                <c:pt idx="1258">
                  <c:v>1</c:v>
                </c:pt>
                <c:pt idx="1259">
                  <c:v>0</c:v>
                </c:pt>
                <c:pt idx="1260">
                  <c:v>0</c:v>
                </c:pt>
                <c:pt idx="1261">
                  <c:v>0</c:v>
                </c:pt>
                <c:pt idx="1262">
                  <c:v>0</c:v>
                </c:pt>
                <c:pt idx="1263">
                  <c:v>1</c:v>
                </c:pt>
                <c:pt idx="1264">
                  <c:v>1</c:v>
                </c:pt>
                <c:pt idx="1265">
                  <c:v>0</c:v>
                </c:pt>
                <c:pt idx="1266">
                  <c:v>0</c:v>
                </c:pt>
                <c:pt idx="1267">
                  <c:v>0</c:v>
                </c:pt>
                <c:pt idx="1268">
                  <c:v>0</c:v>
                </c:pt>
                <c:pt idx="1269">
                  <c:v>1</c:v>
                </c:pt>
                <c:pt idx="1270">
                  <c:v>0</c:v>
                </c:pt>
                <c:pt idx="1271">
                  <c:v>1</c:v>
                </c:pt>
                <c:pt idx="1272">
                  <c:v>0</c:v>
                </c:pt>
                <c:pt idx="1273">
                  <c:v>1</c:v>
                </c:pt>
                <c:pt idx="1274">
                  <c:v>0</c:v>
                </c:pt>
                <c:pt idx="1275">
                  <c:v>0</c:v>
                </c:pt>
                <c:pt idx="1276">
                  <c:v>1</c:v>
                </c:pt>
                <c:pt idx="1277">
                  <c:v>1</c:v>
                </c:pt>
                <c:pt idx="1278">
                  <c:v>0</c:v>
                </c:pt>
                <c:pt idx="1279">
                  <c:v>1</c:v>
                </c:pt>
                <c:pt idx="1280">
                  <c:v>0</c:v>
                </c:pt>
                <c:pt idx="1281">
                  <c:v>0</c:v>
                </c:pt>
                <c:pt idx="1282">
                  <c:v>1</c:v>
                </c:pt>
                <c:pt idx="1283">
                  <c:v>0</c:v>
                </c:pt>
                <c:pt idx="1284">
                  <c:v>0</c:v>
                </c:pt>
                <c:pt idx="1285">
                  <c:v>0</c:v>
                </c:pt>
                <c:pt idx="1286">
                  <c:v>0</c:v>
                </c:pt>
                <c:pt idx="1287">
                  <c:v>1</c:v>
                </c:pt>
                <c:pt idx="1288">
                  <c:v>0</c:v>
                </c:pt>
                <c:pt idx="1289">
                  <c:v>0</c:v>
                </c:pt>
                <c:pt idx="1290">
                  <c:v>1</c:v>
                </c:pt>
                <c:pt idx="1291">
                  <c:v>0</c:v>
                </c:pt>
                <c:pt idx="1292">
                  <c:v>1</c:v>
                </c:pt>
                <c:pt idx="1293">
                  <c:v>0</c:v>
                </c:pt>
                <c:pt idx="1294">
                  <c:v>0</c:v>
                </c:pt>
                <c:pt idx="1295">
                  <c:v>1</c:v>
                </c:pt>
                <c:pt idx="1296">
                  <c:v>1</c:v>
                </c:pt>
                <c:pt idx="1297">
                  <c:v>0</c:v>
                </c:pt>
                <c:pt idx="1298">
                  <c:v>1</c:v>
                </c:pt>
                <c:pt idx="1299">
                  <c:v>2</c:v>
                </c:pt>
                <c:pt idx="1300">
                  <c:v>1</c:v>
                </c:pt>
                <c:pt idx="1301">
                  <c:v>0</c:v>
                </c:pt>
                <c:pt idx="1302">
                  <c:v>0</c:v>
                </c:pt>
                <c:pt idx="1303">
                  <c:v>1</c:v>
                </c:pt>
                <c:pt idx="1304">
                  <c:v>0</c:v>
                </c:pt>
                <c:pt idx="1305">
                  <c:v>0</c:v>
                </c:pt>
                <c:pt idx="1306">
                  <c:v>0</c:v>
                </c:pt>
                <c:pt idx="1307">
                  <c:v>1</c:v>
                </c:pt>
                <c:pt idx="1308">
                  <c:v>1</c:v>
                </c:pt>
                <c:pt idx="1309">
                  <c:v>0</c:v>
                </c:pt>
                <c:pt idx="1310">
                  <c:v>0</c:v>
                </c:pt>
                <c:pt idx="1311">
                  <c:v>0</c:v>
                </c:pt>
                <c:pt idx="1312">
                  <c:v>1</c:v>
                </c:pt>
                <c:pt idx="1313">
                  <c:v>0</c:v>
                </c:pt>
                <c:pt idx="1314">
                  <c:v>1</c:v>
                </c:pt>
                <c:pt idx="1315">
                  <c:v>1</c:v>
                </c:pt>
                <c:pt idx="1316">
                  <c:v>0</c:v>
                </c:pt>
                <c:pt idx="1317">
                  <c:v>0</c:v>
                </c:pt>
                <c:pt idx="1318">
                  <c:v>0</c:v>
                </c:pt>
                <c:pt idx="1319">
                  <c:v>0</c:v>
                </c:pt>
                <c:pt idx="1320">
                  <c:v>0</c:v>
                </c:pt>
                <c:pt idx="1321">
                  <c:v>1</c:v>
                </c:pt>
                <c:pt idx="1322">
                  <c:v>0</c:v>
                </c:pt>
                <c:pt idx="1323">
                  <c:v>0</c:v>
                </c:pt>
                <c:pt idx="1324">
                  <c:v>1</c:v>
                </c:pt>
                <c:pt idx="1325">
                  <c:v>1</c:v>
                </c:pt>
                <c:pt idx="1326">
                  <c:v>2</c:v>
                </c:pt>
                <c:pt idx="1327">
                  <c:v>1</c:v>
                </c:pt>
                <c:pt idx="1328">
                  <c:v>1</c:v>
                </c:pt>
                <c:pt idx="1329">
                  <c:v>1</c:v>
                </c:pt>
                <c:pt idx="1330">
                  <c:v>0</c:v>
                </c:pt>
                <c:pt idx="1331">
                  <c:v>0</c:v>
                </c:pt>
                <c:pt idx="1332">
                  <c:v>0</c:v>
                </c:pt>
                <c:pt idx="1333">
                  <c:v>1</c:v>
                </c:pt>
                <c:pt idx="1334">
                  <c:v>1</c:v>
                </c:pt>
                <c:pt idx="1335">
                  <c:v>1</c:v>
                </c:pt>
                <c:pt idx="1336">
                  <c:v>1</c:v>
                </c:pt>
                <c:pt idx="1337">
                  <c:v>1</c:v>
                </c:pt>
                <c:pt idx="1338">
                  <c:v>0</c:v>
                </c:pt>
                <c:pt idx="1339">
                  <c:v>1</c:v>
                </c:pt>
                <c:pt idx="1340">
                  <c:v>1</c:v>
                </c:pt>
                <c:pt idx="1341">
                  <c:v>1</c:v>
                </c:pt>
                <c:pt idx="1342">
                  <c:v>0</c:v>
                </c:pt>
                <c:pt idx="1343">
                  <c:v>0</c:v>
                </c:pt>
                <c:pt idx="1344">
                  <c:v>0</c:v>
                </c:pt>
                <c:pt idx="1345">
                  <c:v>0</c:v>
                </c:pt>
                <c:pt idx="1346">
                  <c:v>1</c:v>
                </c:pt>
                <c:pt idx="1347">
                  <c:v>1</c:v>
                </c:pt>
                <c:pt idx="1348">
                  <c:v>0</c:v>
                </c:pt>
                <c:pt idx="1349">
                  <c:v>0</c:v>
                </c:pt>
                <c:pt idx="1350">
                  <c:v>1</c:v>
                </c:pt>
                <c:pt idx="1351">
                  <c:v>1</c:v>
                </c:pt>
                <c:pt idx="1352">
                  <c:v>0</c:v>
                </c:pt>
                <c:pt idx="1353">
                  <c:v>0</c:v>
                </c:pt>
                <c:pt idx="1354">
                  <c:v>0</c:v>
                </c:pt>
                <c:pt idx="1355">
                  <c:v>0</c:v>
                </c:pt>
                <c:pt idx="1356">
                  <c:v>1</c:v>
                </c:pt>
                <c:pt idx="1357">
                  <c:v>1</c:v>
                </c:pt>
                <c:pt idx="1358">
                  <c:v>0</c:v>
                </c:pt>
                <c:pt idx="1359">
                  <c:v>0</c:v>
                </c:pt>
                <c:pt idx="1360">
                  <c:v>1</c:v>
                </c:pt>
                <c:pt idx="1361">
                  <c:v>0</c:v>
                </c:pt>
                <c:pt idx="1362">
                  <c:v>1</c:v>
                </c:pt>
                <c:pt idx="1363">
                  <c:v>1</c:v>
                </c:pt>
                <c:pt idx="1364">
                  <c:v>0</c:v>
                </c:pt>
                <c:pt idx="1365">
                  <c:v>0</c:v>
                </c:pt>
                <c:pt idx="1366">
                  <c:v>1</c:v>
                </c:pt>
                <c:pt idx="1367">
                  <c:v>0</c:v>
                </c:pt>
                <c:pt idx="1368">
                  <c:v>0</c:v>
                </c:pt>
                <c:pt idx="1369">
                  <c:v>0</c:v>
                </c:pt>
                <c:pt idx="1370">
                  <c:v>1</c:v>
                </c:pt>
                <c:pt idx="1371">
                  <c:v>1</c:v>
                </c:pt>
                <c:pt idx="1372">
                  <c:v>1</c:v>
                </c:pt>
                <c:pt idx="1373">
                  <c:v>0</c:v>
                </c:pt>
                <c:pt idx="1374">
                  <c:v>0</c:v>
                </c:pt>
                <c:pt idx="1375">
                  <c:v>1</c:v>
                </c:pt>
                <c:pt idx="1376">
                  <c:v>0</c:v>
                </c:pt>
                <c:pt idx="1377">
                  <c:v>1</c:v>
                </c:pt>
                <c:pt idx="1378">
                  <c:v>0</c:v>
                </c:pt>
                <c:pt idx="1379">
                  <c:v>0</c:v>
                </c:pt>
                <c:pt idx="1380">
                  <c:v>0</c:v>
                </c:pt>
                <c:pt idx="1381">
                  <c:v>1</c:v>
                </c:pt>
                <c:pt idx="1382">
                  <c:v>0</c:v>
                </c:pt>
                <c:pt idx="1383">
                  <c:v>0</c:v>
                </c:pt>
                <c:pt idx="1384">
                  <c:v>1</c:v>
                </c:pt>
                <c:pt idx="1385">
                  <c:v>0</c:v>
                </c:pt>
                <c:pt idx="1386">
                  <c:v>1</c:v>
                </c:pt>
                <c:pt idx="1387">
                  <c:v>0</c:v>
                </c:pt>
                <c:pt idx="1388">
                  <c:v>1</c:v>
                </c:pt>
                <c:pt idx="1389">
                  <c:v>1</c:v>
                </c:pt>
                <c:pt idx="1390">
                  <c:v>2</c:v>
                </c:pt>
                <c:pt idx="1391">
                  <c:v>0</c:v>
                </c:pt>
                <c:pt idx="1392">
                  <c:v>1</c:v>
                </c:pt>
                <c:pt idx="1393">
                  <c:v>0</c:v>
                </c:pt>
                <c:pt idx="1394">
                  <c:v>1</c:v>
                </c:pt>
                <c:pt idx="1395">
                  <c:v>1</c:v>
                </c:pt>
                <c:pt idx="1396">
                  <c:v>1</c:v>
                </c:pt>
                <c:pt idx="1397">
                  <c:v>0</c:v>
                </c:pt>
                <c:pt idx="1398">
                  <c:v>1</c:v>
                </c:pt>
                <c:pt idx="1399">
                  <c:v>0</c:v>
                </c:pt>
                <c:pt idx="1400">
                  <c:v>1</c:v>
                </c:pt>
                <c:pt idx="1401">
                  <c:v>0</c:v>
                </c:pt>
                <c:pt idx="1402">
                  <c:v>1</c:v>
                </c:pt>
                <c:pt idx="1403">
                  <c:v>0</c:v>
                </c:pt>
                <c:pt idx="1404">
                  <c:v>1</c:v>
                </c:pt>
                <c:pt idx="1405">
                  <c:v>0</c:v>
                </c:pt>
                <c:pt idx="1406">
                  <c:v>0</c:v>
                </c:pt>
                <c:pt idx="1407">
                  <c:v>0</c:v>
                </c:pt>
                <c:pt idx="1408">
                  <c:v>0</c:v>
                </c:pt>
                <c:pt idx="1409">
                  <c:v>2</c:v>
                </c:pt>
                <c:pt idx="1410">
                  <c:v>0</c:v>
                </c:pt>
                <c:pt idx="1411">
                  <c:v>0</c:v>
                </c:pt>
                <c:pt idx="1412">
                  <c:v>0</c:v>
                </c:pt>
                <c:pt idx="1413">
                  <c:v>0</c:v>
                </c:pt>
                <c:pt idx="1414">
                  <c:v>0</c:v>
                </c:pt>
                <c:pt idx="1415">
                  <c:v>0</c:v>
                </c:pt>
                <c:pt idx="1416">
                  <c:v>1</c:v>
                </c:pt>
                <c:pt idx="1417">
                  <c:v>0</c:v>
                </c:pt>
                <c:pt idx="1418">
                  <c:v>1</c:v>
                </c:pt>
                <c:pt idx="1419">
                  <c:v>0</c:v>
                </c:pt>
                <c:pt idx="1420">
                  <c:v>1</c:v>
                </c:pt>
                <c:pt idx="1421">
                  <c:v>0</c:v>
                </c:pt>
                <c:pt idx="1422">
                  <c:v>0</c:v>
                </c:pt>
                <c:pt idx="1423">
                  <c:v>0</c:v>
                </c:pt>
                <c:pt idx="1424">
                  <c:v>1</c:v>
                </c:pt>
                <c:pt idx="1425">
                  <c:v>0</c:v>
                </c:pt>
                <c:pt idx="1426">
                  <c:v>1</c:v>
                </c:pt>
                <c:pt idx="1427">
                  <c:v>1</c:v>
                </c:pt>
                <c:pt idx="1428">
                  <c:v>0</c:v>
                </c:pt>
                <c:pt idx="1429">
                  <c:v>1</c:v>
                </c:pt>
                <c:pt idx="1430">
                  <c:v>1</c:v>
                </c:pt>
                <c:pt idx="1431">
                  <c:v>0</c:v>
                </c:pt>
                <c:pt idx="1432">
                  <c:v>1</c:v>
                </c:pt>
                <c:pt idx="1433">
                  <c:v>1</c:v>
                </c:pt>
                <c:pt idx="1434">
                  <c:v>0</c:v>
                </c:pt>
                <c:pt idx="1435">
                  <c:v>0</c:v>
                </c:pt>
                <c:pt idx="1436">
                  <c:v>1</c:v>
                </c:pt>
                <c:pt idx="1437">
                  <c:v>0</c:v>
                </c:pt>
                <c:pt idx="1438">
                  <c:v>0</c:v>
                </c:pt>
                <c:pt idx="1439">
                  <c:v>0</c:v>
                </c:pt>
                <c:pt idx="1440">
                  <c:v>1</c:v>
                </c:pt>
                <c:pt idx="1441">
                  <c:v>0</c:v>
                </c:pt>
                <c:pt idx="1442">
                  <c:v>0</c:v>
                </c:pt>
                <c:pt idx="1443">
                  <c:v>0</c:v>
                </c:pt>
                <c:pt idx="1444">
                  <c:v>0</c:v>
                </c:pt>
                <c:pt idx="1445">
                  <c:v>1</c:v>
                </c:pt>
                <c:pt idx="1446">
                  <c:v>1</c:v>
                </c:pt>
                <c:pt idx="1447">
                  <c:v>0</c:v>
                </c:pt>
                <c:pt idx="1448">
                  <c:v>0</c:v>
                </c:pt>
                <c:pt idx="1449">
                  <c:v>1</c:v>
                </c:pt>
                <c:pt idx="1450">
                  <c:v>0</c:v>
                </c:pt>
                <c:pt idx="1451">
                  <c:v>0</c:v>
                </c:pt>
                <c:pt idx="1452">
                  <c:v>0</c:v>
                </c:pt>
                <c:pt idx="1453">
                  <c:v>0</c:v>
                </c:pt>
                <c:pt idx="1454">
                  <c:v>1</c:v>
                </c:pt>
                <c:pt idx="1455">
                  <c:v>1</c:v>
                </c:pt>
                <c:pt idx="1456">
                  <c:v>0</c:v>
                </c:pt>
                <c:pt idx="1457">
                  <c:v>1</c:v>
                </c:pt>
                <c:pt idx="1458">
                  <c:v>0</c:v>
                </c:pt>
                <c:pt idx="1459">
                  <c:v>0</c:v>
                </c:pt>
                <c:pt idx="1460">
                  <c:v>0</c:v>
                </c:pt>
                <c:pt idx="1461">
                  <c:v>2</c:v>
                </c:pt>
                <c:pt idx="1462">
                  <c:v>1</c:v>
                </c:pt>
                <c:pt idx="1463">
                  <c:v>1</c:v>
                </c:pt>
                <c:pt idx="1464">
                  <c:v>1</c:v>
                </c:pt>
                <c:pt idx="1465">
                  <c:v>1</c:v>
                </c:pt>
                <c:pt idx="1466">
                  <c:v>1</c:v>
                </c:pt>
                <c:pt idx="1467">
                  <c:v>0</c:v>
                </c:pt>
                <c:pt idx="1468">
                  <c:v>0</c:v>
                </c:pt>
                <c:pt idx="1469">
                  <c:v>1</c:v>
                </c:pt>
                <c:pt idx="1470">
                  <c:v>0</c:v>
                </c:pt>
                <c:pt idx="1471">
                  <c:v>0</c:v>
                </c:pt>
                <c:pt idx="1472">
                  <c:v>1</c:v>
                </c:pt>
                <c:pt idx="1473">
                  <c:v>0</c:v>
                </c:pt>
                <c:pt idx="1474">
                  <c:v>0</c:v>
                </c:pt>
                <c:pt idx="1475">
                  <c:v>1</c:v>
                </c:pt>
                <c:pt idx="1476">
                  <c:v>1</c:v>
                </c:pt>
                <c:pt idx="1477">
                  <c:v>0</c:v>
                </c:pt>
                <c:pt idx="1478">
                  <c:v>1</c:v>
                </c:pt>
                <c:pt idx="1479">
                  <c:v>0</c:v>
                </c:pt>
                <c:pt idx="1480">
                  <c:v>1</c:v>
                </c:pt>
                <c:pt idx="1481">
                  <c:v>0</c:v>
                </c:pt>
                <c:pt idx="1482">
                  <c:v>0</c:v>
                </c:pt>
                <c:pt idx="1483">
                  <c:v>0</c:v>
                </c:pt>
                <c:pt idx="1484">
                  <c:v>1</c:v>
                </c:pt>
                <c:pt idx="1485">
                  <c:v>0</c:v>
                </c:pt>
                <c:pt idx="1486">
                  <c:v>1</c:v>
                </c:pt>
                <c:pt idx="1487">
                  <c:v>0</c:v>
                </c:pt>
                <c:pt idx="1488">
                  <c:v>1</c:v>
                </c:pt>
                <c:pt idx="1489">
                  <c:v>1</c:v>
                </c:pt>
                <c:pt idx="1490">
                  <c:v>0</c:v>
                </c:pt>
                <c:pt idx="1491">
                  <c:v>0</c:v>
                </c:pt>
                <c:pt idx="1492">
                  <c:v>0</c:v>
                </c:pt>
                <c:pt idx="1493">
                  <c:v>0</c:v>
                </c:pt>
                <c:pt idx="1494">
                  <c:v>1</c:v>
                </c:pt>
                <c:pt idx="1495">
                  <c:v>0</c:v>
                </c:pt>
                <c:pt idx="1496">
                  <c:v>0</c:v>
                </c:pt>
                <c:pt idx="1497">
                  <c:v>1</c:v>
                </c:pt>
                <c:pt idx="1498">
                  <c:v>0</c:v>
                </c:pt>
                <c:pt idx="1499">
                  <c:v>0</c:v>
                </c:pt>
                <c:pt idx="1500">
                  <c:v>1</c:v>
                </c:pt>
                <c:pt idx="1501">
                  <c:v>0</c:v>
                </c:pt>
                <c:pt idx="1502">
                  <c:v>2</c:v>
                </c:pt>
                <c:pt idx="1503">
                  <c:v>0</c:v>
                </c:pt>
                <c:pt idx="1504">
                  <c:v>1</c:v>
                </c:pt>
                <c:pt idx="1505">
                  <c:v>0</c:v>
                </c:pt>
                <c:pt idx="1506">
                  <c:v>0</c:v>
                </c:pt>
                <c:pt idx="1507">
                  <c:v>0</c:v>
                </c:pt>
                <c:pt idx="1508">
                  <c:v>1</c:v>
                </c:pt>
                <c:pt idx="1509">
                  <c:v>0</c:v>
                </c:pt>
                <c:pt idx="1510">
                  <c:v>0</c:v>
                </c:pt>
                <c:pt idx="1511">
                  <c:v>0</c:v>
                </c:pt>
                <c:pt idx="1512">
                  <c:v>1</c:v>
                </c:pt>
                <c:pt idx="1513">
                  <c:v>0</c:v>
                </c:pt>
                <c:pt idx="1514">
                  <c:v>1</c:v>
                </c:pt>
                <c:pt idx="1515">
                  <c:v>0</c:v>
                </c:pt>
                <c:pt idx="1516">
                  <c:v>1</c:v>
                </c:pt>
                <c:pt idx="1517">
                  <c:v>0</c:v>
                </c:pt>
                <c:pt idx="1518">
                  <c:v>0</c:v>
                </c:pt>
                <c:pt idx="1519">
                  <c:v>1</c:v>
                </c:pt>
                <c:pt idx="1520">
                  <c:v>1</c:v>
                </c:pt>
                <c:pt idx="1521">
                  <c:v>0</c:v>
                </c:pt>
                <c:pt idx="1522">
                  <c:v>0</c:v>
                </c:pt>
                <c:pt idx="1523">
                  <c:v>1</c:v>
                </c:pt>
                <c:pt idx="1524">
                  <c:v>0</c:v>
                </c:pt>
                <c:pt idx="1525">
                  <c:v>1</c:v>
                </c:pt>
                <c:pt idx="1526">
                  <c:v>0</c:v>
                </c:pt>
                <c:pt idx="1527">
                  <c:v>0</c:v>
                </c:pt>
                <c:pt idx="1528">
                  <c:v>0</c:v>
                </c:pt>
                <c:pt idx="1529">
                  <c:v>1</c:v>
                </c:pt>
                <c:pt idx="1530">
                  <c:v>0</c:v>
                </c:pt>
                <c:pt idx="1531">
                  <c:v>1</c:v>
                </c:pt>
                <c:pt idx="1532">
                  <c:v>2</c:v>
                </c:pt>
                <c:pt idx="1533">
                  <c:v>1</c:v>
                </c:pt>
                <c:pt idx="1534">
                  <c:v>0</c:v>
                </c:pt>
                <c:pt idx="1535">
                  <c:v>0</c:v>
                </c:pt>
                <c:pt idx="1536">
                  <c:v>1</c:v>
                </c:pt>
                <c:pt idx="1537">
                  <c:v>0</c:v>
                </c:pt>
                <c:pt idx="1538">
                  <c:v>1</c:v>
                </c:pt>
                <c:pt idx="1539">
                  <c:v>0</c:v>
                </c:pt>
                <c:pt idx="1540">
                  <c:v>0</c:v>
                </c:pt>
                <c:pt idx="1541">
                  <c:v>0</c:v>
                </c:pt>
                <c:pt idx="1542">
                  <c:v>0</c:v>
                </c:pt>
                <c:pt idx="1543">
                  <c:v>0</c:v>
                </c:pt>
                <c:pt idx="1544">
                  <c:v>1</c:v>
                </c:pt>
                <c:pt idx="1545">
                  <c:v>0</c:v>
                </c:pt>
                <c:pt idx="1546">
                  <c:v>0</c:v>
                </c:pt>
                <c:pt idx="1547">
                  <c:v>1</c:v>
                </c:pt>
                <c:pt idx="1548">
                  <c:v>0</c:v>
                </c:pt>
                <c:pt idx="1549">
                  <c:v>0</c:v>
                </c:pt>
                <c:pt idx="1550">
                  <c:v>0</c:v>
                </c:pt>
                <c:pt idx="1551">
                  <c:v>1</c:v>
                </c:pt>
                <c:pt idx="1552">
                  <c:v>0</c:v>
                </c:pt>
                <c:pt idx="1553">
                  <c:v>1</c:v>
                </c:pt>
                <c:pt idx="1554">
                  <c:v>0</c:v>
                </c:pt>
                <c:pt idx="1555">
                  <c:v>0</c:v>
                </c:pt>
                <c:pt idx="1556">
                  <c:v>0</c:v>
                </c:pt>
                <c:pt idx="1557">
                  <c:v>1</c:v>
                </c:pt>
                <c:pt idx="1558">
                  <c:v>0</c:v>
                </c:pt>
                <c:pt idx="1559">
                  <c:v>1</c:v>
                </c:pt>
                <c:pt idx="1560">
                  <c:v>0</c:v>
                </c:pt>
                <c:pt idx="1561">
                  <c:v>0</c:v>
                </c:pt>
                <c:pt idx="1562">
                  <c:v>1</c:v>
                </c:pt>
                <c:pt idx="1563">
                  <c:v>0</c:v>
                </c:pt>
                <c:pt idx="1564">
                  <c:v>1</c:v>
                </c:pt>
                <c:pt idx="1565">
                  <c:v>1</c:v>
                </c:pt>
                <c:pt idx="1566">
                  <c:v>1</c:v>
                </c:pt>
                <c:pt idx="1567">
                  <c:v>0</c:v>
                </c:pt>
                <c:pt idx="1568">
                  <c:v>1</c:v>
                </c:pt>
                <c:pt idx="1569">
                  <c:v>0</c:v>
                </c:pt>
                <c:pt idx="1570">
                  <c:v>1</c:v>
                </c:pt>
                <c:pt idx="1571">
                  <c:v>0</c:v>
                </c:pt>
                <c:pt idx="1572">
                  <c:v>1</c:v>
                </c:pt>
                <c:pt idx="1573">
                  <c:v>1</c:v>
                </c:pt>
                <c:pt idx="1574">
                  <c:v>1</c:v>
                </c:pt>
                <c:pt idx="1575">
                  <c:v>0</c:v>
                </c:pt>
                <c:pt idx="1576">
                  <c:v>1</c:v>
                </c:pt>
                <c:pt idx="1577">
                  <c:v>0</c:v>
                </c:pt>
                <c:pt idx="1578">
                  <c:v>1</c:v>
                </c:pt>
                <c:pt idx="1579">
                  <c:v>1</c:v>
                </c:pt>
                <c:pt idx="1580">
                  <c:v>0</c:v>
                </c:pt>
                <c:pt idx="1581">
                  <c:v>1</c:v>
                </c:pt>
                <c:pt idx="1582">
                  <c:v>0</c:v>
                </c:pt>
                <c:pt idx="1583">
                  <c:v>1</c:v>
                </c:pt>
                <c:pt idx="1584">
                  <c:v>0</c:v>
                </c:pt>
                <c:pt idx="1585">
                  <c:v>0</c:v>
                </c:pt>
                <c:pt idx="1586">
                  <c:v>1</c:v>
                </c:pt>
                <c:pt idx="1587">
                  <c:v>0</c:v>
                </c:pt>
                <c:pt idx="1588">
                  <c:v>1</c:v>
                </c:pt>
                <c:pt idx="1589">
                  <c:v>0</c:v>
                </c:pt>
                <c:pt idx="1590">
                  <c:v>0</c:v>
                </c:pt>
                <c:pt idx="1591">
                  <c:v>0</c:v>
                </c:pt>
                <c:pt idx="1592">
                  <c:v>1</c:v>
                </c:pt>
                <c:pt idx="1593">
                  <c:v>0</c:v>
                </c:pt>
                <c:pt idx="1594">
                  <c:v>1</c:v>
                </c:pt>
                <c:pt idx="1595">
                  <c:v>1</c:v>
                </c:pt>
                <c:pt idx="1596">
                  <c:v>0</c:v>
                </c:pt>
                <c:pt idx="1597">
                  <c:v>0</c:v>
                </c:pt>
                <c:pt idx="1598">
                  <c:v>1</c:v>
                </c:pt>
                <c:pt idx="1599">
                  <c:v>1</c:v>
                </c:pt>
                <c:pt idx="1600">
                  <c:v>1</c:v>
                </c:pt>
                <c:pt idx="1601">
                  <c:v>1</c:v>
                </c:pt>
                <c:pt idx="1602">
                  <c:v>1</c:v>
                </c:pt>
                <c:pt idx="1603">
                  <c:v>1</c:v>
                </c:pt>
                <c:pt idx="1604">
                  <c:v>0</c:v>
                </c:pt>
                <c:pt idx="1605">
                  <c:v>0</c:v>
                </c:pt>
                <c:pt idx="1606">
                  <c:v>0</c:v>
                </c:pt>
                <c:pt idx="1607">
                  <c:v>1</c:v>
                </c:pt>
                <c:pt idx="1608">
                  <c:v>1</c:v>
                </c:pt>
                <c:pt idx="1609">
                  <c:v>1</c:v>
                </c:pt>
                <c:pt idx="1610">
                  <c:v>0</c:v>
                </c:pt>
                <c:pt idx="1611">
                  <c:v>1</c:v>
                </c:pt>
                <c:pt idx="1612">
                  <c:v>1</c:v>
                </c:pt>
                <c:pt idx="1613">
                  <c:v>0</c:v>
                </c:pt>
                <c:pt idx="1614">
                  <c:v>1</c:v>
                </c:pt>
                <c:pt idx="1615">
                  <c:v>1</c:v>
                </c:pt>
                <c:pt idx="1616">
                  <c:v>1</c:v>
                </c:pt>
                <c:pt idx="1617">
                  <c:v>0</c:v>
                </c:pt>
                <c:pt idx="1618">
                  <c:v>0</c:v>
                </c:pt>
                <c:pt idx="1619">
                  <c:v>1</c:v>
                </c:pt>
                <c:pt idx="1620">
                  <c:v>0</c:v>
                </c:pt>
                <c:pt idx="1621">
                  <c:v>1</c:v>
                </c:pt>
                <c:pt idx="1622">
                  <c:v>1</c:v>
                </c:pt>
                <c:pt idx="1623">
                  <c:v>0</c:v>
                </c:pt>
                <c:pt idx="1624">
                  <c:v>0</c:v>
                </c:pt>
                <c:pt idx="1625">
                  <c:v>0</c:v>
                </c:pt>
                <c:pt idx="1626">
                  <c:v>1</c:v>
                </c:pt>
                <c:pt idx="1627">
                  <c:v>0</c:v>
                </c:pt>
                <c:pt idx="1628">
                  <c:v>1</c:v>
                </c:pt>
                <c:pt idx="1629">
                  <c:v>1</c:v>
                </c:pt>
                <c:pt idx="1630">
                  <c:v>0</c:v>
                </c:pt>
                <c:pt idx="1631">
                  <c:v>0</c:v>
                </c:pt>
                <c:pt idx="1632">
                  <c:v>0</c:v>
                </c:pt>
                <c:pt idx="1633">
                  <c:v>2</c:v>
                </c:pt>
                <c:pt idx="1634">
                  <c:v>0</c:v>
                </c:pt>
                <c:pt idx="1635">
                  <c:v>1</c:v>
                </c:pt>
                <c:pt idx="1636">
                  <c:v>0</c:v>
                </c:pt>
                <c:pt idx="1637">
                  <c:v>0</c:v>
                </c:pt>
                <c:pt idx="1638">
                  <c:v>1</c:v>
                </c:pt>
                <c:pt idx="1639">
                  <c:v>0</c:v>
                </c:pt>
                <c:pt idx="1640">
                  <c:v>1</c:v>
                </c:pt>
                <c:pt idx="1641">
                  <c:v>0</c:v>
                </c:pt>
                <c:pt idx="1642">
                  <c:v>0</c:v>
                </c:pt>
                <c:pt idx="1643">
                  <c:v>1</c:v>
                </c:pt>
                <c:pt idx="1644">
                  <c:v>1</c:v>
                </c:pt>
                <c:pt idx="1645">
                  <c:v>0</c:v>
                </c:pt>
                <c:pt idx="1646">
                  <c:v>0</c:v>
                </c:pt>
                <c:pt idx="1647">
                  <c:v>0</c:v>
                </c:pt>
                <c:pt idx="1648">
                  <c:v>1</c:v>
                </c:pt>
                <c:pt idx="1649">
                  <c:v>0</c:v>
                </c:pt>
                <c:pt idx="1650">
                  <c:v>0</c:v>
                </c:pt>
                <c:pt idx="1651">
                  <c:v>1</c:v>
                </c:pt>
                <c:pt idx="1652">
                  <c:v>0</c:v>
                </c:pt>
                <c:pt idx="1653">
                  <c:v>0</c:v>
                </c:pt>
                <c:pt idx="1654">
                  <c:v>0</c:v>
                </c:pt>
                <c:pt idx="1655">
                  <c:v>0</c:v>
                </c:pt>
                <c:pt idx="1656">
                  <c:v>0</c:v>
                </c:pt>
                <c:pt idx="1657">
                  <c:v>1</c:v>
                </c:pt>
                <c:pt idx="1658">
                  <c:v>0</c:v>
                </c:pt>
                <c:pt idx="1659">
                  <c:v>0</c:v>
                </c:pt>
                <c:pt idx="1660">
                  <c:v>0</c:v>
                </c:pt>
                <c:pt idx="1661">
                  <c:v>1</c:v>
                </c:pt>
                <c:pt idx="1662">
                  <c:v>0</c:v>
                </c:pt>
                <c:pt idx="1663">
                  <c:v>1</c:v>
                </c:pt>
                <c:pt idx="1664">
                  <c:v>1</c:v>
                </c:pt>
                <c:pt idx="1665">
                  <c:v>0</c:v>
                </c:pt>
                <c:pt idx="1666">
                  <c:v>0</c:v>
                </c:pt>
                <c:pt idx="1667">
                  <c:v>1</c:v>
                </c:pt>
                <c:pt idx="1668">
                  <c:v>0</c:v>
                </c:pt>
                <c:pt idx="1669">
                  <c:v>1</c:v>
                </c:pt>
                <c:pt idx="1670">
                  <c:v>0</c:v>
                </c:pt>
                <c:pt idx="1671">
                  <c:v>1</c:v>
                </c:pt>
                <c:pt idx="1672">
                  <c:v>1</c:v>
                </c:pt>
                <c:pt idx="1673">
                  <c:v>0</c:v>
                </c:pt>
                <c:pt idx="1674">
                  <c:v>1</c:v>
                </c:pt>
                <c:pt idx="1675">
                  <c:v>0</c:v>
                </c:pt>
                <c:pt idx="1676">
                  <c:v>1</c:v>
                </c:pt>
                <c:pt idx="1677">
                  <c:v>0</c:v>
                </c:pt>
                <c:pt idx="1678">
                  <c:v>0</c:v>
                </c:pt>
                <c:pt idx="1679">
                  <c:v>1</c:v>
                </c:pt>
                <c:pt idx="1680">
                  <c:v>0</c:v>
                </c:pt>
                <c:pt idx="1681">
                  <c:v>0</c:v>
                </c:pt>
                <c:pt idx="1682">
                  <c:v>1</c:v>
                </c:pt>
                <c:pt idx="1683">
                  <c:v>0</c:v>
                </c:pt>
                <c:pt idx="1684">
                  <c:v>1</c:v>
                </c:pt>
                <c:pt idx="1685">
                  <c:v>0</c:v>
                </c:pt>
                <c:pt idx="1686">
                  <c:v>0</c:v>
                </c:pt>
                <c:pt idx="1687">
                  <c:v>0</c:v>
                </c:pt>
                <c:pt idx="1688">
                  <c:v>0</c:v>
                </c:pt>
                <c:pt idx="1689">
                  <c:v>1</c:v>
                </c:pt>
                <c:pt idx="1690">
                  <c:v>1</c:v>
                </c:pt>
                <c:pt idx="1691">
                  <c:v>0</c:v>
                </c:pt>
                <c:pt idx="1692">
                  <c:v>1</c:v>
                </c:pt>
                <c:pt idx="1693">
                  <c:v>1</c:v>
                </c:pt>
                <c:pt idx="1694">
                  <c:v>1</c:v>
                </c:pt>
                <c:pt idx="1695">
                  <c:v>1</c:v>
                </c:pt>
                <c:pt idx="1696">
                  <c:v>1</c:v>
                </c:pt>
                <c:pt idx="1697">
                  <c:v>0</c:v>
                </c:pt>
                <c:pt idx="1698">
                  <c:v>1</c:v>
                </c:pt>
                <c:pt idx="1699">
                  <c:v>0</c:v>
                </c:pt>
                <c:pt idx="1700">
                  <c:v>1</c:v>
                </c:pt>
                <c:pt idx="1701">
                  <c:v>0</c:v>
                </c:pt>
                <c:pt idx="1702">
                  <c:v>0</c:v>
                </c:pt>
                <c:pt idx="1703">
                  <c:v>0</c:v>
                </c:pt>
                <c:pt idx="1704">
                  <c:v>0</c:v>
                </c:pt>
                <c:pt idx="1705">
                  <c:v>1</c:v>
                </c:pt>
                <c:pt idx="1706">
                  <c:v>0</c:v>
                </c:pt>
                <c:pt idx="1707">
                  <c:v>0</c:v>
                </c:pt>
                <c:pt idx="1708">
                  <c:v>1</c:v>
                </c:pt>
                <c:pt idx="1709">
                  <c:v>0</c:v>
                </c:pt>
                <c:pt idx="1710">
                  <c:v>0</c:v>
                </c:pt>
                <c:pt idx="1711">
                  <c:v>0</c:v>
                </c:pt>
                <c:pt idx="1712">
                  <c:v>1</c:v>
                </c:pt>
                <c:pt idx="1713">
                  <c:v>0</c:v>
                </c:pt>
                <c:pt idx="1714">
                  <c:v>0</c:v>
                </c:pt>
                <c:pt idx="1715">
                  <c:v>0</c:v>
                </c:pt>
                <c:pt idx="1716">
                  <c:v>0</c:v>
                </c:pt>
                <c:pt idx="1717">
                  <c:v>1</c:v>
                </c:pt>
                <c:pt idx="1718">
                  <c:v>0</c:v>
                </c:pt>
                <c:pt idx="1719">
                  <c:v>0</c:v>
                </c:pt>
                <c:pt idx="1720">
                  <c:v>1</c:v>
                </c:pt>
                <c:pt idx="1721">
                  <c:v>0</c:v>
                </c:pt>
                <c:pt idx="1722">
                  <c:v>0</c:v>
                </c:pt>
                <c:pt idx="1723">
                  <c:v>1</c:v>
                </c:pt>
                <c:pt idx="1724">
                  <c:v>0</c:v>
                </c:pt>
                <c:pt idx="1725">
                  <c:v>1</c:v>
                </c:pt>
                <c:pt idx="1726">
                  <c:v>1</c:v>
                </c:pt>
                <c:pt idx="1727">
                  <c:v>0</c:v>
                </c:pt>
                <c:pt idx="1728">
                  <c:v>1</c:v>
                </c:pt>
                <c:pt idx="1729">
                  <c:v>0</c:v>
                </c:pt>
                <c:pt idx="1730">
                  <c:v>1</c:v>
                </c:pt>
                <c:pt idx="1731">
                  <c:v>0</c:v>
                </c:pt>
                <c:pt idx="1732">
                  <c:v>0</c:v>
                </c:pt>
                <c:pt idx="1733">
                  <c:v>0</c:v>
                </c:pt>
                <c:pt idx="1734">
                  <c:v>1</c:v>
                </c:pt>
                <c:pt idx="1735">
                  <c:v>0</c:v>
                </c:pt>
                <c:pt idx="1736">
                  <c:v>1</c:v>
                </c:pt>
                <c:pt idx="1737">
                  <c:v>0</c:v>
                </c:pt>
                <c:pt idx="1738">
                  <c:v>1</c:v>
                </c:pt>
                <c:pt idx="1739">
                  <c:v>0</c:v>
                </c:pt>
                <c:pt idx="1740">
                  <c:v>1</c:v>
                </c:pt>
                <c:pt idx="1741">
                  <c:v>0</c:v>
                </c:pt>
                <c:pt idx="1742">
                  <c:v>1</c:v>
                </c:pt>
                <c:pt idx="1743">
                  <c:v>0</c:v>
                </c:pt>
                <c:pt idx="1744">
                  <c:v>0</c:v>
                </c:pt>
                <c:pt idx="1745">
                  <c:v>0</c:v>
                </c:pt>
                <c:pt idx="1746">
                  <c:v>0</c:v>
                </c:pt>
                <c:pt idx="1747">
                  <c:v>2</c:v>
                </c:pt>
                <c:pt idx="1748">
                  <c:v>1</c:v>
                </c:pt>
                <c:pt idx="1749">
                  <c:v>0</c:v>
                </c:pt>
                <c:pt idx="1750">
                  <c:v>1</c:v>
                </c:pt>
                <c:pt idx="1751">
                  <c:v>1</c:v>
                </c:pt>
                <c:pt idx="1752">
                  <c:v>1</c:v>
                </c:pt>
                <c:pt idx="1753">
                  <c:v>1</c:v>
                </c:pt>
                <c:pt idx="1754">
                  <c:v>1</c:v>
                </c:pt>
                <c:pt idx="1755">
                  <c:v>1</c:v>
                </c:pt>
                <c:pt idx="1756">
                  <c:v>1</c:v>
                </c:pt>
                <c:pt idx="1757">
                  <c:v>0</c:v>
                </c:pt>
                <c:pt idx="1758">
                  <c:v>1</c:v>
                </c:pt>
                <c:pt idx="1759">
                  <c:v>0</c:v>
                </c:pt>
                <c:pt idx="1760">
                  <c:v>0</c:v>
                </c:pt>
                <c:pt idx="1761">
                  <c:v>0</c:v>
                </c:pt>
                <c:pt idx="1762">
                  <c:v>1</c:v>
                </c:pt>
                <c:pt idx="1763">
                  <c:v>0</c:v>
                </c:pt>
                <c:pt idx="1764">
                  <c:v>1</c:v>
                </c:pt>
                <c:pt idx="1765">
                  <c:v>0</c:v>
                </c:pt>
                <c:pt idx="1766">
                  <c:v>0</c:v>
                </c:pt>
                <c:pt idx="1767">
                  <c:v>1</c:v>
                </c:pt>
                <c:pt idx="1768">
                  <c:v>0</c:v>
                </c:pt>
                <c:pt idx="1769">
                  <c:v>0</c:v>
                </c:pt>
                <c:pt idx="1770">
                  <c:v>1</c:v>
                </c:pt>
                <c:pt idx="1771">
                  <c:v>0</c:v>
                </c:pt>
                <c:pt idx="1772">
                  <c:v>1</c:v>
                </c:pt>
                <c:pt idx="1773">
                  <c:v>1</c:v>
                </c:pt>
                <c:pt idx="1774">
                  <c:v>0</c:v>
                </c:pt>
                <c:pt idx="1775">
                  <c:v>1</c:v>
                </c:pt>
                <c:pt idx="1776">
                  <c:v>1</c:v>
                </c:pt>
                <c:pt idx="1777">
                  <c:v>0</c:v>
                </c:pt>
                <c:pt idx="1778">
                  <c:v>0</c:v>
                </c:pt>
                <c:pt idx="1779">
                  <c:v>0</c:v>
                </c:pt>
                <c:pt idx="1780">
                  <c:v>1</c:v>
                </c:pt>
                <c:pt idx="1781">
                  <c:v>1</c:v>
                </c:pt>
                <c:pt idx="1782">
                  <c:v>1</c:v>
                </c:pt>
                <c:pt idx="1783">
                  <c:v>0</c:v>
                </c:pt>
                <c:pt idx="1784">
                  <c:v>1</c:v>
                </c:pt>
                <c:pt idx="1785">
                  <c:v>1</c:v>
                </c:pt>
                <c:pt idx="1786">
                  <c:v>0</c:v>
                </c:pt>
                <c:pt idx="1787">
                  <c:v>1</c:v>
                </c:pt>
                <c:pt idx="1788">
                  <c:v>0</c:v>
                </c:pt>
                <c:pt idx="1789">
                  <c:v>1</c:v>
                </c:pt>
                <c:pt idx="1790">
                  <c:v>0</c:v>
                </c:pt>
                <c:pt idx="1791">
                  <c:v>0</c:v>
                </c:pt>
                <c:pt idx="1792">
                  <c:v>1</c:v>
                </c:pt>
                <c:pt idx="1793">
                  <c:v>0</c:v>
                </c:pt>
                <c:pt idx="1794">
                  <c:v>0</c:v>
                </c:pt>
                <c:pt idx="1795">
                  <c:v>0</c:v>
                </c:pt>
                <c:pt idx="1796">
                  <c:v>0</c:v>
                </c:pt>
                <c:pt idx="1797">
                  <c:v>0</c:v>
                </c:pt>
                <c:pt idx="1798">
                  <c:v>1</c:v>
                </c:pt>
                <c:pt idx="1799">
                  <c:v>1</c:v>
                </c:pt>
                <c:pt idx="1800">
                  <c:v>1</c:v>
                </c:pt>
                <c:pt idx="1801">
                  <c:v>0</c:v>
                </c:pt>
                <c:pt idx="1802">
                  <c:v>0</c:v>
                </c:pt>
                <c:pt idx="1803">
                  <c:v>0</c:v>
                </c:pt>
                <c:pt idx="1804">
                  <c:v>0</c:v>
                </c:pt>
                <c:pt idx="1805">
                  <c:v>1</c:v>
                </c:pt>
                <c:pt idx="1806">
                  <c:v>0</c:v>
                </c:pt>
                <c:pt idx="1807">
                  <c:v>0</c:v>
                </c:pt>
                <c:pt idx="1808">
                  <c:v>1</c:v>
                </c:pt>
                <c:pt idx="1809">
                  <c:v>0</c:v>
                </c:pt>
                <c:pt idx="1810">
                  <c:v>0</c:v>
                </c:pt>
                <c:pt idx="1811">
                  <c:v>0</c:v>
                </c:pt>
                <c:pt idx="1812">
                  <c:v>1</c:v>
                </c:pt>
                <c:pt idx="1813">
                  <c:v>0</c:v>
                </c:pt>
                <c:pt idx="1814">
                  <c:v>1</c:v>
                </c:pt>
                <c:pt idx="1815">
                  <c:v>0</c:v>
                </c:pt>
                <c:pt idx="1816">
                  <c:v>0</c:v>
                </c:pt>
                <c:pt idx="1817">
                  <c:v>2</c:v>
                </c:pt>
                <c:pt idx="1818">
                  <c:v>1</c:v>
                </c:pt>
                <c:pt idx="1819">
                  <c:v>1</c:v>
                </c:pt>
                <c:pt idx="1820">
                  <c:v>0</c:v>
                </c:pt>
                <c:pt idx="1821">
                  <c:v>1</c:v>
                </c:pt>
                <c:pt idx="1822">
                  <c:v>0</c:v>
                </c:pt>
                <c:pt idx="1823">
                  <c:v>1</c:v>
                </c:pt>
                <c:pt idx="1824">
                  <c:v>0</c:v>
                </c:pt>
                <c:pt idx="1825">
                  <c:v>1</c:v>
                </c:pt>
                <c:pt idx="1826">
                  <c:v>0</c:v>
                </c:pt>
                <c:pt idx="1827">
                  <c:v>1</c:v>
                </c:pt>
                <c:pt idx="1828">
                  <c:v>0</c:v>
                </c:pt>
                <c:pt idx="1829">
                  <c:v>1</c:v>
                </c:pt>
                <c:pt idx="1830">
                  <c:v>0</c:v>
                </c:pt>
                <c:pt idx="1831">
                  <c:v>1</c:v>
                </c:pt>
                <c:pt idx="1832">
                  <c:v>0</c:v>
                </c:pt>
                <c:pt idx="1833">
                  <c:v>0</c:v>
                </c:pt>
                <c:pt idx="1834">
                  <c:v>1</c:v>
                </c:pt>
                <c:pt idx="1835">
                  <c:v>0</c:v>
                </c:pt>
                <c:pt idx="1836">
                  <c:v>1</c:v>
                </c:pt>
                <c:pt idx="1837">
                  <c:v>0</c:v>
                </c:pt>
                <c:pt idx="1838">
                  <c:v>1</c:v>
                </c:pt>
                <c:pt idx="1839">
                  <c:v>0</c:v>
                </c:pt>
                <c:pt idx="1840">
                  <c:v>1</c:v>
                </c:pt>
                <c:pt idx="1841">
                  <c:v>0</c:v>
                </c:pt>
                <c:pt idx="1842">
                  <c:v>0</c:v>
                </c:pt>
                <c:pt idx="1843">
                  <c:v>1</c:v>
                </c:pt>
                <c:pt idx="1844">
                  <c:v>0</c:v>
                </c:pt>
                <c:pt idx="1845">
                  <c:v>1</c:v>
                </c:pt>
                <c:pt idx="1846">
                  <c:v>1</c:v>
                </c:pt>
                <c:pt idx="1847">
                  <c:v>0</c:v>
                </c:pt>
                <c:pt idx="1848">
                  <c:v>1</c:v>
                </c:pt>
                <c:pt idx="1849">
                  <c:v>0</c:v>
                </c:pt>
                <c:pt idx="1850">
                  <c:v>1</c:v>
                </c:pt>
                <c:pt idx="1851">
                  <c:v>0</c:v>
                </c:pt>
                <c:pt idx="1852">
                  <c:v>1</c:v>
                </c:pt>
                <c:pt idx="1853">
                  <c:v>1</c:v>
                </c:pt>
                <c:pt idx="1854">
                  <c:v>0</c:v>
                </c:pt>
                <c:pt idx="1855">
                  <c:v>1</c:v>
                </c:pt>
                <c:pt idx="1856">
                  <c:v>0</c:v>
                </c:pt>
                <c:pt idx="1857">
                  <c:v>0</c:v>
                </c:pt>
                <c:pt idx="1858">
                  <c:v>1</c:v>
                </c:pt>
                <c:pt idx="1859">
                  <c:v>1</c:v>
                </c:pt>
                <c:pt idx="1860">
                  <c:v>0</c:v>
                </c:pt>
                <c:pt idx="1861">
                  <c:v>0</c:v>
                </c:pt>
                <c:pt idx="1862">
                  <c:v>0</c:v>
                </c:pt>
                <c:pt idx="1863">
                  <c:v>0</c:v>
                </c:pt>
                <c:pt idx="1864">
                  <c:v>0</c:v>
                </c:pt>
                <c:pt idx="1865">
                  <c:v>0</c:v>
                </c:pt>
                <c:pt idx="1866">
                  <c:v>2</c:v>
                </c:pt>
                <c:pt idx="1867">
                  <c:v>0</c:v>
                </c:pt>
                <c:pt idx="1868">
                  <c:v>0</c:v>
                </c:pt>
                <c:pt idx="1869">
                  <c:v>0</c:v>
                </c:pt>
                <c:pt idx="1870">
                  <c:v>0</c:v>
                </c:pt>
                <c:pt idx="1871">
                  <c:v>0</c:v>
                </c:pt>
                <c:pt idx="1872">
                  <c:v>0</c:v>
                </c:pt>
                <c:pt idx="1873">
                  <c:v>1</c:v>
                </c:pt>
                <c:pt idx="1874">
                  <c:v>0</c:v>
                </c:pt>
                <c:pt idx="1875">
                  <c:v>1</c:v>
                </c:pt>
                <c:pt idx="1876">
                  <c:v>0</c:v>
                </c:pt>
                <c:pt idx="1877">
                  <c:v>0</c:v>
                </c:pt>
                <c:pt idx="1878">
                  <c:v>0</c:v>
                </c:pt>
                <c:pt idx="1879">
                  <c:v>0</c:v>
                </c:pt>
                <c:pt idx="1880">
                  <c:v>1</c:v>
                </c:pt>
                <c:pt idx="1881">
                  <c:v>0</c:v>
                </c:pt>
                <c:pt idx="1882">
                  <c:v>0</c:v>
                </c:pt>
                <c:pt idx="1883">
                  <c:v>1</c:v>
                </c:pt>
                <c:pt idx="1884">
                  <c:v>0</c:v>
                </c:pt>
                <c:pt idx="1885">
                  <c:v>0</c:v>
                </c:pt>
                <c:pt idx="1886">
                  <c:v>0</c:v>
                </c:pt>
                <c:pt idx="1887">
                  <c:v>1</c:v>
                </c:pt>
                <c:pt idx="1888">
                  <c:v>0</c:v>
                </c:pt>
                <c:pt idx="1889">
                  <c:v>0</c:v>
                </c:pt>
                <c:pt idx="1890">
                  <c:v>0</c:v>
                </c:pt>
                <c:pt idx="1891">
                  <c:v>0</c:v>
                </c:pt>
                <c:pt idx="1892">
                  <c:v>1</c:v>
                </c:pt>
                <c:pt idx="1893">
                  <c:v>0</c:v>
                </c:pt>
                <c:pt idx="1894">
                  <c:v>1</c:v>
                </c:pt>
                <c:pt idx="1895">
                  <c:v>0</c:v>
                </c:pt>
                <c:pt idx="1896">
                  <c:v>1</c:v>
                </c:pt>
                <c:pt idx="1897">
                  <c:v>0</c:v>
                </c:pt>
                <c:pt idx="1898">
                  <c:v>0</c:v>
                </c:pt>
                <c:pt idx="1899">
                  <c:v>1</c:v>
                </c:pt>
                <c:pt idx="1900">
                  <c:v>0</c:v>
                </c:pt>
                <c:pt idx="1901">
                  <c:v>0</c:v>
                </c:pt>
                <c:pt idx="1902">
                  <c:v>2</c:v>
                </c:pt>
                <c:pt idx="1903">
                  <c:v>1</c:v>
                </c:pt>
                <c:pt idx="1904">
                  <c:v>0</c:v>
                </c:pt>
                <c:pt idx="1905">
                  <c:v>0</c:v>
                </c:pt>
                <c:pt idx="1906">
                  <c:v>0</c:v>
                </c:pt>
                <c:pt idx="1907">
                  <c:v>1</c:v>
                </c:pt>
                <c:pt idx="1908">
                  <c:v>1</c:v>
                </c:pt>
                <c:pt idx="1909">
                  <c:v>1</c:v>
                </c:pt>
                <c:pt idx="1910">
                  <c:v>1</c:v>
                </c:pt>
                <c:pt idx="1911">
                  <c:v>0</c:v>
                </c:pt>
                <c:pt idx="1912">
                  <c:v>1</c:v>
                </c:pt>
                <c:pt idx="1913">
                  <c:v>1</c:v>
                </c:pt>
                <c:pt idx="1914">
                  <c:v>2</c:v>
                </c:pt>
                <c:pt idx="1915">
                  <c:v>1</c:v>
                </c:pt>
                <c:pt idx="1916">
                  <c:v>1</c:v>
                </c:pt>
                <c:pt idx="1917">
                  <c:v>1</c:v>
                </c:pt>
                <c:pt idx="1918">
                  <c:v>1</c:v>
                </c:pt>
                <c:pt idx="1919">
                  <c:v>0</c:v>
                </c:pt>
                <c:pt idx="1920">
                  <c:v>1</c:v>
                </c:pt>
                <c:pt idx="1921">
                  <c:v>0</c:v>
                </c:pt>
                <c:pt idx="1922">
                  <c:v>2</c:v>
                </c:pt>
                <c:pt idx="1923">
                  <c:v>0</c:v>
                </c:pt>
                <c:pt idx="1924">
                  <c:v>1</c:v>
                </c:pt>
                <c:pt idx="1925">
                  <c:v>1</c:v>
                </c:pt>
                <c:pt idx="1926">
                  <c:v>0</c:v>
                </c:pt>
                <c:pt idx="1927">
                  <c:v>1</c:v>
                </c:pt>
                <c:pt idx="1928">
                  <c:v>1</c:v>
                </c:pt>
                <c:pt idx="1929">
                  <c:v>0</c:v>
                </c:pt>
                <c:pt idx="1930">
                  <c:v>0</c:v>
                </c:pt>
                <c:pt idx="1931">
                  <c:v>0</c:v>
                </c:pt>
                <c:pt idx="1932">
                  <c:v>0</c:v>
                </c:pt>
                <c:pt idx="1933">
                  <c:v>1</c:v>
                </c:pt>
                <c:pt idx="1934">
                  <c:v>0</c:v>
                </c:pt>
                <c:pt idx="1935">
                  <c:v>1</c:v>
                </c:pt>
                <c:pt idx="1936">
                  <c:v>0</c:v>
                </c:pt>
                <c:pt idx="1937">
                  <c:v>1</c:v>
                </c:pt>
                <c:pt idx="1938">
                  <c:v>0</c:v>
                </c:pt>
                <c:pt idx="1939">
                  <c:v>1</c:v>
                </c:pt>
                <c:pt idx="1940">
                  <c:v>0</c:v>
                </c:pt>
                <c:pt idx="1941">
                  <c:v>1</c:v>
                </c:pt>
                <c:pt idx="1942">
                  <c:v>0</c:v>
                </c:pt>
                <c:pt idx="1943">
                  <c:v>1</c:v>
                </c:pt>
                <c:pt idx="1944">
                  <c:v>1</c:v>
                </c:pt>
                <c:pt idx="1945">
                  <c:v>0</c:v>
                </c:pt>
                <c:pt idx="1946">
                  <c:v>1</c:v>
                </c:pt>
                <c:pt idx="1947">
                  <c:v>0</c:v>
                </c:pt>
                <c:pt idx="1948">
                  <c:v>0</c:v>
                </c:pt>
                <c:pt idx="1949">
                  <c:v>0</c:v>
                </c:pt>
                <c:pt idx="1950">
                  <c:v>0</c:v>
                </c:pt>
                <c:pt idx="1951">
                  <c:v>1</c:v>
                </c:pt>
                <c:pt idx="1952">
                  <c:v>1</c:v>
                </c:pt>
                <c:pt idx="1953">
                  <c:v>0</c:v>
                </c:pt>
                <c:pt idx="1954">
                  <c:v>0</c:v>
                </c:pt>
                <c:pt idx="1955">
                  <c:v>1</c:v>
                </c:pt>
                <c:pt idx="1956">
                  <c:v>0</c:v>
                </c:pt>
                <c:pt idx="1957">
                  <c:v>1</c:v>
                </c:pt>
                <c:pt idx="1958">
                  <c:v>1</c:v>
                </c:pt>
                <c:pt idx="1959">
                  <c:v>0</c:v>
                </c:pt>
                <c:pt idx="1960">
                  <c:v>0</c:v>
                </c:pt>
                <c:pt idx="1961">
                  <c:v>0</c:v>
                </c:pt>
                <c:pt idx="1962">
                  <c:v>0</c:v>
                </c:pt>
                <c:pt idx="1963">
                  <c:v>0</c:v>
                </c:pt>
                <c:pt idx="1964">
                  <c:v>0</c:v>
                </c:pt>
                <c:pt idx="1965">
                  <c:v>1</c:v>
                </c:pt>
                <c:pt idx="1966">
                  <c:v>0</c:v>
                </c:pt>
                <c:pt idx="1967">
                  <c:v>1</c:v>
                </c:pt>
                <c:pt idx="1968">
                  <c:v>0</c:v>
                </c:pt>
                <c:pt idx="1969">
                  <c:v>1</c:v>
                </c:pt>
                <c:pt idx="1970">
                  <c:v>1</c:v>
                </c:pt>
                <c:pt idx="1971">
                  <c:v>0</c:v>
                </c:pt>
                <c:pt idx="1972">
                  <c:v>0</c:v>
                </c:pt>
                <c:pt idx="1973">
                  <c:v>1</c:v>
                </c:pt>
                <c:pt idx="1974">
                  <c:v>1</c:v>
                </c:pt>
                <c:pt idx="1975">
                  <c:v>0</c:v>
                </c:pt>
                <c:pt idx="1976">
                  <c:v>1</c:v>
                </c:pt>
                <c:pt idx="1977">
                  <c:v>1</c:v>
                </c:pt>
                <c:pt idx="1978">
                  <c:v>3</c:v>
                </c:pt>
                <c:pt idx="1979">
                  <c:v>1</c:v>
                </c:pt>
                <c:pt idx="1980">
                  <c:v>1</c:v>
                </c:pt>
                <c:pt idx="1981">
                  <c:v>1</c:v>
                </c:pt>
                <c:pt idx="1982">
                  <c:v>1</c:v>
                </c:pt>
                <c:pt idx="1983">
                  <c:v>1</c:v>
                </c:pt>
                <c:pt idx="1984">
                  <c:v>1</c:v>
                </c:pt>
                <c:pt idx="1985">
                  <c:v>3</c:v>
                </c:pt>
                <c:pt idx="1986">
                  <c:v>1</c:v>
                </c:pt>
                <c:pt idx="1987">
                  <c:v>1</c:v>
                </c:pt>
                <c:pt idx="1988">
                  <c:v>1</c:v>
                </c:pt>
                <c:pt idx="1989">
                  <c:v>0</c:v>
                </c:pt>
                <c:pt idx="1990">
                  <c:v>0</c:v>
                </c:pt>
                <c:pt idx="1991">
                  <c:v>0</c:v>
                </c:pt>
                <c:pt idx="1992">
                  <c:v>0</c:v>
                </c:pt>
                <c:pt idx="1993">
                  <c:v>0</c:v>
                </c:pt>
                <c:pt idx="1994">
                  <c:v>1</c:v>
                </c:pt>
                <c:pt idx="1995">
                  <c:v>0</c:v>
                </c:pt>
                <c:pt idx="1996">
                  <c:v>1</c:v>
                </c:pt>
                <c:pt idx="1997">
                  <c:v>0</c:v>
                </c:pt>
                <c:pt idx="1998">
                  <c:v>1</c:v>
                </c:pt>
                <c:pt idx="1999">
                  <c:v>0</c:v>
                </c:pt>
                <c:pt idx="2000">
                  <c:v>0</c:v>
                </c:pt>
                <c:pt idx="2001">
                  <c:v>0</c:v>
                </c:pt>
                <c:pt idx="2002">
                  <c:v>1</c:v>
                </c:pt>
                <c:pt idx="2003">
                  <c:v>0</c:v>
                </c:pt>
                <c:pt idx="2004">
                  <c:v>0</c:v>
                </c:pt>
                <c:pt idx="2005">
                  <c:v>0</c:v>
                </c:pt>
                <c:pt idx="2006">
                  <c:v>0</c:v>
                </c:pt>
                <c:pt idx="2007">
                  <c:v>0</c:v>
                </c:pt>
                <c:pt idx="2008">
                  <c:v>1</c:v>
                </c:pt>
                <c:pt idx="2009">
                  <c:v>0</c:v>
                </c:pt>
                <c:pt idx="2010">
                  <c:v>0</c:v>
                </c:pt>
                <c:pt idx="2011">
                  <c:v>0</c:v>
                </c:pt>
                <c:pt idx="2012">
                  <c:v>0</c:v>
                </c:pt>
                <c:pt idx="2013">
                  <c:v>1</c:v>
                </c:pt>
                <c:pt idx="2014">
                  <c:v>0</c:v>
                </c:pt>
                <c:pt idx="2015">
                  <c:v>1</c:v>
                </c:pt>
                <c:pt idx="2016">
                  <c:v>0</c:v>
                </c:pt>
                <c:pt idx="2017">
                  <c:v>0</c:v>
                </c:pt>
                <c:pt idx="2018">
                  <c:v>0</c:v>
                </c:pt>
                <c:pt idx="2019">
                  <c:v>1</c:v>
                </c:pt>
                <c:pt idx="2020">
                  <c:v>0</c:v>
                </c:pt>
                <c:pt idx="2021">
                  <c:v>1</c:v>
                </c:pt>
                <c:pt idx="2022">
                  <c:v>0</c:v>
                </c:pt>
                <c:pt idx="2023">
                  <c:v>0</c:v>
                </c:pt>
                <c:pt idx="2024">
                  <c:v>0</c:v>
                </c:pt>
                <c:pt idx="2025">
                  <c:v>1</c:v>
                </c:pt>
                <c:pt idx="2026">
                  <c:v>2</c:v>
                </c:pt>
                <c:pt idx="2027">
                  <c:v>0</c:v>
                </c:pt>
                <c:pt idx="2028">
                  <c:v>0</c:v>
                </c:pt>
                <c:pt idx="2029">
                  <c:v>1</c:v>
                </c:pt>
                <c:pt idx="2030">
                  <c:v>0</c:v>
                </c:pt>
                <c:pt idx="2031">
                  <c:v>0</c:v>
                </c:pt>
                <c:pt idx="2032">
                  <c:v>0</c:v>
                </c:pt>
                <c:pt idx="2033">
                  <c:v>1</c:v>
                </c:pt>
                <c:pt idx="2034">
                  <c:v>0</c:v>
                </c:pt>
                <c:pt idx="2035">
                  <c:v>0</c:v>
                </c:pt>
                <c:pt idx="2036">
                  <c:v>0</c:v>
                </c:pt>
                <c:pt idx="2037">
                  <c:v>0</c:v>
                </c:pt>
                <c:pt idx="2038">
                  <c:v>0</c:v>
                </c:pt>
                <c:pt idx="2039">
                  <c:v>1</c:v>
                </c:pt>
                <c:pt idx="2040">
                  <c:v>1</c:v>
                </c:pt>
                <c:pt idx="2041">
                  <c:v>0</c:v>
                </c:pt>
                <c:pt idx="2042">
                  <c:v>0</c:v>
                </c:pt>
                <c:pt idx="2043">
                  <c:v>0</c:v>
                </c:pt>
                <c:pt idx="2044">
                  <c:v>0</c:v>
                </c:pt>
                <c:pt idx="2045">
                  <c:v>0</c:v>
                </c:pt>
                <c:pt idx="2046">
                  <c:v>0</c:v>
                </c:pt>
                <c:pt idx="2047">
                  <c:v>1</c:v>
                </c:pt>
                <c:pt idx="2048">
                  <c:v>0</c:v>
                </c:pt>
                <c:pt idx="2049">
                  <c:v>1</c:v>
                </c:pt>
                <c:pt idx="2050">
                  <c:v>0</c:v>
                </c:pt>
                <c:pt idx="2051">
                  <c:v>0</c:v>
                </c:pt>
                <c:pt idx="2052">
                  <c:v>0</c:v>
                </c:pt>
                <c:pt idx="2053">
                  <c:v>1</c:v>
                </c:pt>
                <c:pt idx="2054">
                  <c:v>1</c:v>
                </c:pt>
                <c:pt idx="2055">
                  <c:v>1</c:v>
                </c:pt>
                <c:pt idx="2056">
                  <c:v>0</c:v>
                </c:pt>
                <c:pt idx="2057">
                  <c:v>1</c:v>
                </c:pt>
                <c:pt idx="2058">
                  <c:v>1</c:v>
                </c:pt>
                <c:pt idx="2059">
                  <c:v>0</c:v>
                </c:pt>
                <c:pt idx="2060">
                  <c:v>0</c:v>
                </c:pt>
                <c:pt idx="2061">
                  <c:v>0</c:v>
                </c:pt>
                <c:pt idx="2062">
                  <c:v>0</c:v>
                </c:pt>
                <c:pt idx="2063">
                  <c:v>0</c:v>
                </c:pt>
                <c:pt idx="2064">
                  <c:v>0</c:v>
                </c:pt>
                <c:pt idx="2065">
                  <c:v>0</c:v>
                </c:pt>
                <c:pt idx="2066">
                  <c:v>1</c:v>
                </c:pt>
                <c:pt idx="2067">
                  <c:v>0</c:v>
                </c:pt>
                <c:pt idx="2068">
                  <c:v>0</c:v>
                </c:pt>
                <c:pt idx="2069">
                  <c:v>0</c:v>
                </c:pt>
                <c:pt idx="2070">
                  <c:v>1</c:v>
                </c:pt>
                <c:pt idx="2071">
                  <c:v>0</c:v>
                </c:pt>
                <c:pt idx="2072">
                  <c:v>0</c:v>
                </c:pt>
                <c:pt idx="2073">
                  <c:v>1</c:v>
                </c:pt>
                <c:pt idx="2074">
                  <c:v>1</c:v>
                </c:pt>
                <c:pt idx="2075">
                  <c:v>0</c:v>
                </c:pt>
                <c:pt idx="2076">
                  <c:v>0</c:v>
                </c:pt>
                <c:pt idx="2077">
                  <c:v>0</c:v>
                </c:pt>
                <c:pt idx="2078">
                  <c:v>1</c:v>
                </c:pt>
                <c:pt idx="2079">
                  <c:v>0</c:v>
                </c:pt>
                <c:pt idx="2080">
                  <c:v>0</c:v>
                </c:pt>
                <c:pt idx="2081">
                  <c:v>1</c:v>
                </c:pt>
                <c:pt idx="2082">
                  <c:v>1</c:v>
                </c:pt>
                <c:pt idx="2083">
                  <c:v>1</c:v>
                </c:pt>
                <c:pt idx="2084">
                  <c:v>1</c:v>
                </c:pt>
                <c:pt idx="2085">
                  <c:v>1</c:v>
                </c:pt>
                <c:pt idx="2086">
                  <c:v>0</c:v>
                </c:pt>
                <c:pt idx="2087">
                  <c:v>0</c:v>
                </c:pt>
                <c:pt idx="2088">
                  <c:v>0</c:v>
                </c:pt>
                <c:pt idx="2089">
                  <c:v>0</c:v>
                </c:pt>
                <c:pt idx="2090">
                  <c:v>0</c:v>
                </c:pt>
                <c:pt idx="2091">
                  <c:v>1</c:v>
                </c:pt>
                <c:pt idx="2092">
                  <c:v>1</c:v>
                </c:pt>
                <c:pt idx="2093">
                  <c:v>0</c:v>
                </c:pt>
                <c:pt idx="2094">
                  <c:v>0</c:v>
                </c:pt>
                <c:pt idx="2095">
                  <c:v>1</c:v>
                </c:pt>
                <c:pt idx="2096">
                  <c:v>1</c:v>
                </c:pt>
                <c:pt idx="2097">
                  <c:v>1</c:v>
                </c:pt>
                <c:pt idx="2098">
                  <c:v>0</c:v>
                </c:pt>
                <c:pt idx="2099">
                  <c:v>0</c:v>
                </c:pt>
                <c:pt idx="2100">
                  <c:v>0</c:v>
                </c:pt>
                <c:pt idx="2101">
                  <c:v>1</c:v>
                </c:pt>
                <c:pt idx="2102">
                  <c:v>0</c:v>
                </c:pt>
                <c:pt idx="2103">
                  <c:v>0</c:v>
                </c:pt>
                <c:pt idx="2104">
                  <c:v>0</c:v>
                </c:pt>
                <c:pt idx="2105">
                  <c:v>1</c:v>
                </c:pt>
                <c:pt idx="2106">
                  <c:v>0</c:v>
                </c:pt>
                <c:pt idx="2107">
                  <c:v>0</c:v>
                </c:pt>
                <c:pt idx="2108">
                  <c:v>0</c:v>
                </c:pt>
                <c:pt idx="2109">
                  <c:v>0</c:v>
                </c:pt>
                <c:pt idx="2110">
                  <c:v>0</c:v>
                </c:pt>
                <c:pt idx="2111">
                  <c:v>0</c:v>
                </c:pt>
                <c:pt idx="2112">
                  <c:v>0</c:v>
                </c:pt>
                <c:pt idx="2113">
                  <c:v>1</c:v>
                </c:pt>
                <c:pt idx="2114">
                  <c:v>1</c:v>
                </c:pt>
                <c:pt idx="2115">
                  <c:v>0</c:v>
                </c:pt>
                <c:pt idx="2116">
                  <c:v>1</c:v>
                </c:pt>
                <c:pt idx="2117">
                  <c:v>1</c:v>
                </c:pt>
                <c:pt idx="2118">
                  <c:v>2</c:v>
                </c:pt>
                <c:pt idx="2119">
                  <c:v>1</c:v>
                </c:pt>
                <c:pt idx="2120">
                  <c:v>0</c:v>
                </c:pt>
                <c:pt idx="2121">
                  <c:v>0</c:v>
                </c:pt>
                <c:pt idx="2122">
                  <c:v>1</c:v>
                </c:pt>
                <c:pt idx="2123">
                  <c:v>1</c:v>
                </c:pt>
                <c:pt idx="2124">
                  <c:v>0</c:v>
                </c:pt>
                <c:pt idx="2125">
                  <c:v>1</c:v>
                </c:pt>
                <c:pt idx="2126">
                  <c:v>0</c:v>
                </c:pt>
                <c:pt idx="2127">
                  <c:v>1</c:v>
                </c:pt>
                <c:pt idx="2128">
                  <c:v>0</c:v>
                </c:pt>
                <c:pt idx="2129">
                  <c:v>0</c:v>
                </c:pt>
                <c:pt idx="2130">
                  <c:v>1</c:v>
                </c:pt>
                <c:pt idx="2131">
                  <c:v>1</c:v>
                </c:pt>
                <c:pt idx="2132">
                  <c:v>0</c:v>
                </c:pt>
                <c:pt idx="2133">
                  <c:v>0</c:v>
                </c:pt>
                <c:pt idx="2134">
                  <c:v>0</c:v>
                </c:pt>
                <c:pt idx="2135">
                  <c:v>0</c:v>
                </c:pt>
                <c:pt idx="2136">
                  <c:v>0</c:v>
                </c:pt>
                <c:pt idx="2137">
                  <c:v>1</c:v>
                </c:pt>
                <c:pt idx="2138">
                  <c:v>0</c:v>
                </c:pt>
              </c:numCache>
            </c:numRef>
          </c:val>
          <c:extLst>
            <c:ext xmlns:c16="http://schemas.microsoft.com/office/drawing/2014/chart" uri="{C3380CC4-5D6E-409C-BE32-E72D297353CC}">
              <c16:uniqueId val="{00000000-FCE3-432E-9D83-D84BAA5C3B50}"/>
            </c:ext>
          </c:extLst>
        </c:ser>
        <c:dLbls>
          <c:showLegendKey val="0"/>
          <c:showVal val="0"/>
          <c:showCatName val="0"/>
          <c:showSerName val="0"/>
          <c:showPercent val="0"/>
          <c:showBubbleSize val="0"/>
        </c:dLbls>
        <c:gapWidth val="219"/>
        <c:overlap val="-27"/>
        <c:axId val="454867296"/>
        <c:axId val="454865000"/>
      </c:barChart>
      <c:dateAx>
        <c:axId val="454867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65000"/>
        <c:crosses val="autoZero"/>
        <c:auto val="1"/>
        <c:lblOffset val="100"/>
        <c:baseTimeUnit val="days"/>
      </c:dateAx>
      <c:valAx>
        <c:axId val="45486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6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199</c:v>
                </c:pt>
                <c:pt idx="1">
                  <c:v>182</c:v>
                </c:pt>
                <c:pt idx="2">
                  <c:v>230</c:v>
                </c:pt>
                <c:pt idx="3">
                  <c:v>208</c:v>
                </c:pt>
                <c:pt idx="4">
                  <c:v>220</c:v>
                </c:pt>
                <c:pt idx="5">
                  <c:v>157</c:v>
                </c:pt>
                <c:pt idx="6">
                  <c:v>148</c:v>
                </c:pt>
              </c:numCache>
            </c:numRef>
          </c:val>
          <c:extLst>
            <c:ext xmlns:c16="http://schemas.microsoft.com/office/drawing/2014/chart" uri="{C3380CC4-5D6E-409C-BE32-E72D297353CC}">
              <c16:uniqueId val="{00000000-1DE4-4999-9141-431D9D9331DD}"/>
            </c:ext>
          </c:extLst>
        </c:ser>
        <c:dLbls>
          <c:showLegendKey val="0"/>
          <c:showVal val="0"/>
          <c:showCatName val="0"/>
          <c:showSerName val="0"/>
          <c:showPercent val="0"/>
          <c:showBubbleSize val="0"/>
        </c:dLbls>
        <c:gapWidth val="219"/>
        <c:overlap val="-27"/>
        <c:axId val="454870576"/>
        <c:axId val="454865984"/>
      </c:barChart>
      <c:catAx>
        <c:axId val="45487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65984"/>
        <c:crosses val="autoZero"/>
        <c:auto val="1"/>
        <c:lblAlgn val="ctr"/>
        <c:lblOffset val="100"/>
        <c:noMultiLvlLbl val="0"/>
      </c:catAx>
      <c:valAx>
        <c:axId val="45486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7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Sheet1!$A$2:$A$2140</c:f>
              <c:numCache>
                <c:formatCode>m/d/yyyy</c:formatCode>
                <c:ptCount val="2139"/>
                <c:pt idx="0">
                  <c:v>42567</c:v>
                </c:pt>
                <c:pt idx="1">
                  <c:v>42568</c:v>
                </c:pt>
                <c:pt idx="2">
                  <c:v>42569</c:v>
                </c:pt>
                <c:pt idx="3">
                  <c:v>42570</c:v>
                </c:pt>
                <c:pt idx="4">
                  <c:v>42571</c:v>
                </c:pt>
                <c:pt idx="5">
                  <c:v>42572</c:v>
                </c:pt>
                <c:pt idx="6">
                  <c:v>42573</c:v>
                </c:pt>
                <c:pt idx="7">
                  <c:v>42574</c:v>
                </c:pt>
                <c:pt idx="8">
                  <c:v>42575</c:v>
                </c:pt>
                <c:pt idx="9">
                  <c:v>42576</c:v>
                </c:pt>
                <c:pt idx="10">
                  <c:v>42577</c:v>
                </c:pt>
                <c:pt idx="11">
                  <c:v>42578</c:v>
                </c:pt>
                <c:pt idx="12">
                  <c:v>42579</c:v>
                </c:pt>
                <c:pt idx="13">
                  <c:v>42580</c:v>
                </c:pt>
                <c:pt idx="14">
                  <c:v>42581</c:v>
                </c:pt>
                <c:pt idx="15">
                  <c:v>42582</c:v>
                </c:pt>
                <c:pt idx="16">
                  <c:v>42583</c:v>
                </c:pt>
                <c:pt idx="17">
                  <c:v>42584</c:v>
                </c:pt>
                <c:pt idx="18">
                  <c:v>42585</c:v>
                </c:pt>
                <c:pt idx="19">
                  <c:v>42586</c:v>
                </c:pt>
                <c:pt idx="20">
                  <c:v>42587</c:v>
                </c:pt>
                <c:pt idx="21">
                  <c:v>42588</c:v>
                </c:pt>
                <c:pt idx="22">
                  <c:v>42589</c:v>
                </c:pt>
                <c:pt idx="23">
                  <c:v>42590</c:v>
                </c:pt>
                <c:pt idx="24">
                  <c:v>42591</c:v>
                </c:pt>
                <c:pt idx="25">
                  <c:v>42592</c:v>
                </c:pt>
                <c:pt idx="26">
                  <c:v>42593</c:v>
                </c:pt>
                <c:pt idx="27">
                  <c:v>42594</c:v>
                </c:pt>
                <c:pt idx="28">
                  <c:v>42595</c:v>
                </c:pt>
                <c:pt idx="29">
                  <c:v>42596</c:v>
                </c:pt>
                <c:pt idx="30">
                  <c:v>42597</c:v>
                </c:pt>
                <c:pt idx="31">
                  <c:v>42598</c:v>
                </c:pt>
                <c:pt idx="32">
                  <c:v>42599</c:v>
                </c:pt>
                <c:pt idx="33">
                  <c:v>42600</c:v>
                </c:pt>
                <c:pt idx="34">
                  <c:v>42601</c:v>
                </c:pt>
                <c:pt idx="35">
                  <c:v>42602</c:v>
                </c:pt>
                <c:pt idx="36">
                  <c:v>42603</c:v>
                </c:pt>
                <c:pt idx="37">
                  <c:v>42604</c:v>
                </c:pt>
                <c:pt idx="38">
                  <c:v>42605</c:v>
                </c:pt>
                <c:pt idx="39">
                  <c:v>42606</c:v>
                </c:pt>
                <c:pt idx="40">
                  <c:v>42607</c:v>
                </c:pt>
                <c:pt idx="41">
                  <c:v>42608</c:v>
                </c:pt>
                <c:pt idx="42">
                  <c:v>42609</c:v>
                </c:pt>
                <c:pt idx="43">
                  <c:v>42610</c:v>
                </c:pt>
                <c:pt idx="44">
                  <c:v>42611</c:v>
                </c:pt>
                <c:pt idx="45">
                  <c:v>42612</c:v>
                </c:pt>
                <c:pt idx="46">
                  <c:v>42613</c:v>
                </c:pt>
                <c:pt idx="47">
                  <c:v>42614</c:v>
                </c:pt>
                <c:pt idx="48">
                  <c:v>42615</c:v>
                </c:pt>
                <c:pt idx="49">
                  <c:v>42616</c:v>
                </c:pt>
                <c:pt idx="50">
                  <c:v>42617</c:v>
                </c:pt>
                <c:pt idx="51">
                  <c:v>42618</c:v>
                </c:pt>
                <c:pt idx="52">
                  <c:v>42619</c:v>
                </c:pt>
                <c:pt idx="53">
                  <c:v>42620</c:v>
                </c:pt>
                <c:pt idx="54">
                  <c:v>42621</c:v>
                </c:pt>
                <c:pt idx="55">
                  <c:v>42622</c:v>
                </c:pt>
                <c:pt idx="56">
                  <c:v>42623</c:v>
                </c:pt>
                <c:pt idx="57">
                  <c:v>42624</c:v>
                </c:pt>
                <c:pt idx="58">
                  <c:v>42625</c:v>
                </c:pt>
                <c:pt idx="59">
                  <c:v>42626</c:v>
                </c:pt>
                <c:pt idx="60">
                  <c:v>42627</c:v>
                </c:pt>
                <c:pt idx="61">
                  <c:v>42628</c:v>
                </c:pt>
                <c:pt idx="62">
                  <c:v>42629</c:v>
                </c:pt>
                <c:pt idx="63">
                  <c:v>42630</c:v>
                </c:pt>
                <c:pt idx="64">
                  <c:v>42631</c:v>
                </c:pt>
                <c:pt idx="65">
                  <c:v>42632</c:v>
                </c:pt>
                <c:pt idx="66">
                  <c:v>42633</c:v>
                </c:pt>
                <c:pt idx="67">
                  <c:v>42634</c:v>
                </c:pt>
                <c:pt idx="68">
                  <c:v>42635</c:v>
                </c:pt>
                <c:pt idx="69">
                  <c:v>42636</c:v>
                </c:pt>
                <c:pt idx="70">
                  <c:v>42637</c:v>
                </c:pt>
                <c:pt idx="71">
                  <c:v>42638</c:v>
                </c:pt>
                <c:pt idx="72">
                  <c:v>42639</c:v>
                </c:pt>
                <c:pt idx="73">
                  <c:v>42640</c:v>
                </c:pt>
                <c:pt idx="74">
                  <c:v>42641</c:v>
                </c:pt>
                <c:pt idx="75">
                  <c:v>42642</c:v>
                </c:pt>
                <c:pt idx="76">
                  <c:v>42643</c:v>
                </c:pt>
                <c:pt idx="77">
                  <c:v>42644</c:v>
                </c:pt>
                <c:pt idx="78">
                  <c:v>42645</c:v>
                </c:pt>
                <c:pt idx="79">
                  <c:v>42646</c:v>
                </c:pt>
                <c:pt idx="80">
                  <c:v>42647</c:v>
                </c:pt>
                <c:pt idx="81">
                  <c:v>42648</c:v>
                </c:pt>
                <c:pt idx="82">
                  <c:v>42649</c:v>
                </c:pt>
                <c:pt idx="83">
                  <c:v>42650</c:v>
                </c:pt>
                <c:pt idx="84">
                  <c:v>42651</c:v>
                </c:pt>
                <c:pt idx="85">
                  <c:v>42652</c:v>
                </c:pt>
                <c:pt idx="86">
                  <c:v>42653</c:v>
                </c:pt>
                <c:pt idx="87">
                  <c:v>42654</c:v>
                </c:pt>
                <c:pt idx="88">
                  <c:v>42655</c:v>
                </c:pt>
                <c:pt idx="89">
                  <c:v>42656</c:v>
                </c:pt>
                <c:pt idx="90">
                  <c:v>42657</c:v>
                </c:pt>
                <c:pt idx="91">
                  <c:v>42658</c:v>
                </c:pt>
                <c:pt idx="92">
                  <c:v>42659</c:v>
                </c:pt>
                <c:pt idx="93">
                  <c:v>42660</c:v>
                </c:pt>
                <c:pt idx="94">
                  <c:v>42661</c:v>
                </c:pt>
                <c:pt idx="95">
                  <c:v>42662</c:v>
                </c:pt>
                <c:pt idx="96">
                  <c:v>42663</c:v>
                </c:pt>
                <c:pt idx="97">
                  <c:v>42664</c:v>
                </c:pt>
                <c:pt idx="98">
                  <c:v>42665</c:v>
                </c:pt>
                <c:pt idx="99">
                  <c:v>42666</c:v>
                </c:pt>
                <c:pt idx="100">
                  <c:v>42667</c:v>
                </c:pt>
                <c:pt idx="101">
                  <c:v>42668</c:v>
                </c:pt>
                <c:pt idx="102">
                  <c:v>42669</c:v>
                </c:pt>
                <c:pt idx="103">
                  <c:v>42670</c:v>
                </c:pt>
                <c:pt idx="104">
                  <c:v>42671</c:v>
                </c:pt>
                <c:pt idx="105">
                  <c:v>42672</c:v>
                </c:pt>
                <c:pt idx="106">
                  <c:v>42673</c:v>
                </c:pt>
                <c:pt idx="107">
                  <c:v>42674</c:v>
                </c:pt>
                <c:pt idx="108">
                  <c:v>42675</c:v>
                </c:pt>
                <c:pt idx="109">
                  <c:v>42676</c:v>
                </c:pt>
                <c:pt idx="110">
                  <c:v>42677</c:v>
                </c:pt>
                <c:pt idx="111">
                  <c:v>42678</c:v>
                </c:pt>
                <c:pt idx="112">
                  <c:v>42679</c:v>
                </c:pt>
                <c:pt idx="113">
                  <c:v>42680</c:v>
                </c:pt>
                <c:pt idx="114">
                  <c:v>42681</c:v>
                </c:pt>
                <c:pt idx="115">
                  <c:v>42682</c:v>
                </c:pt>
                <c:pt idx="116">
                  <c:v>42683</c:v>
                </c:pt>
                <c:pt idx="117">
                  <c:v>42684</c:v>
                </c:pt>
                <c:pt idx="118">
                  <c:v>42685</c:v>
                </c:pt>
                <c:pt idx="119">
                  <c:v>42686</c:v>
                </c:pt>
                <c:pt idx="120">
                  <c:v>42687</c:v>
                </c:pt>
                <c:pt idx="121">
                  <c:v>42688</c:v>
                </c:pt>
                <c:pt idx="122">
                  <c:v>42689</c:v>
                </c:pt>
                <c:pt idx="123">
                  <c:v>42690</c:v>
                </c:pt>
                <c:pt idx="124">
                  <c:v>42691</c:v>
                </c:pt>
                <c:pt idx="125">
                  <c:v>42692</c:v>
                </c:pt>
                <c:pt idx="126">
                  <c:v>42693</c:v>
                </c:pt>
                <c:pt idx="127">
                  <c:v>42694</c:v>
                </c:pt>
                <c:pt idx="128">
                  <c:v>42695</c:v>
                </c:pt>
                <c:pt idx="129">
                  <c:v>42696</c:v>
                </c:pt>
                <c:pt idx="130">
                  <c:v>42697</c:v>
                </c:pt>
                <c:pt idx="131">
                  <c:v>42698</c:v>
                </c:pt>
                <c:pt idx="132">
                  <c:v>42699</c:v>
                </c:pt>
                <c:pt idx="133">
                  <c:v>42700</c:v>
                </c:pt>
                <c:pt idx="134">
                  <c:v>42701</c:v>
                </c:pt>
                <c:pt idx="135">
                  <c:v>42702</c:v>
                </c:pt>
                <c:pt idx="136">
                  <c:v>42703</c:v>
                </c:pt>
                <c:pt idx="137">
                  <c:v>42704</c:v>
                </c:pt>
                <c:pt idx="138">
                  <c:v>42705</c:v>
                </c:pt>
                <c:pt idx="139">
                  <c:v>42706</c:v>
                </c:pt>
                <c:pt idx="140">
                  <c:v>42707</c:v>
                </c:pt>
                <c:pt idx="141">
                  <c:v>42708</c:v>
                </c:pt>
                <c:pt idx="142">
                  <c:v>42709</c:v>
                </c:pt>
                <c:pt idx="143">
                  <c:v>42710</c:v>
                </c:pt>
                <c:pt idx="144">
                  <c:v>42711</c:v>
                </c:pt>
                <c:pt idx="145">
                  <c:v>42712</c:v>
                </c:pt>
                <c:pt idx="146">
                  <c:v>42713</c:v>
                </c:pt>
                <c:pt idx="147">
                  <c:v>42714</c:v>
                </c:pt>
                <c:pt idx="148">
                  <c:v>42715</c:v>
                </c:pt>
                <c:pt idx="149">
                  <c:v>42716</c:v>
                </c:pt>
                <c:pt idx="150">
                  <c:v>42717</c:v>
                </c:pt>
                <c:pt idx="151">
                  <c:v>42718</c:v>
                </c:pt>
                <c:pt idx="152">
                  <c:v>42719</c:v>
                </c:pt>
                <c:pt idx="153">
                  <c:v>42720</c:v>
                </c:pt>
                <c:pt idx="154">
                  <c:v>42721</c:v>
                </c:pt>
                <c:pt idx="155">
                  <c:v>42722</c:v>
                </c:pt>
                <c:pt idx="156">
                  <c:v>42723</c:v>
                </c:pt>
                <c:pt idx="157">
                  <c:v>42724</c:v>
                </c:pt>
                <c:pt idx="158">
                  <c:v>42725</c:v>
                </c:pt>
                <c:pt idx="159">
                  <c:v>42726</c:v>
                </c:pt>
                <c:pt idx="160">
                  <c:v>42727</c:v>
                </c:pt>
                <c:pt idx="161">
                  <c:v>42728</c:v>
                </c:pt>
                <c:pt idx="162">
                  <c:v>42729</c:v>
                </c:pt>
                <c:pt idx="163">
                  <c:v>42730</c:v>
                </c:pt>
                <c:pt idx="164">
                  <c:v>42731</c:v>
                </c:pt>
                <c:pt idx="165">
                  <c:v>42732</c:v>
                </c:pt>
                <c:pt idx="166">
                  <c:v>42733</c:v>
                </c:pt>
                <c:pt idx="167">
                  <c:v>42734</c:v>
                </c:pt>
                <c:pt idx="168">
                  <c:v>42735</c:v>
                </c:pt>
                <c:pt idx="169">
                  <c:v>42736</c:v>
                </c:pt>
                <c:pt idx="170">
                  <c:v>42737</c:v>
                </c:pt>
                <c:pt idx="171">
                  <c:v>42738</c:v>
                </c:pt>
                <c:pt idx="172">
                  <c:v>42739</c:v>
                </c:pt>
                <c:pt idx="173">
                  <c:v>42740</c:v>
                </c:pt>
                <c:pt idx="174">
                  <c:v>42741</c:v>
                </c:pt>
                <c:pt idx="175">
                  <c:v>42742</c:v>
                </c:pt>
                <c:pt idx="176">
                  <c:v>42743</c:v>
                </c:pt>
                <c:pt idx="177">
                  <c:v>42744</c:v>
                </c:pt>
                <c:pt idx="178">
                  <c:v>42745</c:v>
                </c:pt>
                <c:pt idx="179">
                  <c:v>42746</c:v>
                </c:pt>
                <c:pt idx="180">
                  <c:v>42747</c:v>
                </c:pt>
                <c:pt idx="181">
                  <c:v>42748</c:v>
                </c:pt>
                <c:pt idx="182">
                  <c:v>42749</c:v>
                </c:pt>
                <c:pt idx="183">
                  <c:v>42750</c:v>
                </c:pt>
                <c:pt idx="184">
                  <c:v>42751</c:v>
                </c:pt>
                <c:pt idx="185">
                  <c:v>42752</c:v>
                </c:pt>
                <c:pt idx="186">
                  <c:v>42753</c:v>
                </c:pt>
                <c:pt idx="187">
                  <c:v>42754</c:v>
                </c:pt>
                <c:pt idx="188">
                  <c:v>42755</c:v>
                </c:pt>
                <c:pt idx="189">
                  <c:v>42756</c:v>
                </c:pt>
                <c:pt idx="190">
                  <c:v>42757</c:v>
                </c:pt>
                <c:pt idx="191">
                  <c:v>42758</c:v>
                </c:pt>
                <c:pt idx="192">
                  <c:v>42759</c:v>
                </c:pt>
                <c:pt idx="193">
                  <c:v>42760</c:v>
                </c:pt>
                <c:pt idx="194">
                  <c:v>42761</c:v>
                </c:pt>
                <c:pt idx="195">
                  <c:v>42762</c:v>
                </c:pt>
                <c:pt idx="196">
                  <c:v>42763</c:v>
                </c:pt>
                <c:pt idx="197">
                  <c:v>42764</c:v>
                </c:pt>
                <c:pt idx="198">
                  <c:v>42765</c:v>
                </c:pt>
                <c:pt idx="199">
                  <c:v>42766</c:v>
                </c:pt>
                <c:pt idx="200">
                  <c:v>42767</c:v>
                </c:pt>
                <c:pt idx="201">
                  <c:v>42768</c:v>
                </c:pt>
                <c:pt idx="202">
                  <c:v>42769</c:v>
                </c:pt>
                <c:pt idx="203">
                  <c:v>42770</c:v>
                </c:pt>
                <c:pt idx="204">
                  <c:v>42771</c:v>
                </c:pt>
                <c:pt idx="205">
                  <c:v>42772</c:v>
                </c:pt>
                <c:pt idx="206">
                  <c:v>42773</c:v>
                </c:pt>
                <c:pt idx="207">
                  <c:v>42774</c:v>
                </c:pt>
                <c:pt idx="208">
                  <c:v>42775</c:v>
                </c:pt>
                <c:pt idx="209">
                  <c:v>42776</c:v>
                </c:pt>
                <c:pt idx="210">
                  <c:v>42777</c:v>
                </c:pt>
                <c:pt idx="211">
                  <c:v>42778</c:v>
                </c:pt>
                <c:pt idx="212">
                  <c:v>42779</c:v>
                </c:pt>
                <c:pt idx="213">
                  <c:v>42780</c:v>
                </c:pt>
                <c:pt idx="214">
                  <c:v>42781</c:v>
                </c:pt>
                <c:pt idx="215">
                  <c:v>42782</c:v>
                </c:pt>
                <c:pt idx="216">
                  <c:v>42783</c:v>
                </c:pt>
                <c:pt idx="217">
                  <c:v>42784</c:v>
                </c:pt>
                <c:pt idx="218">
                  <c:v>42785</c:v>
                </c:pt>
                <c:pt idx="219">
                  <c:v>42786</c:v>
                </c:pt>
                <c:pt idx="220">
                  <c:v>42787</c:v>
                </c:pt>
                <c:pt idx="221">
                  <c:v>42788</c:v>
                </c:pt>
                <c:pt idx="222">
                  <c:v>42789</c:v>
                </c:pt>
                <c:pt idx="223">
                  <c:v>42790</c:v>
                </c:pt>
                <c:pt idx="224">
                  <c:v>42791</c:v>
                </c:pt>
                <c:pt idx="225">
                  <c:v>42792</c:v>
                </c:pt>
                <c:pt idx="226">
                  <c:v>42793</c:v>
                </c:pt>
                <c:pt idx="227">
                  <c:v>42794</c:v>
                </c:pt>
                <c:pt idx="228">
                  <c:v>42795</c:v>
                </c:pt>
                <c:pt idx="229">
                  <c:v>42796</c:v>
                </c:pt>
                <c:pt idx="230">
                  <c:v>42797</c:v>
                </c:pt>
                <c:pt idx="231">
                  <c:v>42798</c:v>
                </c:pt>
                <c:pt idx="232">
                  <c:v>42799</c:v>
                </c:pt>
                <c:pt idx="233">
                  <c:v>42800</c:v>
                </c:pt>
                <c:pt idx="234">
                  <c:v>42801</c:v>
                </c:pt>
                <c:pt idx="235">
                  <c:v>42802</c:v>
                </c:pt>
                <c:pt idx="236">
                  <c:v>42803</c:v>
                </c:pt>
                <c:pt idx="237">
                  <c:v>42804</c:v>
                </c:pt>
                <c:pt idx="238">
                  <c:v>42805</c:v>
                </c:pt>
                <c:pt idx="239">
                  <c:v>42806</c:v>
                </c:pt>
                <c:pt idx="240">
                  <c:v>42807</c:v>
                </c:pt>
                <c:pt idx="241">
                  <c:v>42808</c:v>
                </c:pt>
                <c:pt idx="242">
                  <c:v>42809</c:v>
                </c:pt>
                <c:pt idx="243">
                  <c:v>42810</c:v>
                </c:pt>
                <c:pt idx="244">
                  <c:v>42811</c:v>
                </c:pt>
                <c:pt idx="245">
                  <c:v>42812</c:v>
                </c:pt>
                <c:pt idx="246">
                  <c:v>42813</c:v>
                </c:pt>
                <c:pt idx="247">
                  <c:v>42814</c:v>
                </c:pt>
                <c:pt idx="248">
                  <c:v>42815</c:v>
                </c:pt>
                <c:pt idx="249">
                  <c:v>42816</c:v>
                </c:pt>
                <c:pt idx="250">
                  <c:v>42817</c:v>
                </c:pt>
                <c:pt idx="251">
                  <c:v>42818</c:v>
                </c:pt>
                <c:pt idx="252">
                  <c:v>42819</c:v>
                </c:pt>
                <c:pt idx="253">
                  <c:v>42820</c:v>
                </c:pt>
                <c:pt idx="254">
                  <c:v>42821</c:v>
                </c:pt>
                <c:pt idx="255">
                  <c:v>42822</c:v>
                </c:pt>
                <c:pt idx="256">
                  <c:v>42823</c:v>
                </c:pt>
                <c:pt idx="257">
                  <c:v>42824</c:v>
                </c:pt>
                <c:pt idx="258">
                  <c:v>42825</c:v>
                </c:pt>
                <c:pt idx="259">
                  <c:v>42826</c:v>
                </c:pt>
                <c:pt idx="260">
                  <c:v>42827</c:v>
                </c:pt>
                <c:pt idx="261">
                  <c:v>42828</c:v>
                </c:pt>
                <c:pt idx="262">
                  <c:v>42829</c:v>
                </c:pt>
                <c:pt idx="263">
                  <c:v>42830</c:v>
                </c:pt>
                <c:pt idx="264">
                  <c:v>42831</c:v>
                </c:pt>
                <c:pt idx="265">
                  <c:v>42832</c:v>
                </c:pt>
                <c:pt idx="266">
                  <c:v>42833</c:v>
                </c:pt>
                <c:pt idx="267">
                  <c:v>42834</c:v>
                </c:pt>
                <c:pt idx="268">
                  <c:v>42835</c:v>
                </c:pt>
                <c:pt idx="269">
                  <c:v>42836</c:v>
                </c:pt>
                <c:pt idx="270">
                  <c:v>42837</c:v>
                </c:pt>
                <c:pt idx="271">
                  <c:v>42838</c:v>
                </c:pt>
                <c:pt idx="272">
                  <c:v>42839</c:v>
                </c:pt>
                <c:pt idx="273">
                  <c:v>42840</c:v>
                </c:pt>
                <c:pt idx="274">
                  <c:v>42841</c:v>
                </c:pt>
                <c:pt idx="275">
                  <c:v>42842</c:v>
                </c:pt>
                <c:pt idx="276">
                  <c:v>42843</c:v>
                </c:pt>
                <c:pt idx="277">
                  <c:v>42844</c:v>
                </c:pt>
                <c:pt idx="278">
                  <c:v>42845</c:v>
                </c:pt>
                <c:pt idx="279">
                  <c:v>42846</c:v>
                </c:pt>
                <c:pt idx="280">
                  <c:v>42847</c:v>
                </c:pt>
                <c:pt idx="281">
                  <c:v>42848</c:v>
                </c:pt>
                <c:pt idx="282">
                  <c:v>42849</c:v>
                </c:pt>
                <c:pt idx="283">
                  <c:v>42850</c:v>
                </c:pt>
                <c:pt idx="284">
                  <c:v>42851</c:v>
                </c:pt>
                <c:pt idx="285">
                  <c:v>42852</c:v>
                </c:pt>
                <c:pt idx="286">
                  <c:v>42853</c:v>
                </c:pt>
                <c:pt idx="287">
                  <c:v>42854</c:v>
                </c:pt>
                <c:pt idx="288">
                  <c:v>42855</c:v>
                </c:pt>
                <c:pt idx="289">
                  <c:v>42856</c:v>
                </c:pt>
                <c:pt idx="290">
                  <c:v>42857</c:v>
                </c:pt>
                <c:pt idx="291">
                  <c:v>42858</c:v>
                </c:pt>
                <c:pt idx="292">
                  <c:v>42859</c:v>
                </c:pt>
                <c:pt idx="293">
                  <c:v>42860</c:v>
                </c:pt>
                <c:pt idx="294">
                  <c:v>42861</c:v>
                </c:pt>
                <c:pt idx="295">
                  <c:v>42862</c:v>
                </c:pt>
                <c:pt idx="296">
                  <c:v>42863</c:v>
                </c:pt>
                <c:pt idx="297">
                  <c:v>42864</c:v>
                </c:pt>
                <c:pt idx="298">
                  <c:v>42865</c:v>
                </c:pt>
                <c:pt idx="299">
                  <c:v>42866</c:v>
                </c:pt>
                <c:pt idx="300">
                  <c:v>42867</c:v>
                </c:pt>
                <c:pt idx="301">
                  <c:v>42868</c:v>
                </c:pt>
                <c:pt idx="302">
                  <c:v>42869</c:v>
                </c:pt>
                <c:pt idx="303">
                  <c:v>42870</c:v>
                </c:pt>
                <c:pt idx="304">
                  <c:v>42871</c:v>
                </c:pt>
                <c:pt idx="305">
                  <c:v>42872</c:v>
                </c:pt>
                <c:pt idx="306">
                  <c:v>42873</c:v>
                </c:pt>
                <c:pt idx="307">
                  <c:v>42874</c:v>
                </c:pt>
                <c:pt idx="308">
                  <c:v>42875</c:v>
                </c:pt>
                <c:pt idx="309">
                  <c:v>42876</c:v>
                </c:pt>
                <c:pt idx="310">
                  <c:v>42877</c:v>
                </c:pt>
                <c:pt idx="311">
                  <c:v>42878</c:v>
                </c:pt>
                <c:pt idx="312">
                  <c:v>42879</c:v>
                </c:pt>
                <c:pt idx="313">
                  <c:v>42880</c:v>
                </c:pt>
                <c:pt idx="314">
                  <c:v>42881</c:v>
                </c:pt>
                <c:pt idx="315">
                  <c:v>42882</c:v>
                </c:pt>
                <c:pt idx="316">
                  <c:v>42883</c:v>
                </c:pt>
                <c:pt idx="317">
                  <c:v>42884</c:v>
                </c:pt>
                <c:pt idx="318">
                  <c:v>42885</c:v>
                </c:pt>
                <c:pt idx="319">
                  <c:v>42886</c:v>
                </c:pt>
                <c:pt idx="320">
                  <c:v>42887</c:v>
                </c:pt>
                <c:pt idx="321">
                  <c:v>42888</c:v>
                </c:pt>
                <c:pt idx="322">
                  <c:v>42889</c:v>
                </c:pt>
                <c:pt idx="323">
                  <c:v>42890</c:v>
                </c:pt>
                <c:pt idx="324">
                  <c:v>42891</c:v>
                </c:pt>
                <c:pt idx="325">
                  <c:v>42892</c:v>
                </c:pt>
                <c:pt idx="326">
                  <c:v>42893</c:v>
                </c:pt>
                <c:pt idx="327">
                  <c:v>42894</c:v>
                </c:pt>
                <c:pt idx="328">
                  <c:v>42895</c:v>
                </c:pt>
                <c:pt idx="329">
                  <c:v>42896</c:v>
                </c:pt>
                <c:pt idx="330">
                  <c:v>42897</c:v>
                </c:pt>
                <c:pt idx="331">
                  <c:v>42898</c:v>
                </c:pt>
                <c:pt idx="332">
                  <c:v>42899</c:v>
                </c:pt>
                <c:pt idx="333">
                  <c:v>42900</c:v>
                </c:pt>
                <c:pt idx="334">
                  <c:v>42901</c:v>
                </c:pt>
                <c:pt idx="335">
                  <c:v>42902</c:v>
                </c:pt>
                <c:pt idx="336">
                  <c:v>42903</c:v>
                </c:pt>
                <c:pt idx="337">
                  <c:v>42904</c:v>
                </c:pt>
                <c:pt idx="338">
                  <c:v>42905</c:v>
                </c:pt>
                <c:pt idx="339">
                  <c:v>42906</c:v>
                </c:pt>
                <c:pt idx="340">
                  <c:v>42907</c:v>
                </c:pt>
                <c:pt idx="341">
                  <c:v>42908</c:v>
                </c:pt>
                <c:pt idx="342">
                  <c:v>42909</c:v>
                </c:pt>
                <c:pt idx="343">
                  <c:v>42910</c:v>
                </c:pt>
                <c:pt idx="344">
                  <c:v>42911</c:v>
                </c:pt>
                <c:pt idx="345">
                  <c:v>42912</c:v>
                </c:pt>
                <c:pt idx="346">
                  <c:v>42913</c:v>
                </c:pt>
                <c:pt idx="347">
                  <c:v>42914</c:v>
                </c:pt>
                <c:pt idx="348">
                  <c:v>42915</c:v>
                </c:pt>
                <c:pt idx="349">
                  <c:v>42916</c:v>
                </c:pt>
                <c:pt idx="350">
                  <c:v>42917</c:v>
                </c:pt>
                <c:pt idx="351">
                  <c:v>42918</c:v>
                </c:pt>
                <c:pt idx="352">
                  <c:v>42919</c:v>
                </c:pt>
                <c:pt idx="353">
                  <c:v>42920</c:v>
                </c:pt>
                <c:pt idx="354">
                  <c:v>42921</c:v>
                </c:pt>
                <c:pt idx="355">
                  <c:v>42922</c:v>
                </c:pt>
                <c:pt idx="356">
                  <c:v>42923</c:v>
                </c:pt>
                <c:pt idx="357">
                  <c:v>42924</c:v>
                </c:pt>
                <c:pt idx="358">
                  <c:v>42925</c:v>
                </c:pt>
                <c:pt idx="359">
                  <c:v>42926</c:v>
                </c:pt>
                <c:pt idx="360">
                  <c:v>42927</c:v>
                </c:pt>
                <c:pt idx="361">
                  <c:v>42928</c:v>
                </c:pt>
                <c:pt idx="362">
                  <c:v>42929</c:v>
                </c:pt>
                <c:pt idx="363">
                  <c:v>42930</c:v>
                </c:pt>
                <c:pt idx="364">
                  <c:v>42931</c:v>
                </c:pt>
                <c:pt idx="365">
                  <c:v>42932</c:v>
                </c:pt>
                <c:pt idx="366">
                  <c:v>42933</c:v>
                </c:pt>
                <c:pt idx="367">
                  <c:v>42934</c:v>
                </c:pt>
                <c:pt idx="368">
                  <c:v>42935</c:v>
                </c:pt>
                <c:pt idx="369">
                  <c:v>42936</c:v>
                </c:pt>
                <c:pt idx="370">
                  <c:v>42937</c:v>
                </c:pt>
                <c:pt idx="371">
                  <c:v>42938</c:v>
                </c:pt>
                <c:pt idx="372">
                  <c:v>42939</c:v>
                </c:pt>
                <c:pt idx="373">
                  <c:v>42940</c:v>
                </c:pt>
                <c:pt idx="374">
                  <c:v>42941</c:v>
                </c:pt>
                <c:pt idx="375">
                  <c:v>42942</c:v>
                </c:pt>
                <c:pt idx="376">
                  <c:v>42943</c:v>
                </c:pt>
                <c:pt idx="377">
                  <c:v>42944</c:v>
                </c:pt>
                <c:pt idx="378">
                  <c:v>42945</c:v>
                </c:pt>
                <c:pt idx="379">
                  <c:v>42946</c:v>
                </c:pt>
                <c:pt idx="380">
                  <c:v>42947</c:v>
                </c:pt>
                <c:pt idx="381">
                  <c:v>42948</c:v>
                </c:pt>
                <c:pt idx="382">
                  <c:v>42949</c:v>
                </c:pt>
                <c:pt idx="383">
                  <c:v>42950</c:v>
                </c:pt>
                <c:pt idx="384">
                  <c:v>42951</c:v>
                </c:pt>
                <c:pt idx="385">
                  <c:v>42952</c:v>
                </c:pt>
                <c:pt idx="386">
                  <c:v>42953</c:v>
                </c:pt>
                <c:pt idx="387">
                  <c:v>42954</c:v>
                </c:pt>
                <c:pt idx="388">
                  <c:v>42955</c:v>
                </c:pt>
                <c:pt idx="389">
                  <c:v>42956</c:v>
                </c:pt>
                <c:pt idx="390">
                  <c:v>42957</c:v>
                </c:pt>
                <c:pt idx="391">
                  <c:v>42958</c:v>
                </c:pt>
                <c:pt idx="392">
                  <c:v>42959</c:v>
                </c:pt>
                <c:pt idx="393">
                  <c:v>42960</c:v>
                </c:pt>
                <c:pt idx="394">
                  <c:v>42961</c:v>
                </c:pt>
                <c:pt idx="395">
                  <c:v>42962</c:v>
                </c:pt>
                <c:pt idx="396">
                  <c:v>42963</c:v>
                </c:pt>
                <c:pt idx="397">
                  <c:v>42964</c:v>
                </c:pt>
                <c:pt idx="398">
                  <c:v>42965</c:v>
                </c:pt>
                <c:pt idx="399">
                  <c:v>42966</c:v>
                </c:pt>
                <c:pt idx="400">
                  <c:v>42967</c:v>
                </c:pt>
                <c:pt idx="401">
                  <c:v>42968</c:v>
                </c:pt>
                <c:pt idx="402">
                  <c:v>42969</c:v>
                </c:pt>
                <c:pt idx="403">
                  <c:v>42970</c:v>
                </c:pt>
                <c:pt idx="404">
                  <c:v>42971</c:v>
                </c:pt>
                <c:pt idx="405">
                  <c:v>42972</c:v>
                </c:pt>
                <c:pt idx="406">
                  <c:v>42973</c:v>
                </c:pt>
                <c:pt idx="407">
                  <c:v>42974</c:v>
                </c:pt>
                <c:pt idx="408">
                  <c:v>42975</c:v>
                </c:pt>
                <c:pt idx="409">
                  <c:v>42976</c:v>
                </c:pt>
                <c:pt idx="410">
                  <c:v>42977</c:v>
                </c:pt>
                <c:pt idx="411">
                  <c:v>42978</c:v>
                </c:pt>
                <c:pt idx="412">
                  <c:v>42979</c:v>
                </c:pt>
                <c:pt idx="413">
                  <c:v>42980</c:v>
                </c:pt>
                <c:pt idx="414">
                  <c:v>42981</c:v>
                </c:pt>
                <c:pt idx="415">
                  <c:v>42982</c:v>
                </c:pt>
                <c:pt idx="416">
                  <c:v>42983</c:v>
                </c:pt>
                <c:pt idx="417">
                  <c:v>42984</c:v>
                </c:pt>
                <c:pt idx="418">
                  <c:v>42985</c:v>
                </c:pt>
                <c:pt idx="419">
                  <c:v>42986</c:v>
                </c:pt>
                <c:pt idx="420">
                  <c:v>42987</c:v>
                </c:pt>
                <c:pt idx="421">
                  <c:v>42988</c:v>
                </c:pt>
                <c:pt idx="422">
                  <c:v>42989</c:v>
                </c:pt>
                <c:pt idx="423">
                  <c:v>42990</c:v>
                </c:pt>
                <c:pt idx="424">
                  <c:v>42991</c:v>
                </c:pt>
                <c:pt idx="425">
                  <c:v>42992</c:v>
                </c:pt>
                <c:pt idx="426">
                  <c:v>42993</c:v>
                </c:pt>
                <c:pt idx="427">
                  <c:v>42994</c:v>
                </c:pt>
                <c:pt idx="428">
                  <c:v>42995</c:v>
                </c:pt>
                <c:pt idx="429">
                  <c:v>42996</c:v>
                </c:pt>
                <c:pt idx="430">
                  <c:v>42997</c:v>
                </c:pt>
                <c:pt idx="431">
                  <c:v>42998</c:v>
                </c:pt>
                <c:pt idx="432">
                  <c:v>42999</c:v>
                </c:pt>
                <c:pt idx="433">
                  <c:v>43000</c:v>
                </c:pt>
                <c:pt idx="434">
                  <c:v>43001</c:v>
                </c:pt>
                <c:pt idx="435">
                  <c:v>43002</c:v>
                </c:pt>
                <c:pt idx="436">
                  <c:v>43003</c:v>
                </c:pt>
                <c:pt idx="437">
                  <c:v>43004</c:v>
                </c:pt>
                <c:pt idx="438">
                  <c:v>43005</c:v>
                </c:pt>
                <c:pt idx="439">
                  <c:v>43006</c:v>
                </c:pt>
                <c:pt idx="440">
                  <c:v>43007</c:v>
                </c:pt>
                <c:pt idx="441">
                  <c:v>43008</c:v>
                </c:pt>
                <c:pt idx="442">
                  <c:v>43009</c:v>
                </c:pt>
                <c:pt idx="443">
                  <c:v>43010</c:v>
                </c:pt>
                <c:pt idx="444">
                  <c:v>43011</c:v>
                </c:pt>
                <c:pt idx="445">
                  <c:v>43012</c:v>
                </c:pt>
                <c:pt idx="446">
                  <c:v>43013</c:v>
                </c:pt>
                <c:pt idx="447">
                  <c:v>43014</c:v>
                </c:pt>
                <c:pt idx="448">
                  <c:v>43015</c:v>
                </c:pt>
                <c:pt idx="449">
                  <c:v>43016</c:v>
                </c:pt>
                <c:pt idx="450">
                  <c:v>43017</c:v>
                </c:pt>
                <c:pt idx="451">
                  <c:v>43018</c:v>
                </c:pt>
                <c:pt idx="452">
                  <c:v>43019</c:v>
                </c:pt>
                <c:pt idx="453">
                  <c:v>43020</c:v>
                </c:pt>
                <c:pt idx="454">
                  <c:v>43021</c:v>
                </c:pt>
                <c:pt idx="455">
                  <c:v>43022</c:v>
                </c:pt>
                <c:pt idx="456">
                  <c:v>43023</c:v>
                </c:pt>
                <c:pt idx="457">
                  <c:v>43024</c:v>
                </c:pt>
                <c:pt idx="458">
                  <c:v>43025</c:v>
                </c:pt>
                <c:pt idx="459">
                  <c:v>43026</c:v>
                </c:pt>
                <c:pt idx="460">
                  <c:v>43027</c:v>
                </c:pt>
                <c:pt idx="461">
                  <c:v>43028</c:v>
                </c:pt>
                <c:pt idx="462">
                  <c:v>43029</c:v>
                </c:pt>
                <c:pt idx="463">
                  <c:v>43030</c:v>
                </c:pt>
                <c:pt idx="464">
                  <c:v>43031</c:v>
                </c:pt>
                <c:pt idx="465">
                  <c:v>43032</c:v>
                </c:pt>
                <c:pt idx="466">
                  <c:v>43033</c:v>
                </c:pt>
                <c:pt idx="467">
                  <c:v>43034</c:v>
                </c:pt>
                <c:pt idx="468">
                  <c:v>43035</c:v>
                </c:pt>
                <c:pt idx="469">
                  <c:v>43036</c:v>
                </c:pt>
                <c:pt idx="470">
                  <c:v>43037</c:v>
                </c:pt>
                <c:pt idx="471">
                  <c:v>43038</c:v>
                </c:pt>
                <c:pt idx="472">
                  <c:v>43039</c:v>
                </c:pt>
                <c:pt idx="473">
                  <c:v>43040</c:v>
                </c:pt>
                <c:pt idx="474">
                  <c:v>43041</c:v>
                </c:pt>
                <c:pt idx="475">
                  <c:v>43042</c:v>
                </c:pt>
                <c:pt idx="476">
                  <c:v>43043</c:v>
                </c:pt>
                <c:pt idx="477">
                  <c:v>43044</c:v>
                </c:pt>
                <c:pt idx="478">
                  <c:v>43045</c:v>
                </c:pt>
                <c:pt idx="479">
                  <c:v>43046</c:v>
                </c:pt>
                <c:pt idx="480">
                  <c:v>43047</c:v>
                </c:pt>
                <c:pt idx="481">
                  <c:v>43048</c:v>
                </c:pt>
                <c:pt idx="482">
                  <c:v>43049</c:v>
                </c:pt>
                <c:pt idx="483">
                  <c:v>43050</c:v>
                </c:pt>
                <c:pt idx="484">
                  <c:v>43051</c:v>
                </c:pt>
                <c:pt idx="485">
                  <c:v>43052</c:v>
                </c:pt>
                <c:pt idx="486">
                  <c:v>43053</c:v>
                </c:pt>
                <c:pt idx="487">
                  <c:v>43054</c:v>
                </c:pt>
                <c:pt idx="488">
                  <c:v>43055</c:v>
                </c:pt>
                <c:pt idx="489">
                  <c:v>43056</c:v>
                </c:pt>
                <c:pt idx="490">
                  <c:v>43057</c:v>
                </c:pt>
                <c:pt idx="491">
                  <c:v>43058</c:v>
                </c:pt>
                <c:pt idx="492">
                  <c:v>43059</c:v>
                </c:pt>
                <c:pt idx="493">
                  <c:v>43060</c:v>
                </c:pt>
                <c:pt idx="494">
                  <c:v>43061</c:v>
                </c:pt>
                <c:pt idx="495">
                  <c:v>43062</c:v>
                </c:pt>
                <c:pt idx="496">
                  <c:v>43063</c:v>
                </c:pt>
                <c:pt idx="497">
                  <c:v>43064</c:v>
                </c:pt>
                <c:pt idx="498">
                  <c:v>43065</c:v>
                </c:pt>
                <c:pt idx="499">
                  <c:v>43066</c:v>
                </c:pt>
                <c:pt idx="500">
                  <c:v>43067</c:v>
                </c:pt>
                <c:pt idx="501">
                  <c:v>43068</c:v>
                </c:pt>
                <c:pt idx="502">
                  <c:v>43069</c:v>
                </c:pt>
                <c:pt idx="503">
                  <c:v>43070</c:v>
                </c:pt>
                <c:pt idx="504">
                  <c:v>43071</c:v>
                </c:pt>
                <c:pt idx="505">
                  <c:v>43072</c:v>
                </c:pt>
                <c:pt idx="506">
                  <c:v>43073</c:v>
                </c:pt>
                <c:pt idx="507">
                  <c:v>43074</c:v>
                </c:pt>
                <c:pt idx="508">
                  <c:v>43075</c:v>
                </c:pt>
                <c:pt idx="509">
                  <c:v>43076</c:v>
                </c:pt>
                <c:pt idx="510">
                  <c:v>43077</c:v>
                </c:pt>
                <c:pt idx="511">
                  <c:v>43078</c:v>
                </c:pt>
                <c:pt idx="512">
                  <c:v>43079</c:v>
                </c:pt>
                <c:pt idx="513">
                  <c:v>43080</c:v>
                </c:pt>
                <c:pt idx="514">
                  <c:v>43081</c:v>
                </c:pt>
                <c:pt idx="515">
                  <c:v>43082</c:v>
                </c:pt>
                <c:pt idx="516">
                  <c:v>43083</c:v>
                </c:pt>
                <c:pt idx="517">
                  <c:v>43084</c:v>
                </c:pt>
                <c:pt idx="518">
                  <c:v>43085</c:v>
                </c:pt>
                <c:pt idx="519">
                  <c:v>43086</c:v>
                </c:pt>
                <c:pt idx="520">
                  <c:v>43087</c:v>
                </c:pt>
                <c:pt idx="521">
                  <c:v>43088</c:v>
                </c:pt>
                <c:pt idx="522">
                  <c:v>43089</c:v>
                </c:pt>
                <c:pt idx="523">
                  <c:v>43090</c:v>
                </c:pt>
                <c:pt idx="524">
                  <c:v>43091</c:v>
                </c:pt>
                <c:pt idx="525">
                  <c:v>43092</c:v>
                </c:pt>
                <c:pt idx="526">
                  <c:v>43093</c:v>
                </c:pt>
                <c:pt idx="527">
                  <c:v>43094</c:v>
                </c:pt>
                <c:pt idx="528">
                  <c:v>43095</c:v>
                </c:pt>
                <c:pt idx="529">
                  <c:v>43096</c:v>
                </c:pt>
                <c:pt idx="530">
                  <c:v>43097</c:v>
                </c:pt>
                <c:pt idx="531">
                  <c:v>43098</c:v>
                </c:pt>
                <c:pt idx="532">
                  <c:v>43099</c:v>
                </c:pt>
                <c:pt idx="533">
                  <c:v>43100</c:v>
                </c:pt>
                <c:pt idx="534">
                  <c:v>43101</c:v>
                </c:pt>
                <c:pt idx="535">
                  <c:v>43102</c:v>
                </c:pt>
                <c:pt idx="536">
                  <c:v>43103</c:v>
                </c:pt>
                <c:pt idx="537">
                  <c:v>43104</c:v>
                </c:pt>
                <c:pt idx="538">
                  <c:v>43105</c:v>
                </c:pt>
                <c:pt idx="539">
                  <c:v>43106</c:v>
                </c:pt>
                <c:pt idx="540">
                  <c:v>43107</c:v>
                </c:pt>
                <c:pt idx="541">
                  <c:v>43108</c:v>
                </c:pt>
                <c:pt idx="542">
                  <c:v>43109</c:v>
                </c:pt>
                <c:pt idx="543">
                  <c:v>43110</c:v>
                </c:pt>
                <c:pt idx="544">
                  <c:v>43111</c:v>
                </c:pt>
                <c:pt idx="545">
                  <c:v>43112</c:v>
                </c:pt>
                <c:pt idx="546">
                  <c:v>43113</c:v>
                </c:pt>
                <c:pt idx="547">
                  <c:v>43114</c:v>
                </c:pt>
                <c:pt idx="548">
                  <c:v>43115</c:v>
                </c:pt>
                <c:pt idx="549">
                  <c:v>43116</c:v>
                </c:pt>
                <c:pt idx="550">
                  <c:v>43117</c:v>
                </c:pt>
                <c:pt idx="551">
                  <c:v>43118</c:v>
                </c:pt>
                <c:pt idx="552">
                  <c:v>43119</c:v>
                </c:pt>
                <c:pt idx="553">
                  <c:v>43120</c:v>
                </c:pt>
                <c:pt idx="554">
                  <c:v>43121</c:v>
                </c:pt>
                <c:pt idx="555">
                  <c:v>43122</c:v>
                </c:pt>
                <c:pt idx="556">
                  <c:v>43123</c:v>
                </c:pt>
                <c:pt idx="557">
                  <c:v>43124</c:v>
                </c:pt>
                <c:pt idx="558">
                  <c:v>43125</c:v>
                </c:pt>
                <c:pt idx="559">
                  <c:v>43126</c:v>
                </c:pt>
                <c:pt idx="560">
                  <c:v>43127</c:v>
                </c:pt>
                <c:pt idx="561">
                  <c:v>43128</c:v>
                </c:pt>
                <c:pt idx="562">
                  <c:v>43129</c:v>
                </c:pt>
                <c:pt idx="563">
                  <c:v>43130</c:v>
                </c:pt>
                <c:pt idx="564">
                  <c:v>43131</c:v>
                </c:pt>
                <c:pt idx="565">
                  <c:v>43132</c:v>
                </c:pt>
                <c:pt idx="566">
                  <c:v>43133</c:v>
                </c:pt>
                <c:pt idx="567">
                  <c:v>43134</c:v>
                </c:pt>
                <c:pt idx="568">
                  <c:v>43135</c:v>
                </c:pt>
                <c:pt idx="569">
                  <c:v>43136</c:v>
                </c:pt>
                <c:pt idx="570">
                  <c:v>43137</c:v>
                </c:pt>
                <c:pt idx="571">
                  <c:v>43138</c:v>
                </c:pt>
                <c:pt idx="572">
                  <c:v>43139</c:v>
                </c:pt>
                <c:pt idx="573">
                  <c:v>43140</c:v>
                </c:pt>
                <c:pt idx="574">
                  <c:v>43141</c:v>
                </c:pt>
                <c:pt idx="575">
                  <c:v>43142</c:v>
                </c:pt>
                <c:pt idx="576">
                  <c:v>43143</c:v>
                </c:pt>
                <c:pt idx="577">
                  <c:v>43144</c:v>
                </c:pt>
                <c:pt idx="578">
                  <c:v>43145</c:v>
                </c:pt>
                <c:pt idx="579">
                  <c:v>43146</c:v>
                </c:pt>
                <c:pt idx="580">
                  <c:v>43147</c:v>
                </c:pt>
                <c:pt idx="581">
                  <c:v>43148</c:v>
                </c:pt>
                <c:pt idx="582">
                  <c:v>43149</c:v>
                </c:pt>
                <c:pt idx="583">
                  <c:v>43150</c:v>
                </c:pt>
                <c:pt idx="584">
                  <c:v>43151</c:v>
                </c:pt>
                <c:pt idx="585">
                  <c:v>43152</c:v>
                </c:pt>
                <c:pt idx="586">
                  <c:v>43153</c:v>
                </c:pt>
                <c:pt idx="587">
                  <c:v>43154</c:v>
                </c:pt>
                <c:pt idx="588">
                  <c:v>43155</c:v>
                </c:pt>
                <c:pt idx="589">
                  <c:v>43156</c:v>
                </c:pt>
                <c:pt idx="590">
                  <c:v>43157</c:v>
                </c:pt>
                <c:pt idx="591">
                  <c:v>43158</c:v>
                </c:pt>
                <c:pt idx="592">
                  <c:v>43159</c:v>
                </c:pt>
                <c:pt idx="593">
                  <c:v>43160</c:v>
                </c:pt>
                <c:pt idx="594">
                  <c:v>43161</c:v>
                </c:pt>
                <c:pt idx="595">
                  <c:v>43162</c:v>
                </c:pt>
                <c:pt idx="596">
                  <c:v>43163</c:v>
                </c:pt>
                <c:pt idx="597">
                  <c:v>43164</c:v>
                </c:pt>
                <c:pt idx="598">
                  <c:v>43165</c:v>
                </c:pt>
                <c:pt idx="599">
                  <c:v>43166</c:v>
                </c:pt>
                <c:pt idx="600">
                  <c:v>43167</c:v>
                </c:pt>
                <c:pt idx="601">
                  <c:v>43168</c:v>
                </c:pt>
                <c:pt idx="602">
                  <c:v>43169</c:v>
                </c:pt>
                <c:pt idx="603">
                  <c:v>43170</c:v>
                </c:pt>
                <c:pt idx="604">
                  <c:v>43171</c:v>
                </c:pt>
                <c:pt idx="605">
                  <c:v>43172</c:v>
                </c:pt>
                <c:pt idx="606">
                  <c:v>43173</c:v>
                </c:pt>
                <c:pt idx="607">
                  <c:v>43174</c:v>
                </c:pt>
                <c:pt idx="608">
                  <c:v>43175</c:v>
                </c:pt>
                <c:pt idx="609">
                  <c:v>43176</c:v>
                </c:pt>
                <c:pt idx="610">
                  <c:v>43177</c:v>
                </c:pt>
                <c:pt idx="611">
                  <c:v>43178</c:v>
                </c:pt>
                <c:pt idx="612">
                  <c:v>43179</c:v>
                </c:pt>
                <c:pt idx="613">
                  <c:v>43180</c:v>
                </c:pt>
                <c:pt idx="614">
                  <c:v>43181</c:v>
                </c:pt>
                <c:pt idx="615">
                  <c:v>43182</c:v>
                </c:pt>
                <c:pt idx="616">
                  <c:v>43183</c:v>
                </c:pt>
                <c:pt idx="617">
                  <c:v>43184</c:v>
                </c:pt>
                <c:pt idx="618">
                  <c:v>43185</c:v>
                </c:pt>
                <c:pt idx="619">
                  <c:v>43186</c:v>
                </c:pt>
                <c:pt idx="620">
                  <c:v>43187</c:v>
                </c:pt>
                <c:pt idx="621">
                  <c:v>43188</c:v>
                </c:pt>
                <c:pt idx="622">
                  <c:v>43189</c:v>
                </c:pt>
                <c:pt idx="623">
                  <c:v>43190</c:v>
                </c:pt>
                <c:pt idx="624">
                  <c:v>43191</c:v>
                </c:pt>
                <c:pt idx="625">
                  <c:v>43192</c:v>
                </c:pt>
                <c:pt idx="626">
                  <c:v>43193</c:v>
                </c:pt>
                <c:pt idx="627">
                  <c:v>43194</c:v>
                </c:pt>
                <c:pt idx="628">
                  <c:v>43195</c:v>
                </c:pt>
                <c:pt idx="629">
                  <c:v>43196</c:v>
                </c:pt>
                <c:pt idx="630">
                  <c:v>43197</c:v>
                </c:pt>
                <c:pt idx="631">
                  <c:v>43198</c:v>
                </c:pt>
                <c:pt idx="632">
                  <c:v>43199</c:v>
                </c:pt>
                <c:pt idx="633">
                  <c:v>43200</c:v>
                </c:pt>
                <c:pt idx="634">
                  <c:v>43201</c:v>
                </c:pt>
                <c:pt idx="635">
                  <c:v>43202</c:v>
                </c:pt>
                <c:pt idx="636">
                  <c:v>43203</c:v>
                </c:pt>
                <c:pt idx="637">
                  <c:v>43204</c:v>
                </c:pt>
                <c:pt idx="638">
                  <c:v>43205</c:v>
                </c:pt>
                <c:pt idx="639">
                  <c:v>43206</c:v>
                </c:pt>
                <c:pt idx="640">
                  <c:v>43207</c:v>
                </c:pt>
                <c:pt idx="641">
                  <c:v>43208</c:v>
                </c:pt>
                <c:pt idx="642">
                  <c:v>43209</c:v>
                </c:pt>
                <c:pt idx="643">
                  <c:v>43210</c:v>
                </c:pt>
                <c:pt idx="644">
                  <c:v>43211</c:v>
                </c:pt>
                <c:pt idx="645">
                  <c:v>43212</c:v>
                </c:pt>
                <c:pt idx="646">
                  <c:v>43213</c:v>
                </c:pt>
                <c:pt idx="647">
                  <c:v>43214</c:v>
                </c:pt>
                <c:pt idx="648">
                  <c:v>43215</c:v>
                </c:pt>
                <c:pt idx="649">
                  <c:v>43216</c:v>
                </c:pt>
                <c:pt idx="650">
                  <c:v>43217</c:v>
                </c:pt>
                <c:pt idx="651">
                  <c:v>43218</c:v>
                </c:pt>
                <c:pt idx="652">
                  <c:v>43219</c:v>
                </c:pt>
                <c:pt idx="653">
                  <c:v>43220</c:v>
                </c:pt>
                <c:pt idx="654">
                  <c:v>43221</c:v>
                </c:pt>
                <c:pt idx="655">
                  <c:v>43222</c:v>
                </c:pt>
                <c:pt idx="656">
                  <c:v>43223</c:v>
                </c:pt>
                <c:pt idx="657">
                  <c:v>43224</c:v>
                </c:pt>
                <c:pt idx="658">
                  <c:v>43225</c:v>
                </c:pt>
                <c:pt idx="659">
                  <c:v>43226</c:v>
                </c:pt>
                <c:pt idx="660">
                  <c:v>43227</c:v>
                </c:pt>
                <c:pt idx="661">
                  <c:v>43228</c:v>
                </c:pt>
                <c:pt idx="662">
                  <c:v>43229</c:v>
                </c:pt>
                <c:pt idx="663">
                  <c:v>43230</c:v>
                </c:pt>
                <c:pt idx="664">
                  <c:v>43231</c:v>
                </c:pt>
                <c:pt idx="665">
                  <c:v>43232</c:v>
                </c:pt>
                <c:pt idx="666">
                  <c:v>43233</c:v>
                </c:pt>
                <c:pt idx="667">
                  <c:v>43234</c:v>
                </c:pt>
                <c:pt idx="668">
                  <c:v>43235</c:v>
                </c:pt>
                <c:pt idx="669">
                  <c:v>43236</c:v>
                </c:pt>
                <c:pt idx="670">
                  <c:v>43237</c:v>
                </c:pt>
                <c:pt idx="671">
                  <c:v>43238</c:v>
                </c:pt>
                <c:pt idx="672">
                  <c:v>43239</c:v>
                </c:pt>
                <c:pt idx="673">
                  <c:v>43240</c:v>
                </c:pt>
                <c:pt idx="674">
                  <c:v>43241</c:v>
                </c:pt>
                <c:pt idx="675">
                  <c:v>43242</c:v>
                </c:pt>
                <c:pt idx="676">
                  <c:v>43243</c:v>
                </c:pt>
                <c:pt idx="677">
                  <c:v>43244</c:v>
                </c:pt>
                <c:pt idx="678">
                  <c:v>43245</c:v>
                </c:pt>
                <c:pt idx="679">
                  <c:v>43246</c:v>
                </c:pt>
                <c:pt idx="680">
                  <c:v>43247</c:v>
                </c:pt>
                <c:pt idx="681">
                  <c:v>43248</c:v>
                </c:pt>
                <c:pt idx="682">
                  <c:v>43249</c:v>
                </c:pt>
                <c:pt idx="683">
                  <c:v>43250</c:v>
                </c:pt>
                <c:pt idx="684">
                  <c:v>43251</c:v>
                </c:pt>
                <c:pt idx="685">
                  <c:v>43252</c:v>
                </c:pt>
                <c:pt idx="686">
                  <c:v>43253</c:v>
                </c:pt>
                <c:pt idx="687">
                  <c:v>43254</c:v>
                </c:pt>
                <c:pt idx="688">
                  <c:v>43255</c:v>
                </c:pt>
                <c:pt idx="689">
                  <c:v>43256</c:v>
                </c:pt>
                <c:pt idx="690">
                  <c:v>43257</c:v>
                </c:pt>
                <c:pt idx="691">
                  <c:v>43258</c:v>
                </c:pt>
                <c:pt idx="692">
                  <c:v>43259</c:v>
                </c:pt>
                <c:pt idx="693">
                  <c:v>43260</c:v>
                </c:pt>
                <c:pt idx="694">
                  <c:v>43261</c:v>
                </c:pt>
                <c:pt idx="695">
                  <c:v>43262</c:v>
                </c:pt>
                <c:pt idx="696">
                  <c:v>43263</c:v>
                </c:pt>
                <c:pt idx="697">
                  <c:v>43264</c:v>
                </c:pt>
                <c:pt idx="698">
                  <c:v>43265</c:v>
                </c:pt>
                <c:pt idx="699">
                  <c:v>43266</c:v>
                </c:pt>
                <c:pt idx="700">
                  <c:v>43267</c:v>
                </c:pt>
                <c:pt idx="701">
                  <c:v>43268</c:v>
                </c:pt>
                <c:pt idx="702">
                  <c:v>43269</c:v>
                </c:pt>
                <c:pt idx="703">
                  <c:v>43270</c:v>
                </c:pt>
                <c:pt idx="704">
                  <c:v>43271</c:v>
                </c:pt>
                <c:pt idx="705">
                  <c:v>43272</c:v>
                </c:pt>
                <c:pt idx="706">
                  <c:v>43273</c:v>
                </c:pt>
                <c:pt idx="707">
                  <c:v>43274</c:v>
                </c:pt>
                <c:pt idx="708">
                  <c:v>43275</c:v>
                </c:pt>
                <c:pt idx="709">
                  <c:v>43276</c:v>
                </c:pt>
                <c:pt idx="710">
                  <c:v>43277</c:v>
                </c:pt>
                <c:pt idx="711">
                  <c:v>43278</c:v>
                </c:pt>
                <c:pt idx="712">
                  <c:v>43279</c:v>
                </c:pt>
                <c:pt idx="713">
                  <c:v>43280</c:v>
                </c:pt>
                <c:pt idx="714">
                  <c:v>43281</c:v>
                </c:pt>
                <c:pt idx="715">
                  <c:v>43282</c:v>
                </c:pt>
                <c:pt idx="716">
                  <c:v>43283</c:v>
                </c:pt>
                <c:pt idx="717">
                  <c:v>43284</c:v>
                </c:pt>
                <c:pt idx="718">
                  <c:v>43285</c:v>
                </c:pt>
                <c:pt idx="719">
                  <c:v>43286</c:v>
                </c:pt>
                <c:pt idx="720">
                  <c:v>43287</c:v>
                </c:pt>
                <c:pt idx="721">
                  <c:v>43288</c:v>
                </c:pt>
                <c:pt idx="722">
                  <c:v>43289</c:v>
                </c:pt>
                <c:pt idx="723">
                  <c:v>43290</c:v>
                </c:pt>
                <c:pt idx="724">
                  <c:v>43291</c:v>
                </c:pt>
                <c:pt idx="725">
                  <c:v>43292</c:v>
                </c:pt>
                <c:pt idx="726">
                  <c:v>43293</c:v>
                </c:pt>
                <c:pt idx="727">
                  <c:v>43294</c:v>
                </c:pt>
                <c:pt idx="728">
                  <c:v>43295</c:v>
                </c:pt>
                <c:pt idx="729">
                  <c:v>43296</c:v>
                </c:pt>
                <c:pt idx="730">
                  <c:v>43297</c:v>
                </c:pt>
                <c:pt idx="731">
                  <c:v>43298</c:v>
                </c:pt>
                <c:pt idx="732">
                  <c:v>43299</c:v>
                </c:pt>
                <c:pt idx="733">
                  <c:v>43300</c:v>
                </c:pt>
                <c:pt idx="734">
                  <c:v>43301</c:v>
                </c:pt>
                <c:pt idx="735">
                  <c:v>43302</c:v>
                </c:pt>
                <c:pt idx="736">
                  <c:v>43303</c:v>
                </c:pt>
                <c:pt idx="737">
                  <c:v>43304</c:v>
                </c:pt>
                <c:pt idx="738">
                  <c:v>43305</c:v>
                </c:pt>
                <c:pt idx="739">
                  <c:v>43306</c:v>
                </c:pt>
                <c:pt idx="740">
                  <c:v>43307</c:v>
                </c:pt>
                <c:pt idx="741">
                  <c:v>43308</c:v>
                </c:pt>
                <c:pt idx="742">
                  <c:v>43309</c:v>
                </c:pt>
                <c:pt idx="743">
                  <c:v>43310</c:v>
                </c:pt>
                <c:pt idx="744">
                  <c:v>43311</c:v>
                </c:pt>
                <c:pt idx="745">
                  <c:v>43312</c:v>
                </c:pt>
                <c:pt idx="746">
                  <c:v>43313</c:v>
                </c:pt>
                <c:pt idx="747">
                  <c:v>43314</c:v>
                </c:pt>
                <c:pt idx="748">
                  <c:v>43315</c:v>
                </c:pt>
                <c:pt idx="749">
                  <c:v>43316</c:v>
                </c:pt>
                <c:pt idx="750">
                  <c:v>43317</c:v>
                </c:pt>
                <c:pt idx="751">
                  <c:v>43318</c:v>
                </c:pt>
                <c:pt idx="752">
                  <c:v>43319</c:v>
                </c:pt>
                <c:pt idx="753">
                  <c:v>43320</c:v>
                </c:pt>
                <c:pt idx="754">
                  <c:v>43321</c:v>
                </c:pt>
                <c:pt idx="755">
                  <c:v>43322</c:v>
                </c:pt>
                <c:pt idx="756">
                  <c:v>43323</c:v>
                </c:pt>
                <c:pt idx="757">
                  <c:v>43324</c:v>
                </c:pt>
                <c:pt idx="758">
                  <c:v>43325</c:v>
                </c:pt>
                <c:pt idx="759">
                  <c:v>43326</c:v>
                </c:pt>
                <c:pt idx="760">
                  <c:v>43327</c:v>
                </c:pt>
                <c:pt idx="761">
                  <c:v>43328</c:v>
                </c:pt>
                <c:pt idx="762">
                  <c:v>43329</c:v>
                </c:pt>
                <c:pt idx="763">
                  <c:v>43330</c:v>
                </c:pt>
                <c:pt idx="764">
                  <c:v>43331</c:v>
                </c:pt>
                <c:pt idx="765">
                  <c:v>43332</c:v>
                </c:pt>
                <c:pt idx="766">
                  <c:v>43333</c:v>
                </c:pt>
                <c:pt idx="767">
                  <c:v>43334</c:v>
                </c:pt>
                <c:pt idx="768">
                  <c:v>43335</c:v>
                </c:pt>
                <c:pt idx="769">
                  <c:v>43336</c:v>
                </c:pt>
                <c:pt idx="770">
                  <c:v>43337</c:v>
                </c:pt>
                <c:pt idx="771">
                  <c:v>43338</c:v>
                </c:pt>
                <c:pt idx="772">
                  <c:v>43339</c:v>
                </c:pt>
                <c:pt idx="773">
                  <c:v>43340</c:v>
                </c:pt>
                <c:pt idx="774">
                  <c:v>43341</c:v>
                </c:pt>
                <c:pt idx="775">
                  <c:v>43342</c:v>
                </c:pt>
                <c:pt idx="776">
                  <c:v>43343</c:v>
                </c:pt>
                <c:pt idx="777">
                  <c:v>43344</c:v>
                </c:pt>
                <c:pt idx="778">
                  <c:v>43345</c:v>
                </c:pt>
                <c:pt idx="779">
                  <c:v>43346</c:v>
                </c:pt>
                <c:pt idx="780">
                  <c:v>43347</c:v>
                </c:pt>
                <c:pt idx="781">
                  <c:v>43348</c:v>
                </c:pt>
                <c:pt idx="782">
                  <c:v>43349</c:v>
                </c:pt>
                <c:pt idx="783">
                  <c:v>43350</c:v>
                </c:pt>
                <c:pt idx="784">
                  <c:v>43351</c:v>
                </c:pt>
                <c:pt idx="785">
                  <c:v>43352</c:v>
                </c:pt>
                <c:pt idx="786">
                  <c:v>43353</c:v>
                </c:pt>
                <c:pt idx="787">
                  <c:v>43354</c:v>
                </c:pt>
                <c:pt idx="788">
                  <c:v>43355</c:v>
                </c:pt>
                <c:pt idx="789">
                  <c:v>43356</c:v>
                </c:pt>
                <c:pt idx="790">
                  <c:v>43357</c:v>
                </c:pt>
                <c:pt idx="791">
                  <c:v>43358</c:v>
                </c:pt>
                <c:pt idx="792">
                  <c:v>43359</c:v>
                </c:pt>
                <c:pt idx="793">
                  <c:v>43360</c:v>
                </c:pt>
                <c:pt idx="794">
                  <c:v>43361</c:v>
                </c:pt>
                <c:pt idx="795">
                  <c:v>43362</c:v>
                </c:pt>
                <c:pt idx="796">
                  <c:v>43363</c:v>
                </c:pt>
                <c:pt idx="797">
                  <c:v>43364</c:v>
                </c:pt>
                <c:pt idx="798">
                  <c:v>43365</c:v>
                </c:pt>
                <c:pt idx="799">
                  <c:v>43366</c:v>
                </c:pt>
                <c:pt idx="800">
                  <c:v>43367</c:v>
                </c:pt>
                <c:pt idx="801">
                  <c:v>43368</c:v>
                </c:pt>
                <c:pt idx="802">
                  <c:v>43369</c:v>
                </c:pt>
                <c:pt idx="803">
                  <c:v>43370</c:v>
                </c:pt>
                <c:pt idx="804">
                  <c:v>43371</c:v>
                </c:pt>
                <c:pt idx="805">
                  <c:v>43372</c:v>
                </c:pt>
                <c:pt idx="806">
                  <c:v>43373</c:v>
                </c:pt>
                <c:pt idx="807">
                  <c:v>43374</c:v>
                </c:pt>
                <c:pt idx="808">
                  <c:v>43375</c:v>
                </c:pt>
                <c:pt idx="809">
                  <c:v>43376</c:v>
                </c:pt>
                <c:pt idx="810">
                  <c:v>43377</c:v>
                </c:pt>
                <c:pt idx="811">
                  <c:v>43378</c:v>
                </c:pt>
                <c:pt idx="812">
                  <c:v>43379</c:v>
                </c:pt>
                <c:pt idx="813">
                  <c:v>43380</c:v>
                </c:pt>
                <c:pt idx="814">
                  <c:v>43381</c:v>
                </c:pt>
                <c:pt idx="815">
                  <c:v>43382</c:v>
                </c:pt>
                <c:pt idx="816">
                  <c:v>43383</c:v>
                </c:pt>
                <c:pt idx="817">
                  <c:v>43384</c:v>
                </c:pt>
                <c:pt idx="818">
                  <c:v>43385</c:v>
                </c:pt>
                <c:pt idx="819">
                  <c:v>43386</c:v>
                </c:pt>
                <c:pt idx="820">
                  <c:v>43387</c:v>
                </c:pt>
                <c:pt idx="821">
                  <c:v>43388</c:v>
                </c:pt>
                <c:pt idx="822">
                  <c:v>43389</c:v>
                </c:pt>
                <c:pt idx="823">
                  <c:v>43390</c:v>
                </c:pt>
                <c:pt idx="824">
                  <c:v>43391</c:v>
                </c:pt>
                <c:pt idx="825">
                  <c:v>43392</c:v>
                </c:pt>
                <c:pt idx="826">
                  <c:v>43393</c:v>
                </c:pt>
                <c:pt idx="827">
                  <c:v>43394</c:v>
                </c:pt>
                <c:pt idx="828">
                  <c:v>43395</c:v>
                </c:pt>
                <c:pt idx="829">
                  <c:v>43396</c:v>
                </c:pt>
                <c:pt idx="830">
                  <c:v>43397</c:v>
                </c:pt>
                <c:pt idx="831">
                  <c:v>43398</c:v>
                </c:pt>
                <c:pt idx="832">
                  <c:v>43399</c:v>
                </c:pt>
                <c:pt idx="833">
                  <c:v>43400</c:v>
                </c:pt>
                <c:pt idx="834">
                  <c:v>43401</c:v>
                </c:pt>
                <c:pt idx="835">
                  <c:v>43402</c:v>
                </c:pt>
                <c:pt idx="836">
                  <c:v>43403</c:v>
                </c:pt>
                <c:pt idx="837">
                  <c:v>43404</c:v>
                </c:pt>
                <c:pt idx="838">
                  <c:v>43405</c:v>
                </c:pt>
                <c:pt idx="839">
                  <c:v>43406</c:v>
                </c:pt>
                <c:pt idx="840">
                  <c:v>43407</c:v>
                </c:pt>
                <c:pt idx="841">
                  <c:v>43408</c:v>
                </c:pt>
                <c:pt idx="842">
                  <c:v>43409</c:v>
                </c:pt>
                <c:pt idx="843">
                  <c:v>43410</c:v>
                </c:pt>
                <c:pt idx="844">
                  <c:v>43411</c:v>
                </c:pt>
                <c:pt idx="845">
                  <c:v>43412</c:v>
                </c:pt>
                <c:pt idx="846">
                  <c:v>43413</c:v>
                </c:pt>
                <c:pt idx="847">
                  <c:v>43414</c:v>
                </c:pt>
                <c:pt idx="848">
                  <c:v>43415</c:v>
                </c:pt>
                <c:pt idx="849">
                  <c:v>43416</c:v>
                </c:pt>
                <c:pt idx="850">
                  <c:v>43417</c:v>
                </c:pt>
                <c:pt idx="851">
                  <c:v>43418</c:v>
                </c:pt>
                <c:pt idx="852">
                  <c:v>43419</c:v>
                </c:pt>
                <c:pt idx="853">
                  <c:v>43420</c:v>
                </c:pt>
                <c:pt idx="854">
                  <c:v>43421</c:v>
                </c:pt>
                <c:pt idx="855">
                  <c:v>43422</c:v>
                </c:pt>
                <c:pt idx="856">
                  <c:v>43423</c:v>
                </c:pt>
                <c:pt idx="857">
                  <c:v>43424</c:v>
                </c:pt>
                <c:pt idx="858">
                  <c:v>43425</c:v>
                </c:pt>
                <c:pt idx="859">
                  <c:v>43426</c:v>
                </c:pt>
                <c:pt idx="860">
                  <c:v>43427</c:v>
                </c:pt>
                <c:pt idx="861">
                  <c:v>43428</c:v>
                </c:pt>
                <c:pt idx="862">
                  <c:v>43429</c:v>
                </c:pt>
                <c:pt idx="863">
                  <c:v>43430</c:v>
                </c:pt>
                <c:pt idx="864">
                  <c:v>43431</c:v>
                </c:pt>
                <c:pt idx="865">
                  <c:v>43432</c:v>
                </c:pt>
                <c:pt idx="866">
                  <c:v>43433</c:v>
                </c:pt>
                <c:pt idx="867">
                  <c:v>43434</c:v>
                </c:pt>
                <c:pt idx="868">
                  <c:v>43435</c:v>
                </c:pt>
                <c:pt idx="869">
                  <c:v>43436</c:v>
                </c:pt>
                <c:pt idx="870">
                  <c:v>43437</c:v>
                </c:pt>
                <c:pt idx="871">
                  <c:v>43438</c:v>
                </c:pt>
                <c:pt idx="872">
                  <c:v>43439</c:v>
                </c:pt>
                <c:pt idx="873">
                  <c:v>43440</c:v>
                </c:pt>
                <c:pt idx="874">
                  <c:v>43441</c:v>
                </c:pt>
                <c:pt idx="875">
                  <c:v>43442</c:v>
                </c:pt>
                <c:pt idx="876">
                  <c:v>43443</c:v>
                </c:pt>
                <c:pt idx="877">
                  <c:v>43444</c:v>
                </c:pt>
                <c:pt idx="878">
                  <c:v>43445</c:v>
                </c:pt>
                <c:pt idx="879">
                  <c:v>43446</c:v>
                </c:pt>
                <c:pt idx="880">
                  <c:v>43447</c:v>
                </c:pt>
                <c:pt idx="881">
                  <c:v>43448</c:v>
                </c:pt>
                <c:pt idx="882">
                  <c:v>43449</c:v>
                </c:pt>
                <c:pt idx="883">
                  <c:v>43450</c:v>
                </c:pt>
                <c:pt idx="884">
                  <c:v>43451</c:v>
                </c:pt>
                <c:pt idx="885">
                  <c:v>43452</c:v>
                </c:pt>
                <c:pt idx="886">
                  <c:v>43453</c:v>
                </c:pt>
                <c:pt idx="887">
                  <c:v>43454</c:v>
                </c:pt>
                <c:pt idx="888">
                  <c:v>43455</c:v>
                </c:pt>
                <c:pt idx="889">
                  <c:v>43456</c:v>
                </c:pt>
                <c:pt idx="890">
                  <c:v>43457</c:v>
                </c:pt>
                <c:pt idx="891">
                  <c:v>43458</c:v>
                </c:pt>
                <c:pt idx="892">
                  <c:v>43459</c:v>
                </c:pt>
                <c:pt idx="893">
                  <c:v>43460</c:v>
                </c:pt>
                <c:pt idx="894">
                  <c:v>43461</c:v>
                </c:pt>
                <c:pt idx="895">
                  <c:v>43462</c:v>
                </c:pt>
                <c:pt idx="896">
                  <c:v>43463</c:v>
                </c:pt>
                <c:pt idx="897">
                  <c:v>43464</c:v>
                </c:pt>
                <c:pt idx="898">
                  <c:v>43465</c:v>
                </c:pt>
                <c:pt idx="899">
                  <c:v>43466</c:v>
                </c:pt>
                <c:pt idx="900">
                  <c:v>43467</c:v>
                </c:pt>
                <c:pt idx="901">
                  <c:v>43468</c:v>
                </c:pt>
                <c:pt idx="902">
                  <c:v>43469</c:v>
                </c:pt>
                <c:pt idx="903">
                  <c:v>43470</c:v>
                </c:pt>
                <c:pt idx="904">
                  <c:v>43471</c:v>
                </c:pt>
                <c:pt idx="905">
                  <c:v>43472</c:v>
                </c:pt>
                <c:pt idx="906">
                  <c:v>43473</c:v>
                </c:pt>
                <c:pt idx="907">
                  <c:v>43474</c:v>
                </c:pt>
                <c:pt idx="908">
                  <c:v>43475</c:v>
                </c:pt>
                <c:pt idx="909">
                  <c:v>43476</c:v>
                </c:pt>
                <c:pt idx="910">
                  <c:v>43477</c:v>
                </c:pt>
                <c:pt idx="911">
                  <c:v>43478</c:v>
                </c:pt>
                <c:pt idx="912">
                  <c:v>43479</c:v>
                </c:pt>
                <c:pt idx="913">
                  <c:v>43480</c:v>
                </c:pt>
                <c:pt idx="914">
                  <c:v>43481</c:v>
                </c:pt>
                <c:pt idx="915">
                  <c:v>43482</c:v>
                </c:pt>
                <c:pt idx="916">
                  <c:v>43483</c:v>
                </c:pt>
                <c:pt idx="917">
                  <c:v>43484</c:v>
                </c:pt>
                <c:pt idx="918">
                  <c:v>43485</c:v>
                </c:pt>
                <c:pt idx="919">
                  <c:v>43486</c:v>
                </c:pt>
                <c:pt idx="920">
                  <c:v>43487</c:v>
                </c:pt>
                <c:pt idx="921">
                  <c:v>43488</c:v>
                </c:pt>
                <c:pt idx="922">
                  <c:v>43489</c:v>
                </c:pt>
                <c:pt idx="923">
                  <c:v>43490</c:v>
                </c:pt>
                <c:pt idx="924">
                  <c:v>43491</c:v>
                </c:pt>
                <c:pt idx="925">
                  <c:v>43492</c:v>
                </c:pt>
                <c:pt idx="926">
                  <c:v>43493</c:v>
                </c:pt>
                <c:pt idx="927">
                  <c:v>43494</c:v>
                </c:pt>
                <c:pt idx="928">
                  <c:v>43495</c:v>
                </c:pt>
                <c:pt idx="929">
                  <c:v>43496</c:v>
                </c:pt>
                <c:pt idx="930">
                  <c:v>43497</c:v>
                </c:pt>
                <c:pt idx="931">
                  <c:v>43498</c:v>
                </c:pt>
                <c:pt idx="932">
                  <c:v>43499</c:v>
                </c:pt>
                <c:pt idx="933">
                  <c:v>43500</c:v>
                </c:pt>
                <c:pt idx="934">
                  <c:v>43501</c:v>
                </c:pt>
                <c:pt idx="935">
                  <c:v>43502</c:v>
                </c:pt>
                <c:pt idx="936">
                  <c:v>43503</c:v>
                </c:pt>
                <c:pt idx="937">
                  <c:v>43504</c:v>
                </c:pt>
                <c:pt idx="938">
                  <c:v>43505</c:v>
                </c:pt>
                <c:pt idx="939">
                  <c:v>43506</c:v>
                </c:pt>
                <c:pt idx="940">
                  <c:v>43507</c:v>
                </c:pt>
                <c:pt idx="941">
                  <c:v>43508</c:v>
                </c:pt>
                <c:pt idx="942">
                  <c:v>43509</c:v>
                </c:pt>
                <c:pt idx="943">
                  <c:v>43510</c:v>
                </c:pt>
                <c:pt idx="944">
                  <c:v>43511</c:v>
                </c:pt>
                <c:pt idx="945">
                  <c:v>43512</c:v>
                </c:pt>
                <c:pt idx="946">
                  <c:v>43513</c:v>
                </c:pt>
                <c:pt idx="947">
                  <c:v>43514</c:v>
                </c:pt>
                <c:pt idx="948">
                  <c:v>43515</c:v>
                </c:pt>
                <c:pt idx="949">
                  <c:v>43516</c:v>
                </c:pt>
                <c:pt idx="950">
                  <c:v>43517</c:v>
                </c:pt>
                <c:pt idx="951">
                  <c:v>43518</c:v>
                </c:pt>
                <c:pt idx="952">
                  <c:v>43519</c:v>
                </c:pt>
                <c:pt idx="953">
                  <c:v>43520</c:v>
                </c:pt>
                <c:pt idx="954">
                  <c:v>43521</c:v>
                </c:pt>
                <c:pt idx="955">
                  <c:v>43522</c:v>
                </c:pt>
                <c:pt idx="956">
                  <c:v>43523</c:v>
                </c:pt>
                <c:pt idx="957">
                  <c:v>43524</c:v>
                </c:pt>
                <c:pt idx="958">
                  <c:v>43525</c:v>
                </c:pt>
                <c:pt idx="959">
                  <c:v>43526</c:v>
                </c:pt>
                <c:pt idx="960">
                  <c:v>43527</c:v>
                </c:pt>
                <c:pt idx="961">
                  <c:v>43528</c:v>
                </c:pt>
                <c:pt idx="962">
                  <c:v>43529</c:v>
                </c:pt>
                <c:pt idx="963">
                  <c:v>43530</c:v>
                </c:pt>
                <c:pt idx="964">
                  <c:v>43531</c:v>
                </c:pt>
                <c:pt idx="965">
                  <c:v>43532</c:v>
                </c:pt>
                <c:pt idx="966">
                  <c:v>43533</c:v>
                </c:pt>
                <c:pt idx="967">
                  <c:v>43534</c:v>
                </c:pt>
                <c:pt idx="968">
                  <c:v>43535</c:v>
                </c:pt>
                <c:pt idx="969">
                  <c:v>43536</c:v>
                </c:pt>
                <c:pt idx="970">
                  <c:v>43537</c:v>
                </c:pt>
                <c:pt idx="971">
                  <c:v>43538</c:v>
                </c:pt>
                <c:pt idx="972">
                  <c:v>43539</c:v>
                </c:pt>
                <c:pt idx="973">
                  <c:v>43540</c:v>
                </c:pt>
                <c:pt idx="974">
                  <c:v>43541</c:v>
                </c:pt>
                <c:pt idx="975">
                  <c:v>43542</c:v>
                </c:pt>
                <c:pt idx="976">
                  <c:v>43543</c:v>
                </c:pt>
                <c:pt idx="977">
                  <c:v>43544</c:v>
                </c:pt>
                <c:pt idx="978">
                  <c:v>43545</c:v>
                </c:pt>
                <c:pt idx="979">
                  <c:v>43546</c:v>
                </c:pt>
                <c:pt idx="980">
                  <c:v>43547</c:v>
                </c:pt>
                <c:pt idx="981">
                  <c:v>43548</c:v>
                </c:pt>
                <c:pt idx="982">
                  <c:v>43549</c:v>
                </c:pt>
                <c:pt idx="983">
                  <c:v>43550</c:v>
                </c:pt>
                <c:pt idx="984">
                  <c:v>43551</c:v>
                </c:pt>
                <c:pt idx="985">
                  <c:v>43552</c:v>
                </c:pt>
                <c:pt idx="986">
                  <c:v>43553</c:v>
                </c:pt>
                <c:pt idx="987">
                  <c:v>43554</c:v>
                </c:pt>
                <c:pt idx="988">
                  <c:v>43555</c:v>
                </c:pt>
                <c:pt idx="989">
                  <c:v>43556</c:v>
                </c:pt>
                <c:pt idx="990">
                  <c:v>43557</c:v>
                </c:pt>
                <c:pt idx="991">
                  <c:v>43558</c:v>
                </c:pt>
                <c:pt idx="992">
                  <c:v>43559</c:v>
                </c:pt>
                <c:pt idx="993">
                  <c:v>43560</c:v>
                </c:pt>
                <c:pt idx="994">
                  <c:v>43561</c:v>
                </c:pt>
                <c:pt idx="995">
                  <c:v>43562</c:v>
                </c:pt>
                <c:pt idx="996">
                  <c:v>43563</c:v>
                </c:pt>
                <c:pt idx="997">
                  <c:v>43564</c:v>
                </c:pt>
                <c:pt idx="998">
                  <c:v>43565</c:v>
                </c:pt>
                <c:pt idx="999">
                  <c:v>43566</c:v>
                </c:pt>
                <c:pt idx="1000">
                  <c:v>43567</c:v>
                </c:pt>
                <c:pt idx="1001">
                  <c:v>43568</c:v>
                </c:pt>
                <c:pt idx="1002">
                  <c:v>43569</c:v>
                </c:pt>
                <c:pt idx="1003">
                  <c:v>43570</c:v>
                </c:pt>
                <c:pt idx="1004">
                  <c:v>43571</c:v>
                </c:pt>
                <c:pt idx="1005">
                  <c:v>43572</c:v>
                </c:pt>
                <c:pt idx="1006">
                  <c:v>43573</c:v>
                </c:pt>
                <c:pt idx="1007">
                  <c:v>43574</c:v>
                </c:pt>
                <c:pt idx="1008">
                  <c:v>43575</c:v>
                </c:pt>
                <c:pt idx="1009">
                  <c:v>43576</c:v>
                </c:pt>
                <c:pt idx="1010">
                  <c:v>43577</c:v>
                </c:pt>
                <c:pt idx="1011">
                  <c:v>43578</c:v>
                </c:pt>
                <c:pt idx="1012">
                  <c:v>43579</c:v>
                </c:pt>
                <c:pt idx="1013">
                  <c:v>43580</c:v>
                </c:pt>
                <c:pt idx="1014">
                  <c:v>43581</c:v>
                </c:pt>
                <c:pt idx="1015">
                  <c:v>43582</c:v>
                </c:pt>
                <c:pt idx="1016">
                  <c:v>43583</c:v>
                </c:pt>
                <c:pt idx="1017">
                  <c:v>43584</c:v>
                </c:pt>
                <c:pt idx="1018">
                  <c:v>43585</c:v>
                </c:pt>
                <c:pt idx="1019">
                  <c:v>43586</c:v>
                </c:pt>
                <c:pt idx="1020">
                  <c:v>43587</c:v>
                </c:pt>
                <c:pt idx="1021">
                  <c:v>43588</c:v>
                </c:pt>
                <c:pt idx="1022">
                  <c:v>43589</c:v>
                </c:pt>
                <c:pt idx="1023">
                  <c:v>43590</c:v>
                </c:pt>
                <c:pt idx="1024">
                  <c:v>43591</c:v>
                </c:pt>
                <c:pt idx="1025">
                  <c:v>43592</c:v>
                </c:pt>
                <c:pt idx="1026">
                  <c:v>43593</c:v>
                </c:pt>
                <c:pt idx="1027">
                  <c:v>43594</c:v>
                </c:pt>
                <c:pt idx="1028">
                  <c:v>43595</c:v>
                </c:pt>
                <c:pt idx="1029">
                  <c:v>43596</c:v>
                </c:pt>
                <c:pt idx="1030">
                  <c:v>43597</c:v>
                </c:pt>
                <c:pt idx="1031">
                  <c:v>43598</c:v>
                </c:pt>
                <c:pt idx="1032">
                  <c:v>43599</c:v>
                </c:pt>
                <c:pt idx="1033">
                  <c:v>43600</c:v>
                </c:pt>
                <c:pt idx="1034">
                  <c:v>43601</c:v>
                </c:pt>
                <c:pt idx="1035">
                  <c:v>43602</c:v>
                </c:pt>
                <c:pt idx="1036">
                  <c:v>43603</c:v>
                </c:pt>
                <c:pt idx="1037">
                  <c:v>43604</c:v>
                </c:pt>
                <c:pt idx="1038">
                  <c:v>43605</c:v>
                </c:pt>
                <c:pt idx="1039">
                  <c:v>43606</c:v>
                </c:pt>
                <c:pt idx="1040">
                  <c:v>43607</c:v>
                </c:pt>
                <c:pt idx="1041">
                  <c:v>43608</c:v>
                </c:pt>
                <c:pt idx="1042">
                  <c:v>43609</c:v>
                </c:pt>
                <c:pt idx="1043">
                  <c:v>43610</c:v>
                </c:pt>
                <c:pt idx="1044">
                  <c:v>43611</c:v>
                </c:pt>
                <c:pt idx="1045">
                  <c:v>43612</c:v>
                </c:pt>
                <c:pt idx="1046">
                  <c:v>43613</c:v>
                </c:pt>
                <c:pt idx="1047">
                  <c:v>43614</c:v>
                </c:pt>
                <c:pt idx="1048">
                  <c:v>43615</c:v>
                </c:pt>
                <c:pt idx="1049">
                  <c:v>43616</c:v>
                </c:pt>
                <c:pt idx="1050">
                  <c:v>43617</c:v>
                </c:pt>
                <c:pt idx="1051">
                  <c:v>43618</c:v>
                </c:pt>
                <c:pt idx="1052">
                  <c:v>43619</c:v>
                </c:pt>
                <c:pt idx="1053">
                  <c:v>43620</c:v>
                </c:pt>
                <c:pt idx="1054">
                  <c:v>43621</c:v>
                </c:pt>
                <c:pt idx="1055">
                  <c:v>43622</c:v>
                </c:pt>
                <c:pt idx="1056">
                  <c:v>43623</c:v>
                </c:pt>
                <c:pt idx="1057">
                  <c:v>43624</c:v>
                </c:pt>
                <c:pt idx="1058">
                  <c:v>43625</c:v>
                </c:pt>
                <c:pt idx="1059">
                  <c:v>43626</c:v>
                </c:pt>
                <c:pt idx="1060">
                  <c:v>43627</c:v>
                </c:pt>
                <c:pt idx="1061">
                  <c:v>43628</c:v>
                </c:pt>
                <c:pt idx="1062">
                  <c:v>43629</c:v>
                </c:pt>
                <c:pt idx="1063">
                  <c:v>43630</c:v>
                </c:pt>
                <c:pt idx="1064">
                  <c:v>43631</c:v>
                </c:pt>
                <c:pt idx="1065">
                  <c:v>43632</c:v>
                </c:pt>
                <c:pt idx="1066">
                  <c:v>43633</c:v>
                </c:pt>
                <c:pt idx="1067">
                  <c:v>43634</c:v>
                </c:pt>
                <c:pt idx="1068">
                  <c:v>43635</c:v>
                </c:pt>
                <c:pt idx="1069">
                  <c:v>43636</c:v>
                </c:pt>
                <c:pt idx="1070">
                  <c:v>43637</c:v>
                </c:pt>
                <c:pt idx="1071">
                  <c:v>43638</c:v>
                </c:pt>
                <c:pt idx="1072">
                  <c:v>43639</c:v>
                </c:pt>
                <c:pt idx="1073">
                  <c:v>43640</c:v>
                </c:pt>
                <c:pt idx="1074">
                  <c:v>43641</c:v>
                </c:pt>
                <c:pt idx="1075">
                  <c:v>43642</c:v>
                </c:pt>
                <c:pt idx="1076">
                  <c:v>43643</c:v>
                </c:pt>
                <c:pt idx="1077">
                  <c:v>43644</c:v>
                </c:pt>
                <c:pt idx="1078">
                  <c:v>43645</c:v>
                </c:pt>
                <c:pt idx="1079">
                  <c:v>43646</c:v>
                </c:pt>
                <c:pt idx="1080">
                  <c:v>43647</c:v>
                </c:pt>
                <c:pt idx="1081">
                  <c:v>43648</c:v>
                </c:pt>
                <c:pt idx="1082">
                  <c:v>43649</c:v>
                </c:pt>
                <c:pt idx="1083">
                  <c:v>43650</c:v>
                </c:pt>
                <c:pt idx="1084">
                  <c:v>43651</c:v>
                </c:pt>
                <c:pt idx="1085">
                  <c:v>43652</c:v>
                </c:pt>
                <c:pt idx="1086">
                  <c:v>43653</c:v>
                </c:pt>
                <c:pt idx="1087">
                  <c:v>43654</c:v>
                </c:pt>
                <c:pt idx="1088">
                  <c:v>43655</c:v>
                </c:pt>
                <c:pt idx="1089">
                  <c:v>43656</c:v>
                </c:pt>
                <c:pt idx="1090">
                  <c:v>43657</c:v>
                </c:pt>
                <c:pt idx="1091">
                  <c:v>43658</c:v>
                </c:pt>
                <c:pt idx="1092">
                  <c:v>43659</c:v>
                </c:pt>
                <c:pt idx="1093">
                  <c:v>43660</c:v>
                </c:pt>
                <c:pt idx="1094">
                  <c:v>43661</c:v>
                </c:pt>
                <c:pt idx="1095">
                  <c:v>43662</c:v>
                </c:pt>
                <c:pt idx="1096">
                  <c:v>43663</c:v>
                </c:pt>
                <c:pt idx="1097">
                  <c:v>43664</c:v>
                </c:pt>
                <c:pt idx="1098">
                  <c:v>43665</c:v>
                </c:pt>
                <c:pt idx="1099">
                  <c:v>43666</c:v>
                </c:pt>
                <c:pt idx="1100">
                  <c:v>43667</c:v>
                </c:pt>
                <c:pt idx="1101">
                  <c:v>43668</c:v>
                </c:pt>
                <c:pt idx="1102">
                  <c:v>43669</c:v>
                </c:pt>
                <c:pt idx="1103">
                  <c:v>43670</c:v>
                </c:pt>
                <c:pt idx="1104">
                  <c:v>43671</c:v>
                </c:pt>
                <c:pt idx="1105">
                  <c:v>43672</c:v>
                </c:pt>
                <c:pt idx="1106">
                  <c:v>43673</c:v>
                </c:pt>
                <c:pt idx="1107">
                  <c:v>43674</c:v>
                </c:pt>
                <c:pt idx="1108">
                  <c:v>43675</c:v>
                </c:pt>
                <c:pt idx="1109">
                  <c:v>43676</c:v>
                </c:pt>
                <c:pt idx="1110">
                  <c:v>43677</c:v>
                </c:pt>
                <c:pt idx="1111">
                  <c:v>43678</c:v>
                </c:pt>
                <c:pt idx="1112">
                  <c:v>43679</c:v>
                </c:pt>
                <c:pt idx="1113">
                  <c:v>43680</c:v>
                </c:pt>
                <c:pt idx="1114">
                  <c:v>43681</c:v>
                </c:pt>
                <c:pt idx="1115">
                  <c:v>43682</c:v>
                </c:pt>
                <c:pt idx="1116">
                  <c:v>43683</c:v>
                </c:pt>
                <c:pt idx="1117">
                  <c:v>43684</c:v>
                </c:pt>
                <c:pt idx="1118">
                  <c:v>43685</c:v>
                </c:pt>
                <c:pt idx="1119">
                  <c:v>43686</c:v>
                </c:pt>
                <c:pt idx="1120">
                  <c:v>43687</c:v>
                </c:pt>
                <c:pt idx="1121">
                  <c:v>43688</c:v>
                </c:pt>
                <c:pt idx="1122">
                  <c:v>43689</c:v>
                </c:pt>
                <c:pt idx="1123">
                  <c:v>43690</c:v>
                </c:pt>
                <c:pt idx="1124">
                  <c:v>43691</c:v>
                </c:pt>
                <c:pt idx="1125">
                  <c:v>43692</c:v>
                </c:pt>
                <c:pt idx="1126">
                  <c:v>43693</c:v>
                </c:pt>
                <c:pt idx="1127">
                  <c:v>43694</c:v>
                </c:pt>
                <c:pt idx="1128">
                  <c:v>43695</c:v>
                </c:pt>
                <c:pt idx="1129">
                  <c:v>43696</c:v>
                </c:pt>
                <c:pt idx="1130">
                  <c:v>43697</c:v>
                </c:pt>
                <c:pt idx="1131">
                  <c:v>43698</c:v>
                </c:pt>
                <c:pt idx="1132">
                  <c:v>43699</c:v>
                </c:pt>
                <c:pt idx="1133">
                  <c:v>43700</c:v>
                </c:pt>
                <c:pt idx="1134">
                  <c:v>43701</c:v>
                </c:pt>
                <c:pt idx="1135">
                  <c:v>43702</c:v>
                </c:pt>
                <c:pt idx="1136">
                  <c:v>43703</c:v>
                </c:pt>
                <c:pt idx="1137">
                  <c:v>43704</c:v>
                </c:pt>
                <c:pt idx="1138">
                  <c:v>43705</c:v>
                </c:pt>
                <c:pt idx="1139">
                  <c:v>43706</c:v>
                </c:pt>
                <c:pt idx="1140">
                  <c:v>43707</c:v>
                </c:pt>
                <c:pt idx="1141">
                  <c:v>43708</c:v>
                </c:pt>
                <c:pt idx="1142">
                  <c:v>43709</c:v>
                </c:pt>
                <c:pt idx="1143">
                  <c:v>43710</c:v>
                </c:pt>
                <c:pt idx="1144">
                  <c:v>43711</c:v>
                </c:pt>
                <c:pt idx="1145">
                  <c:v>43712</c:v>
                </c:pt>
                <c:pt idx="1146">
                  <c:v>43713</c:v>
                </c:pt>
                <c:pt idx="1147">
                  <c:v>43714</c:v>
                </c:pt>
                <c:pt idx="1148">
                  <c:v>43715</c:v>
                </c:pt>
                <c:pt idx="1149">
                  <c:v>43716</c:v>
                </c:pt>
                <c:pt idx="1150">
                  <c:v>43717</c:v>
                </c:pt>
                <c:pt idx="1151">
                  <c:v>43718</c:v>
                </c:pt>
                <c:pt idx="1152">
                  <c:v>43719</c:v>
                </c:pt>
                <c:pt idx="1153">
                  <c:v>43720</c:v>
                </c:pt>
                <c:pt idx="1154">
                  <c:v>43721</c:v>
                </c:pt>
                <c:pt idx="1155">
                  <c:v>43722</c:v>
                </c:pt>
                <c:pt idx="1156">
                  <c:v>43723</c:v>
                </c:pt>
                <c:pt idx="1157">
                  <c:v>43724</c:v>
                </c:pt>
                <c:pt idx="1158">
                  <c:v>43725</c:v>
                </c:pt>
                <c:pt idx="1159">
                  <c:v>43726</c:v>
                </c:pt>
                <c:pt idx="1160">
                  <c:v>43727</c:v>
                </c:pt>
                <c:pt idx="1161">
                  <c:v>43728</c:v>
                </c:pt>
                <c:pt idx="1162">
                  <c:v>43729</c:v>
                </c:pt>
                <c:pt idx="1163">
                  <c:v>43730</c:v>
                </c:pt>
                <c:pt idx="1164">
                  <c:v>43731</c:v>
                </c:pt>
                <c:pt idx="1165">
                  <c:v>43732</c:v>
                </c:pt>
                <c:pt idx="1166">
                  <c:v>43733</c:v>
                </c:pt>
                <c:pt idx="1167">
                  <c:v>43734</c:v>
                </c:pt>
                <c:pt idx="1168">
                  <c:v>43735</c:v>
                </c:pt>
                <c:pt idx="1169">
                  <c:v>43736</c:v>
                </c:pt>
                <c:pt idx="1170">
                  <c:v>43737</c:v>
                </c:pt>
                <c:pt idx="1171">
                  <c:v>43738</c:v>
                </c:pt>
                <c:pt idx="1172">
                  <c:v>43739</c:v>
                </c:pt>
                <c:pt idx="1173">
                  <c:v>43740</c:v>
                </c:pt>
                <c:pt idx="1174">
                  <c:v>43741</c:v>
                </c:pt>
                <c:pt idx="1175">
                  <c:v>43742</c:v>
                </c:pt>
                <c:pt idx="1176">
                  <c:v>43743</c:v>
                </c:pt>
                <c:pt idx="1177">
                  <c:v>43744</c:v>
                </c:pt>
                <c:pt idx="1178">
                  <c:v>43745</c:v>
                </c:pt>
                <c:pt idx="1179">
                  <c:v>43746</c:v>
                </c:pt>
                <c:pt idx="1180">
                  <c:v>43747</c:v>
                </c:pt>
                <c:pt idx="1181">
                  <c:v>43748</c:v>
                </c:pt>
                <c:pt idx="1182">
                  <c:v>43749</c:v>
                </c:pt>
                <c:pt idx="1183">
                  <c:v>43750</c:v>
                </c:pt>
                <c:pt idx="1184">
                  <c:v>43751</c:v>
                </c:pt>
                <c:pt idx="1185">
                  <c:v>43752</c:v>
                </c:pt>
                <c:pt idx="1186">
                  <c:v>43753</c:v>
                </c:pt>
                <c:pt idx="1187">
                  <c:v>43754</c:v>
                </c:pt>
                <c:pt idx="1188">
                  <c:v>43755</c:v>
                </c:pt>
                <c:pt idx="1189">
                  <c:v>43756</c:v>
                </c:pt>
                <c:pt idx="1190">
                  <c:v>43757</c:v>
                </c:pt>
                <c:pt idx="1191">
                  <c:v>43758</c:v>
                </c:pt>
                <c:pt idx="1192">
                  <c:v>43759</c:v>
                </c:pt>
                <c:pt idx="1193">
                  <c:v>43760</c:v>
                </c:pt>
                <c:pt idx="1194">
                  <c:v>43761</c:v>
                </c:pt>
                <c:pt idx="1195">
                  <c:v>43762</c:v>
                </c:pt>
                <c:pt idx="1196">
                  <c:v>43763</c:v>
                </c:pt>
                <c:pt idx="1197">
                  <c:v>43764</c:v>
                </c:pt>
                <c:pt idx="1198">
                  <c:v>43765</c:v>
                </c:pt>
                <c:pt idx="1199">
                  <c:v>43766</c:v>
                </c:pt>
                <c:pt idx="1200">
                  <c:v>43767</c:v>
                </c:pt>
                <c:pt idx="1201">
                  <c:v>43768</c:v>
                </c:pt>
                <c:pt idx="1202">
                  <c:v>43769</c:v>
                </c:pt>
                <c:pt idx="1203">
                  <c:v>43770</c:v>
                </c:pt>
                <c:pt idx="1204">
                  <c:v>43771</c:v>
                </c:pt>
                <c:pt idx="1205">
                  <c:v>43772</c:v>
                </c:pt>
                <c:pt idx="1206">
                  <c:v>43773</c:v>
                </c:pt>
                <c:pt idx="1207">
                  <c:v>43774</c:v>
                </c:pt>
                <c:pt idx="1208">
                  <c:v>43775</c:v>
                </c:pt>
                <c:pt idx="1209">
                  <c:v>43776</c:v>
                </c:pt>
                <c:pt idx="1210">
                  <c:v>43777</c:v>
                </c:pt>
                <c:pt idx="1211">
                  <c:v>43778</c:v>
                </c:pt>
                <c:pt idx="1212">
                  <c:v>43779</c:v>
                </c:pt>
                <c:pt idx="1213">
                  <c:v>43780</c:v>
                </c:pt>
                <c:pt idx="1214">
                  <c:v>43781</c:v>
                </c:pt>
                <c:pt idx="1215">
                  <c:v>43782</c:v>
                </c:pt>
                <c:pt idx="1216">
                  <c:v>43783</c:v>
                </c:pt>
                <c:pt idx="1217">
                  <c:v>43784</c:v>
                </c:pt>
                <c:pt idx="1218">
                  <c:v>43785</c:v>
                </c:pt>
                <c:pt idx="1219">
                  <c:v>43786</c:v>
                </c:pt>
                <c:pt idx="1220">
                  <c:v>43787</c:v>
                </c:pt>
                <c:pt idx="1221">
                  <c:v>43788</c:v>
                </c:pt>
                <c:pt idx="1222">
                  <c:v>43789</c:v>
                </c:pt>
                <c:pt idx="1223">
                  <c:v>43790</c:v>
                </c:pt>
                <c:pt idx="1224">
                  <c:v>43791</c:v>
                </c:pt>
                <c:pt idx="1225">
                  <c:v>43792</c:v>
                </c:pt>
                <c:pt idx="1226">
                  <c:v>43793</c:v>
                </c:pt>
                <c:pt idx="1227">
                  <c:v>43794</c:v>
                </c:pt>
                <c:pt idx="1228">
                  <c:v>43795</c:v>
                </c:pt>
                <c:pt idx="1229">
                  <c:v>43796</c:v>
                </c:pt>
                <c:pt idx="1230">
                  <c:v>43797</c:v>
                </c:pt>
                <c:pt idx="1231">
                  <c:v>43798</c:v>
                </c:pt>
                <c:pt idx="1232">
                  <c:v>43799</c:v>
                </c:pt>
                <c:pt idx="1233">
                  <c:v>43800</c:v>
                </c:pt>
                <c:pt idx="1234">
                  <c:v>43801</c:v>
                </c:pt>
                <c:pt idx="1235">
                  <c:v>43802</c:v>
                </c:pt>
                <c:pt idx="1236">
                  <c:v>43803</c:v>
                </c:pt>
                <c:pt idx="1237">
                  <c:v>43804</c:v>
                </c:pt>
                <c:pt idx="1238">
                  <c:v>43805</c:v>
                </c:pt>
                <c:pt idx="1239">
                  <c:v>43806</c:v>
                </c:pt>
                <c:pt idx="1240">
                  <c:v>43807</c:v>
                </c:pt>
                <c:pt idx="1241">
                  <c:v>43808</c:v>
                </c:pt>
                <c:pt idx="1242">
                  <c:v>43809</c:v>
                </c:pt>
                <c:pt idx="1243">
                  <c:v>43810</c:v>
                </c:pt>
                <c:pt idx="1244">
                  <c:v>43811</c:v>
                </c:pt>
                <c:pt idx="1245">
                  <c:v>43812</c:v>
                </c:pt>
                <c:pt idx="1246">
                  <c:v>43813</c:v>
                </c:pt>
                <c:pt idx="1247">
                  <c:v>43814</c:v>
                </c:pt>
                <c:pt idx="1248">
                  <c:v>43815</c:v>
                </c:pt>
                <c:pt idx="1249">
                  <c:v>43816</c:v>
                </c:pt>
                <c:pt idx="1250">
                  <c:v>43817</c:v>
                </c:pt>
                <c:pt idx="1251">
                  <c:v>43818</c:v>
                </c:pt>
                <c:pt idx="1252">
                  <c:v>43819</c:v>
                </c:pt>
                <c:pt idx="1253">
                  <c:v>43820</c:v>
                </c:pt>
                <c:pt idx="1254">
                  <c:v>43821</c:v>
                </c:pt>
                <c:pt idx="1255">
                  <c:v>43822</c:v>
                </c:pt>
                <c:pt idx="1256">
                  <c:v>43823</c:v>
                </c:pt>
                <c:pt idx="1257">
                  <c:v>43824</c:v>
                </c:pt>
                <c:pt idx="1258">
                  <c:v>43825</c:v>
                </c:pt>
                <c:pt idx="1259">
                  <c:v>43826</c:v>
                </c:pt>
                <c:pt idx="1260">
                  <c:v>43827</c:v>
                </c:pt>
                <c:pt idx="1261">
                  <c:v>43828</c:v>
                </c:pt>
                <c:pt idx="1262">
                  <c:v>43829</c:v>
                </c:pt>
                <c:pt idx="1263">
                  <c:v>43830</c:v>
                </c:pt>
                <c:pt idx="1264">
                  <c:v>43831</c:v>
                </c:pt>
                <c:pt idx="1265">
                  <c:v>43832</c:v>
                </c:pt>
                <c:pt idx="1266">
                  <c:v>43833</c:v>
                </c:pt>
                <c:pt idx="1267">
                  <c:v>43834</c:v>
                </c:pt>
                <c:pt idx="1268">
                  <c:v>43835</c:v>
                </c:pt>
                <c:pt idx="1269">
                  <c:v>43836</c:v>
                </c:pt>
                <c:pt idx="1270">
                  <c:v>43837</c:v>
                </c:pt>
                <c:pt idx="1271">
                  <c:v>43838</c:v>
                </c:pt>
                <c:pt idx="1272">
                  <c:v>43839</c:v>
                </c:pt>
                <c:pt idx="1273">
                  <c:v>43840</c:v>
                </c:pt>
                <c:pt idx="1274">
                  <c:v>43841</c:v>
                </c:pt>
                <c:pt idx="1275">
                  <c:v>43842</c:v>
                </c:pt>
                <c:pt idx="1276">
                  <c:v>43843</c:v>
                </c:pt>
                <c:pt idx="1277">
                  <c:v>43844</c:v>
                </c:pt>
                <c:pt idx="1278">
                  <c:v>43845</c:v>
                </c:pt>
                <c:pt idx="1279">
                  <c:v>43846</c:v>
                </c:pt>
                <c:pt idx="1280">
                  <c:v>43847</c:v>
                </c:pt>
                <c:pt idx="1281">
                  <c:v>43848</c:v>
                </c:pt>
                <c:pt idx="1282">
                  <c:v>43849</c:v>
                </c:pt>
                <c:pt idx="1283">
                  <c:v>43850</c:v>
                </c:pt>
                <c:pt idx="1284">
                  <c:v>43851</c:v>
                </c:pt>
                <c:pt idx="1285">
                  <c:v>43852</c:v>
                </c:pt>
                <c:pt idx="1286">
                  <c:v>43853</c:v>
                </c:pt>
                <c:pt idx="1287">
                  <c:v>43854</c:v>
                </c:pt>
                <c:pt idx="1288">
                  <c:v>43855</c:v>
                </c:pt>
                <c:pt idx="1289">
                  <c:v>43856</c:v>
                </c:pt>
                <c:pt idx="1290">
                  <c:v>43857</c:v>
                </c:pt>
                <c:pt idx="1291">
                  <c:v>43858</c:v>
                </c:pt>
                <c:pt idx="1292">
                  <c:v>43859</c:v>
                </c:pt>
                <c:pt idx="1293">
                  <c:v>43860</c:v>
                </c:pt>
                <c:pt idx="1294">
                  <c:v>43861</c:v>
                </c:pt>
                <c:pt idx="1295">
                  <c:v>43862</c:v>
                </c:pt>
                <c:pt idx="1296">
                  <c:v>43863</c:v>
                </c:pt>
                <c:pt idx="1297">
                  <c:v>43864</c:v>
                </c:pt>
                <c:pt idx="1298">
                  <c:v>43865</c:v>
                </c:pt>
                <c:pt idx="1299">
                  <c:v>43866</c:v>
                </c:pt>
                <c:pt idx="1300">
                  <c:v>43867</c:v>
                </c:pt>
                <c:pt idx="1301">
                  <c:v>43868</c:v>
                </c:pt>
                <c:pt idx="1302">
                  <c:v>43869</c:v>
                </c:pt>
                <c:pt idx="1303">
                  <c:v>43870</c:v>
                </c:pt>
                <c:pt idx="1304">
                  <c:v>43871</c:v>
                </c:pt>
                <c:pt idx="1305">
                  <c:v>43872</c:v>
                </c:pt>
                <c:pt idx="1306">
                  <c:v>43873</c:v>
                </c:pt>
                <c:pt idx="1307">
                  <c:v>43874</c:v>
                </c:pt>
                <c:pt idx="1308">
                  <c:v>43875</c:v>
                </c:pt>
                <c:pt idx="1309">
                  <c:v>43876</c:v>
                </c:pt>
                <c:pt idx="1310">
                  <c:v>43877</c:v>
                </c:pt>
                <c:pt idx="1311">
                  <c:v>43878</c:v>
                </c:pt>
                <c:pt idx="1312">
                  <c:v>43879</c:v>
                </c:pt>
                <c:pt idx="1313">
                  <c:v>43880</c:v>
                </c:pt>
                <c:pt idx="1314">
                  <c:v>43881</c:v>
                </c:pt>
                <c:pt idx="1315">
                  <c:v>43882</c:v>
                </c:pt>
                <c:pt idx="1316">
                  <c:v>43883</c:v>
                </c:pt>
                <c:pt idx="1317">
                  <c:v>43884</c:v>
                </c:pt>
                <c:pt idx="1318">
                  <c:v>43885</c:v>
                </c:pt>
                <c:pt idx="1319">
                  <c:v>43886</c:v>
                </c:pt>
                <c:pt idx="1320">
                  <c:v>43887</c:v>
                </c:pt>
                <c:pt idx="1321">
                  <c:v>43888</c:v>
                </c:pt>
                <c:pt idx="1322">
                  <c:v>43889</c:v>
                </c:pt>
                <c:pt idx="1323">
                  <c:v>43890</c:v>
                </c:pt>
                <c:pt idx="1324">
                  <c:v>43891</c:v>
                </c:pt>
                <c:pt idx="1325">
                  <c:v>43892</c:v>
                </c:pt>
                <c:pt idx="1326">
                  <c:v>43893</c:v>
                </c:pt>
                <c:pt idx="1327">
                  <c:v>43894</c:v>
                </c:pt>
                <c:pt idx="1328">
                  <c:v>43895</c:v>
                </c:pt>
                <c:pt idx="1329">
                  <c:v>43896</c:v>
                </c:pt>
                <c:pt idx="1330">
                  <c:v>43897</c:v>
                </c:pt>
                <c:pt idx="1331">
                  <c:v>43898</c:v>
                </c:pt>
                <c:pt idx="1332">
                  <c:v>43899</c:v>
                </c:pt>
                <c:pt idx="1333">
                  <c:v>43900</c:v>
                </c:pt>
                <c:pt idx="1334">
                  <c:v>43901</c:v>
                </c:pt>
                <c:pt idx="1335">
                  <c:v>43902</c:v>
                </c:pt>
                <c:pt idx="1336">
                  <c:v>43903</c:v>
                </c:pt>
                <c:pt idx="1337">
                  <c:v>43904</c:v>
                </c:pt>
                <c:pt idx="1338">
                  <c:v>43905</c:v>
                </c:pt>
                <c:pt idx="1339">
                  <c:v>43906</c:v>
                </c:pt>
                <c:pt idx="1340">
                  <c:v>43907</c:v>
                </c:pt>
                <c:pt idx="1341">
                  <c:v>43908</c:v>
                </c:pt>
                <c:pt idx="1342">
                  <c:v>43909</c:v>
                </c:pt>
                <c:pt idx="1343">
                  <c:v>43910</c:v>
                </c:pt>
                <c:pt idx="1344">
                  <c:v>43911</c:v>
                </c:pt>
                <c:pt idx="1345">
                  <c:v>43912</c:v>
                </c:pt>
                <c:pt idx="1346">
                  <c:v>43913</c:v>
                </c:pt>
                <c:pt idx="1347">
                  <c:v>43914</c:v>
                </c:pt>
                <c:pt idx="1348">
                  <c:v>43915</c:v>
                </c:pt>
                <c:pt idx="1349">
                  <c:v>43916</c:v>
                </c:pt>
                <c:pt idx="1350">
                  <c:v>43917</c:v>
                </c:pt>
                <c:pt idx="1351">
                  <c:v>43918</c:v>
                </c:pt>
                <c:pt idx="1352">
                  <c:v>43919</c:v>
                </c:pt>
                <c:pt idx="1353">
                  <c:v>43920</c:v>
                </c:pt>
                <c:pt idx="1354">
                  <c:v>43921</c:v>
                </c:pt>
                <c:pt idx="1355">
                  <c:v>43922</c:v>
                </c:pt>
                <c:pt idx="1356">
                  <c:v>43923</c:v>
                </c:pt>
                <c:pt idx="1357">
                  <c:v>43924</c:v>
                </c:pt>
                <c:pt idx="1358">
                  <c:v>43925</c:v>
                </c:pt>
                <c:pt idx="1359">
                  <c:v>43926</c:v>
                </c:pt>
                <c:pt idx="1360">
                  <c:v>43927</c:v>
                </c:pt>
                <c:pt idx="1361">
                  <c:v>43928</c:v>
                </c:pt>
                <c:pt idx="1362">
                  <c:v>43929</c:v>
                </c:pt>
                <c:pt idx="1363">
                  <c:v>43930</c:v>
                </c:pt>
                <c:pt idx="1364">
                  <c:v>43931</c:v>
                </c:pt>
                <c:pt idx="1365">
                  <c:v>43932</c:v>
                </c:pt>
                <c:pt idx="1366">
                  <c:v>43933</c:v>
                </c:pt>
                <c:pt idx="1367">
                  <c:v>43934</c:v>
                </c:pt>
                <c:pt idx="1368">
                  <c:v>43935</c:v>
                </c:pt>
                <c:pt idx="1369">
                  <c:v>43936</c:v>
                </c:pt>
                <c:pt idx="1370">
                  <c:v>43937</c:v>
                </c:pt>
                <c:pt idx="1371">
                  <c:v>43938</c:v>
                </c:pt>
                <c:pt idx="1372">
                  <c:v>43939</c:v>
                </c:pt>
                <c:pt idx="1373">
                  <c:v>43940</c:v>
                </c:pt>
                <c:pt idx="1374">
                  <c:v>43941</c:v>
                </c:pt>
                <c:pt idx="1375">
                  <c:v>43942</c:v>
                </c:pt>
                <c:pt idx="1376">
                  <c:v>43943</c:v>
                </c:pt>
                <c:pt idx="1377">
                  <c:v>43944</c:v>
                </c:pt>
                <c:pt idx="1378">
                  <c:v>43945</c:v>
                </c:pt>
                <c:pt idx="1379">
                  <c:v>43946</c:v>
                </c:pt>
                <c:pt idx="1380">
                  <c:v>43947</c:v>
                </c:pt>
                <c:pt idx="1381">
                  <c:v>43948</c:v>
                </c:pt>
                <c:pt idx="1382">
                  <c:v>43949</c:v>
                </c:pt>
                <c:pt idx="1383">
                  <c:v>43950</c:v>
                </c:pt>
                <c:pt idx="1384">
                  <c:v>43951</c:v>
                </c:pt>
                <c:pt idx="1385">
                  <c:v>43952</c:v>
                </c:pt>
                <c:pt idx="1386">
                  <c:v>43953</c:v>
                </c:pt>
                <c:pt idx="1387">
                  <c:v>43954</c:v>
                </c:pt>
                <c:pt idx="1388">
                  <c:v>43955</c:v>
                </c:pt>
                <c:pt idx="1389">
                  <c:v>43956</c:v>
                </c:pt>
                <c:pt idx="1390">
                  <c:v>43957</c:v>
                </c:pt>
                <c:pt idx="1391">
                  <c:v>43958</c:v>
                </c:pt>
                <c:pt idx="1392">
                  <c:v>43959</c:v>
                </c:pt>
                <c:pt idx="1393">
                  <c:v>43960</c:v>
                </c:pt>
                <c:pt idx="1394">
                  <c:v>43961</c:v>
                </c:pt>
                <c:pt idx="1395">
                  <c:v>43962</c:v>
                </c:pt>
                <c:pt idx="1396">
                  <c:v>43963</c:v>
                </c:pt>
                <c:pt idx="1397">
                  <c:v>43964</c:v>
                </c:pt>
                <c:pt idx="1398">
                  <c:v>43965</c:v>
                </c:pt>
                <c:pt idx="1399">
                  <c:v>43966</c:v>
                </c:pt>
                <c:pt idx="1400">
                  <c:v>43967</c:v>
                </c:pt>
                <c:pt idx="1401">
                  <c:v>43968</c:v>
                </c:pt>
                <c:pt idx="1402">
                  <c:v>43969</c:v>
                </c:pt>
                <c:pt idx="1403">
                  <c:v>43970</c:v>
                </c:pt>
                <c:pt idx="1404">
                  <c:v>43971</c:v>
                </c:pt>
                <c:pt idx="1405">
                  <c:v>43972</c:v>
                </c:pt>
                <c:pt idx="1406">
                  <c:v>43973</c:v>
                </c:pt>
                <c:pt idx="1407">
                  <c:v>43974</c:v>
                </c:pt>
                <c:pt idx="1408">
                  <c:v>43975</c:v>
                </c:pt>
                <c:pt idx="1409">
                  <c:v>43976</c:v>
                </c:pt>
                <c:pt idx="1410">
                  <c:v>43977</c:v>
                </c:pt>
                <c:pt idx="1411">
                  <c:v>43978</c:v>
                </c:pt>
                <c:pt idx="1412">
                  <c:v>43979</c:v>
                </c:pt>
                <c:pt idx="1413">
                  <c:v>43980</c:v>
                </c:pt>
                <c:pt idx="1414">
                  <c:v>43981</c:v>
                </c:pt>
                <c:pt idx="1415">
                  <c:v>43982</c:v>
                </c:pt>
                <c:pt idx="1416">
                  <c:v>43983</c:v>
                </c:pt>
                <c:pt idx="1417">
                  <c:v>43984</c:v>
                </c:pt>
                <c:pt idx="1418">
                  <c:v>43985</c:v>
                </c:pt>
                <c:pt idx="1419">
                  <c:v>43986</c:v>
                </c:pt>
                <c:pt idx="1420">
                  <c:v>43987</c:v>
                </c:pt>
                <c:pt idx="1421">
                  <c:v>43988</c:v>
                </c:pt>
                <c:pt idx="1422">
                  <c:v>43989</c:v>
                </c:pt>
                <c:pt idx="1423">
                  <c:v>43990</c:v>
                </c:pt>
                <c:pt idx="1424">
                  <c:v>43991</c:v>
                </c:pt>
                <c:pt idx="1425">
                  <c:v>43992</c:v>
                </c:pt>
                <c:pt idx="1426">
                  <c:v>43993</c:v>
                </c:pt>
                <c:pt idx="1427">
                  <c:v>43994</c:v>
                </c:pt>
                <c:pt idx="1428">
                  <c:v>43995</c:v>
                </c:pt>
                <c:pt idx="1429">
                  <c:v>43996</c:v>
                </c:pt>
                <c:pt idx="1430">
                  <c:v>43997</c:v>
                </c:pt>
                <c:pt idx="1431">
                  <c:v>43998</c:v>
                </c:pt>
                <c:pt idx="1432">
                  <c:v>43999</c:v>
                </c:pt>
                <c:pt idx="1433">
                  <c:v>44000</c:v>
                </c:pt>
                <c:pt idx="1434">
                  <c:v>44001</c:v>
                </c:pt>
                <c:pt idx="1435">
                  <c:v>44002</c:v>
                </c:pt>
                <c:pt idx="1436">
                  <c:v>44003</c:v>
                </c:pt>
                <c:pt idx="1437">
                  <c:v>44004</c:v>
                </c:pt>
                <c:pt idx="1438">
                  <c:v>44005</c:v>
                </c:pt>
                <c:pt idx="1439">
                  <c:v>44006</c:v>
                </c:pt>
                <c:pt idx="1440">
                  <c:v>44007</c:v>
                </c:pt>
                <c:pt idx="1441">
                  <c:v>44008</c:v>
                </c:pt>
                <c:pt idx="1442">
                  <c:v>44009</c:v>
                </c:pt>
                <c:pt idx="1443">
                  <c:v>44010</c:v>
                </c:pt>
                <c:pt idx="1444">
                  <c:v>44011</c:v>
                </c:pt>
                <c:pt idx="1445">
                  <c:v>44012</c:v>
                </c:pt>
                <c:pt idx="1446">
                  <c:v>44013</c:v>
                </c:pt>
                <c:pt idx="1447">
                  <c:v>44014</c:v>
                </c:pt>
                <c:pt idx="1448">
                  <c:v>44015</c:v>
                </c:pt>
                <c:pt idx="1449">
                  <c:v>44016</c:v>
                </c:pt>
                <c:pt idx="1450">
                  <c:v>44017</c:v>
                </c:pt>
                <c:pt idx="1451">
                  <c:v>44018</c:v>
                </c:pt>
                <c:pt idx="1452">
                  <c:v>44019</c:v>
                </c:pt>
                <c:pt idx="1453">
                  <c:v>44020</c:v>
                </c:pt>
                <c:pt idx="1454">
                  <c:v>44021</c:v>
                </c:pt>
                <c:pt idx="1455">
                  <c:v>44022</c:v>
                </c:pt>
                <c:pt idx="1456">
                  <c:v>44023</c:v>
                </c:pt>
                <c:pt idx="1457">
                  <c:v>44024</c:v>
                </c:pt>
                <c:pt idx="1458">
                  <c:v>44025</c:v>
                </c:pt>
                <c:pt idx="1459">
                  <c:v>44026</c:v>
                </c:pt>
                <c:pt idx="1460">
                  <c:v>44027</c:v>
                </c:pt>
                <c:pt idx="1461">
                  <c:v>44028</c:v>
                </c:pt>
                <c:pt idx="1462">
                  <c:v>44029</c:v>
                </c:pt>
                <c:pt idx="1463">
                  <c:v>44030</c:v>
                </c:pt>
                <c:pt idx="1464">
                  <c:v>44031</c:v>
                </c:pt>
                <c:pt idx="1465">
                  <c:v>44032</c:v>
                </c:pt>
                <c:pt idx="1466">
                  <c:v>44033</c:v>
                </c:pt>
                <c:pt idx="1467">
                  <c:v>44034</c:v>
                </c:pt>
                <c:pt idx="1468">
                  <c:v>44035</c:v>
                </c:pt>
                <c:pt idx="1469">
                  <c:v>44036</c:v>
                </c:pt>
                <c:pt idx="1470">
                  <c:v>44037</c:v>
                </c:pt>
                <c:pt idx="1471">
                  <c:v>44038</c:v>
                </c:pt>
                <c:pt idx="1472">
                  <c:v>44039</c:v>
                </c:pt>
                <c:pt idx="1473">
                  <c:v>44040</c:v>
                </c:pt>
                <c:pt idx="1474">
                  <c:v>44041</c:v>
                </c:pt>
                <c:pt idx="1475">
                  <c:v>44042</c:v>
                </c:pt>
                <c:pt idx="1476">
                  <c:v>44043</c:v>
                </c:pt>
                <c:pt idx="1477">
                  <c:v>44044</c:v>
                </c:pt>
                <c:pt idx="1478">
                  <c:v>44045</c:v>
                </c:pt>
                <c:pt idx="1479">
                  <c:v>44046</c:v>
                </c:pt>
                <c:pt idx="1480">
                  <c:v>44047</c:v>
                </c:pt>
                <c:pt idx="1481">
                  <c:v>44048</c:v>
                </c:pt>
                <c:pt idx="1482">
                  <c:v>44049</c:v>
                </c:pt>
                <c:pt idx="1483">
                  <c:v>44050</c:v>
                </c:pt>
                <c:pt idx="1484">
                  <c:v>44051</c:v>
                </c:pt>
                <c:pt idx="1485">
                  <c:v>44052</c:v>
                </c:pt>
                <c:pt idx="1486">
                  <c:v>44053</c:v>
                </c:pt>
                <c:pt idx="1487">
                  <c:v>44054</c:v>
                </c:pt>
                <c:pt idx="1488">
                  <c:v>44055</c:v>
                </c:pt>
                <c:pt idx="1489">
                  <c:v>44056</c:v>
                </c:pt>
                <c:pt idx="1490">
                  <c:v>44057</c:v>
                </c:pt>
                <c:pt idx="1491">
                  <c:v>44058</c:v>
                </c:pt>
                <c:pt idx="1492">
                  <c:v>44059</c:v>
                </c:pt>
                <c:pt idx="1493">
                  <c:v>44060</c:v>
                </c:pt>
                <c:pt idx="1494">
                  <c:v>44061</c:v>
                </c:pt>
                <c:pt idx="1495">
                  <c:v>44062</c:v>
                </c:pt>
                <c:pt idx="1496">
                  <c:v>44063</c:v>
                </c:pt>
                <c:pt idx="1497">
                  <c:v>44064</c:v>
                </c:pt>
                <c:pt idx="1498">
                  <c:v>44065</c:v>
                </c:pt>
                <c:pt idx="1499">
                  <c:v>44066</c:v>
                </c:pt>
                <c:pt idx="1500">
                  <c:v>44067</c:v>
                </c:pt>
                <c:pt idx="1501">
                  <c:v>44068</c:v>
                </c:pt>
                <c:pt idx="1502">
                  <c:v>44069</c:v>
                </c:pt>
                <c:pt idx="1503">
                  <c:v>44070</c:v>
                </c:pt>
                <c:pt idx="1504">
                  <c:v>44071</c:v>
                </c:pt>
                <c:pt idx="1505">
                  <c:v>44072</c:v>
                </c:pt>
                <c:pt idx="1506">
                  <c:v>44073</c:v>
                </c:pt>
                <c:pt idx="1507">
                  <c:v>44074</c:v>
                </c:pt>
                <c:pt idx="1508">
                  <c:v>44075</c:v>
                </c:pt>
                <c:pt idx="1509">
                  <c:v>44076</c:v>
                </c:pt>
                <c:pt idx="1510">
                  <c:v>44077</c:v>
                </c:pt>
                <c:pt idx="1511">
                  <c:v>44078</c:v>
                </c:pt>
                <c:pt idx="1512">
                  <c:v>44079</c:v>
                </c:pt>
                <c:pt idx="1513">
                  <c:v>44080</c:v>
                </c:pt>
                <c:pt idx="1514">
                  <c:v>44081</c:v>
                </c:pt>
                <c:pt idx="1515">
                  <c:v>44082</c:v>
                </c:pt>
                <c:pt idx="1516">
                  <c:v>44083</c:v>
                </c:pt>
                <c:pt idx="1517">
                  <c:v>44084</c:v>
                </c:pt>
                <c:pt idx="1518">
                  <c:v>44085</c:v>
                </c:pt>
                <c:pt idx="1519">
                  <c:v>44086</c:v>
                </c:pt>
                <c:pt idx="1520">
                  <c:v>44087</c:v>
                </c:pt>
                <c:pt idx="1521">
                  <c:v>44088</c:v>
                </c:pt>
                <c:pt idx="1522">
                  <c:v>44089</c:v>
                </c:pt>
                <c:pt idx="1523">
                  <c:v>44090</c:v>
                </c:pt>
                <c:pt idx="1524">
                  <c:v>44091</c:v>
                </c:pt>
                <c:pt idx="1525">
                  <c:v>44092</c:v>
                </c:pt>
                <c:pt idx="1526">
                  <c:v>44093</c:v>
                </c:pt>
                <c:pt idx="1527">
                  <c:v>44094</c:v>
                </c:pt>
                <c:pt idx="1528">
                  <c:v>44095</c:v>
                </c:pt>
                <c:pt idx="1529">
                  <c:v>44096</c:v>
                </c:pt>
                <c:pt idx="1530">
                  <c:v>44097</c:v>
                </c:pt>
                <c:pt idx="1531">
                  <c:v>44098</c:v>
                </c:pt>
                <c:pt idx="1532">
                  <c:v>44099</c:v>
                </c:pt>
                <c:pt idx="1533">
                  <c:v>44100</c:v>
                </c:pt>
                <c:pt idx="1534">
                  <c:v>44101</c:v>
                </c:pt>
                <c:pt idx="1535">
                  <c:v>44102</c:v>
                </c:pt>
                <c:pt idx="1536">
                  <c:v>44103</c:v>
                </c:pt>
                <c:pt idx="1537">
                  <c:v>44104</c:v>
                </c:pt>
                <c:pt idx="1538">
                  <c:v>44105</c:v>
                </c:pt>
                <c:pt idx="1539">
                  <c:v>44106</c:v>
                </c:pt>
                <c:pt idx="1540">
                  <c:v>44107</c:v>
                </c:pt>
                <c:pt idx="1541">
                  <c:v>44108</c:v>
                </c:pt>
                <c:pt idx="1542">
                  <c:v>44109</c:v>
                </c:pt>
                <c:pt idx="1543">
                  <c:v>44110</c:v>
                </c:pt>
                <c:pt idx="1544">
                  <c:v>44111</c:v>
                </c:pt>
                <c:pt idx="1545">
                  <c:v>44112</c:v>
                </c:pt>
                <c:pt idx="1546">
                  <c:v>44113</c:v>
                </c:pt>
                <c:pt idx="1547">
                  <c:v>44114</c:v>
                </c:pt>
                <c:pt idx="1548">
                  <c:v>44115</c:v>
                </c:pt>
                <c:pt idx="1549">
                  <c:v>44116</c:v>
                </c:pt>
                <c:pt idx="1550">
                  <c:v>44117</c:v>
                </c:pt>
                <c:pt idx="1551">
                  <c:v>44118</c:v>
                </c:pt>
                <c:pt idx="1552">
                  <c:v>44119</c:v>
                </c:pt>
                <c:pt idx="1553">
                  <c:v>44120</c:v>
                </c:pt>
                <c:pt idx="1554">
                  <c:v>44121</c:v>
                </c:pt>
                <c:pt idx="1555">
                  <c:v>44122</c:v>
                </c:pt>
                <c:pt idx="1556">
                  <c:v>44123</c:v>
                </c:pt>
                <c:pt idx="1557">
                  <c:v>44124</c:v>
                </c:pt>
                <c:pt idx="1558">
                  <c:v>44125</c:v>
                </c:pt>
                <c:pt idx="1559">
                  <c:v>44126</c:v>
                </c:pt>
                <c:pt idx="1560">
                  <c:v>44127</c:v>
                </c:pt>
                <c:pt idx="1561">
                  <c:v>44128</c:v>
                </c:pt>
                <c:pt idx="1562">
                  <c:v>44129</c:v>
                </c:pt>
                <c:pt idx="1563">
                  <c:v>44130</c:v>
                </c:pt>
                <c:pt idx="1564">
                  <c:v>44131</c:v>
                </c:pt>
                <c:pt idx="1565">
                  <c:v>44132</c:v>
                </c:pt>
                <c:pt idx="1566">
                  <c:v>44133</c:v>
                </c:pt>
                <c:pt idx="1567">
                  <c:v>44134</c:v>
                </c:pt>
                <c:pt idx="1568">
                  <c:v>44135</c:v>
                </c:pt>
                <c:pt idx="1569">
                  <c:v>44136</c:v>
                </c:pt>
                <c:pt idx="1570">
                  <c:v>44137</c:v>
                </c:pt>
                <c:pt idx="1571">
                  <c:v>44138</c:v>
                </c:pt>
                <c:pt idx="1572">
                  <c:v>44139</c:v>
                </c:pt>
                <c:pt idx="1573">
                  <c:v>44140</c:v>
                </c:pt>
                <c:pt idx="1574">
                  <c:v>44141</c:v>
                </c:pt>
                <c:pt idx="1575">
                  <c:v>44142</c:v>
                </c:pt>
                <c:pt idx="1576">
                  <c:v>44143</c:v>
                </c:pt>
                <c:pt idx="1577">
                  <c:v>44144</c:v>
                </c:pt>
                <c:pt idx="1578">
                  <c:v>44145</c:v>
                </c:pt>
                <c:pt idx="1579">
                  <c:v>44146</c:v>
                </c:pt>
                <c:pt idx="1580">
                  <c:v>44147</c:v>
                </c:pt>
                <c:pt idx="1581">
                  <c:v>44148</c:v>
                </c:pt>
                <c:pt idx="1582">
                  <c:v>44149</c:v>
                </c:pt>
                <c:pt idx="1583">
                  <c:v>44150</c:v>
                </c:pt>
                <c:pt idx="1584">
                  <c:v>44151</c:v>
                </c:pt>
                <c:pt idx="1585">
                  <c:v>44152</c:v>
                </c:pt>
                <c:pt idx="1586">
                  <c:v>44153</c:v>
                </c:pt>
                <c:pt idx="1587">
                  <c:v>44154</c:v>
                </c:pt>
                <c:pt idx="1588">
                  <c:v>44155</c:v>
                </c:pt>
                <c:pt idx="1589">
                  <c:v>44156</c:v>
                </c:pt>
                <c:pt idx="1590">
                  <c:v>44157</c:v>
                </c:pt>
                <c:pt idx="1591">
                  <c:v>44158</c:v>
                </c:pt>
                <c:pt idx="1592">
                  <c:v>44159</c:v>
                </c:pt>
                <c:pt idx="1593">
                  <c:v>44160</c:v>
                </c:pt>
                <c:pt idx="1594">
                  <c:v>44161</c:v>
                </c:pt>
                <c:pt idx="1595">
                  <c:v>44162</c:v>
                </c:pt>
                <c:pt idx="1596">
                  <c:v>44163</c:v>
                </c:pt>
                <c:pt idx="1597">
                  <c:v>44164</c:v>
                </c:pt>
                <c:pt idx="1598">
                  <c:v>44165</c:v>
                </c:pt>
                <c:pt idx="1599">
                  <c:v>44166</c:v>
                </c:pt>
                <c:pt idx="1600">
                  <c:v>44167</c:v>
                </c:pt>
                <c:pt idx="1601">
                  <c:v>44168</c:v>
                </c:pt>
                <c:pt idx="1602">
                  <c:v>44169</c:v>
                </c:pt>
                <c:pt idx="1603">
                  <c:v>44170</c:v>
                </c:pt>
                <c:pt idx="1604">
                  <c:v>44171</c:v>
                </c:pt>
                <c:pt idx="1605">
                  <c:v>44172</c:v>
                </c:pt>
                <c:pt idx="1606">
                  <c:v>44173</c:v>
                </c:pt>
                <c:pt idx="1607">
                  <c:v>44174</c:v>
                </c:pt>
                <c:pt idx="1608">
                  <c:v>44175</c:v>
                </c:pt>
                <c:pt idx="1609">
                  <c:v>44176</c:v>
                </c:pt>
                <c:pt idx="1610">
                  <c:v>44177</c:v>
                </c:pt>
                <c:pt idx="1611">
                  <c:v>44178</c:v>
                </c:pt>
                <c:pt idx="1612">
                  <c:v>44179</c:v>
                </c:pt>
                <c:pt idx="1613">
                  <c:v>44180</c:v>
                </c:pt>
                <c:pt idx="1614">
                  <c:v>44181</c:v>
                </c:pt>
                <c:pt idx="1615">
                  <c:v>44182</c:v>
                </c:pt>
                <c:pt idx="1616">
                  <c:v>44183</c:v>
                </c:pt>
                <c:pt idx="1617">
                  <c:v>44184</c:v>
                </c:pt>
                <c:pt idx="1618">
                  <c:v>44185</c:v>
                </c:pt>
                <c:pt idx="1619">
                  <c:v>44186</c:v>
                </c:pt>
                <c:pt idx="1620">
                  <c:v>44187</c:v>
                </c:pt>
                <c:pt idx="1621">
                  <c:v>44188</c:v>
                </c:pt>
                <c:pt idx="1622">
                  <c:v>44189</c:v>
                </c:pt>
                <c:pt idx="1623">
                  <c:v>44190</c:v>
                </c:pt>
                <c:pt idx="1624">
                  <c:v>44191</c:v>
                </c:pt>
                <c:pt idx="1625">
                  <c:v>44192</c:v>
                </c:pt>
                <c:pt idx="1626">
                  <c:v>44193</c:v>
                </c:pt>
                <c:pt idx="1627">
                  <c:v>44194</c:v>
                </c:pt>
                <c:pt idx="1628">
                  <c:v>44195</c:v>
                </c:pt>
                <c:pt idx="1629">
                  <c:v>44196</c:v>
                </c:pt>
                <c:pt idx="1630">
                  <c:v>44197</c:v>
                </c:pt>
                <c:pt idx="1631">
                  <c:v>44198</c:v>
                </c:pt>
                <c:pt idx="1632">
                  <c:v>44199</c:v>
                </c:pt>
                <c:pt idx="1633">
                  <c:v>44200</c:v>
                </c:pt>
                <c:pt idx="1634">
                  <c:v>44201</c:v>
                </c:pt>
                <c:pt idx="1635">
                  <c:v>44202</c:v>
                </c:pt>
                <c:pt idx="1636">
                  <c:v>44203</c:v>
                </c:pt>
                <c:pt idx="1637">
                  <c:v>44204</c:v>
                </c:pt>
                <c:pt idx="1638">
                  <c:v>44205</c:v>
                </c:pt>
                <c:pt idx="1639">
                  <c:v>44206</c:v>
                </c:pt>
                <c:pt idx="1640">
                  <c:v>44207</c:v>
                </c:pt>
                <c:pt idx="1641">
                  <c:v>44208</c:v>
                </c:pt>
                <c:pt idx="1642">
                  <c:v>44209</c:v>
                </c:pt>
                <c:pt idx="1643">
                  <c:v>44210</c:v>
                </c:pt>
                <c:pt idx="1644">
                  <c:v>44211</c:v>
                </c:pt>
                <c:pt idx="1645">
                  <c:v>44212</c:v>
                </c:pt>
                <c:pt idx="1646">
                  <c:v>44213</c:v>
                </c:pt>
                <c:pt idx="1647">
                  <c:v>44214</c:v>
                </c:pt>
                <c:pt idx="1648">
                  <c:v>44215</c:v>
                </c:pt>
                <c:pt idx="1649">
                  <c:v>44216</c:v>
                </c:pt>
                <c:pt idx="1650">
                  <c:v>44217</c:v>
                </c:pt>
                <c:pt idx="1651">
                  <c:v>44218</c:v>
                </c:pt>
                <c:pt idx="1652">
                  <c:v>44219</c:v>
                </c:pt>
                <c:pt idx="1653">
                  <c:v>44220</c:v>
                </c:pt>
                <c:pt idx="1654">
                  <c:v>44221</c:v>
                </c:pt>
                <c:pt idx="1655">
                  <c:v>44222</c:v>
                </c:pt>
                <c:pt idx="1656">
                  <c:v>44223</c:v>
                </c:pt>
                <c:pt idx="1657">
                  <c:v>44224</c:v>
                </c:pt>
                <c:pt idx="1658">
                  <c:v>44225</c:v>
                </c:pt>
                <c:pt idx="1659">
                  <c:v>44226</c:v>
                </c:pt>
                <c:pt idx="1660">
                  <c:v>44227</c:v>
                </c:pt>
                <c:pt idx="1661">
                  <c:v>44228</c:v>
                </c:pt>
                <c:pt idx="1662">
                  <c:v>44229</c:v>
                </c:pt>
                <c:pt idx="1663">
                  <c:v>44230</c:v>
                </c:pt>
                <c:pt idx="1664">
                  <c:v>44231</c:v>
                </c:pt>
                <c:pt idx="1665">
                  <c:v>44232</c:v>
                </c:pt>
                <c:pt idx="1666">
                  <c:v>44233</c:v>
                </c:pt>
                <c:pt idx="1667">
                  <c:v>44234</c:v>
                </c:pt>
                <c:pt idx="1668">
                  <c:v>44235</c:v>
                </c:pt>
                <c:pt idx="1669">
                  <c:v>44236</c:v>
                </c:pt>
                <c:pt idx="1670">
                  <c:v>44237</c:v>
                </c:pt>
                <c:pt idx="1671">
                  <c:v>44238</c:v>
                </c:pt>
                <c:pt idx="1672">
                  <c:v>44239</c:v>
                </c:pt>
                <c:pt idx="1673">
                  <c:v>44240</c:v>
                </c:pt>
                <c:pt idx="1674">
                  <c:v>44241</c:v>
                </c:pt>
                <c:pt idx="1675">
                  <c:v>44242</c:v>
                </c:pt>
                <c:pt idx="1676">
                  <c:v>44243</c:v>
                </c:pt>
                <c:pt idx="1677">
                  <c:v>44244</c:v>
                </c:pt>
                <c:pt idx="1678">
                  <c:v>44245</c:v>
                </c:pt>
                <c:pt idx="1679">
                  <c:v>44246</c:v>
                </c:pt>
                <c:pt idx="1680">
                  <c:v>44247</c:v>
                </c:pt>
                <c:pt idx="1681">
                  <c:v>44248</c:v>
                </c:pt>
                <c:pt idx="1682">
                  <c:v>44249</c:v>
                </c:pt>
                <c:pt idx="1683">
                  <c:v>44250</c:v>
                </c:pt>
                <c:pt idx="1684">
                  <c:v>44251</c:v>
                </c:pt>
                <c:pt idx="1685">
                  <c:v>44252</c:v>
                </c:pt>
                <c:pt idx="1686">
                  <c:v>44253</c:v>
                </c:pt>
                <c:pt idx="1687">
                  <c:v>44254</c:v>
                </c:pt>
                <c:pt idx="1688">
                  <c:v>44255</c:v>
                </c:pt>
                <c:pt idx="1689">
                  <c:v>44256</c:v>
                </c:pt>
                <c:pt idx="1690">
                  <c:v>44257</c:v>
                </c:pt>
                <c:pt idx="1691">
                  <c:v>44258</c:v>
                </c:pt>
                <c:pt idx="1692">
                  <c:v>44259</c:v>
                </c:pt>
                <c:pt idx="1693">
                  <c:v>44260</c:v>
                </c:pt>
                <c:pt idx="1694">
                  <c:v>44261</c:v>
                </c:pt>
                <c:pt idx="1695">
                  <c:v>44262</c:v>
                </c:pt>
                <c:pt idx="1696">
                  <c:v>44263</c:v>
                </c:pt>
                <c:pt idx="1697">
                  <c:v>44264</c:v>
                </c:pt>
                <c:pt idx="1698">
                  <c:v>44265</c:v>
                </c:pt>
                <c:pt idx="1699">
                  <c:v>44266</c:v>
                </c:pt>
                <c:pt idx="1700">
                  <c:v>44267</c:v>
                </c:pt>
                <c:pt idx="1701">
                  <c:v>44268</c:v>
                </c:pt>
                <c:pt idx="1702">
                  <c:v>44269</c:v>
                </c:pt>
                <c:pt idx="1703">
                  <c:v>44270</c:v>
                </c:pt>
                <c:pt idx="1704">
                  <c:v>44271</c:v>
                </c:pt>
                <c:pt idx="1705">
                  <c:v>44272</c:v>
                </c:pt>
                <c:pt idx="1706">
                  <c:v>44273</c:v>
                </c:pt>
                <c:pt idx="1707">
                  <c:v>44274</c:v>
                </c:pt>
                <c:pt idx="1708">
                  <c:v>44275</c:v>
                </c:pt>
                <c:pt idx="1709">
                  <c:v>44276</c:v>
                </c:pt>
                <c:pt idx="1710">
                  <c:v>44277</c:v>
                </c:pt>
                <c:pt idx="1711">
                  <c:v>44278</c:v>
                </c:pt>
                <c:pt idx="1712">
                  <c:v>44279</c:v>
                </c:pt>
                <c:pt idx="1713">
                  <c:v>44280</c:v>
                </c:pt>
                <c:pt idx="1714">
                  <c:v>44281</c:v>
                </c:pt>
                <c:pt idx="1715">
                  <c:v>44282</c:v>
                </c:pt>
                <c:pt idx="1716">
                  <c:v>44283</c:v>
                </c:pt>
                <c:pt idx="1717">
                  <c:v>44284</c:v>
                </c:pt>
                <c:pt idx="1718">
                  <c:v>44285</c:v>
                </c:pt>
                <c:pt idx="1719">
                  <c:v>44286</c:v>
                </c:pt>
                <c:pt idx="1720">
                  <c:v>44287</c:v>
                </c:pt>
                <c:pt idx="1721">
                  <c:v>44288</c:v>
                </c:pt>
                <c:pt idx="1722">
                  <c:v>44289</c:v>
                </c:pt>
                <c:pt idx="1723">
                  <c:v>44290</c:v>
                </c:pt>
                <c:pt idx="1724">
                  <c:v>44291</c:v>
                </c:pt>
                <c:pt idx="1725">
                  <c:v>44292</c:v>
                </c:pt>
                <c:pt idx="1726">
                  <c:v>44293</c:v>
                </c:pt>
                <c:pt idx="1727">
                  <c:v>44294</c:v>
                </c:pt>
                <c:pt idx="1728">
                  <c:v>44295</c:v>
                </c:pt>
                <c:pt idx="1729">
                  <c:v>44296</c:v>
                </c:pt>
                <c:pt idx="1730">
                  <c:v>44297</c:v>
                </c:pt>
                <c:pt idx="1731">
                  <c:v>44298</c:v>
                </c:pt>
                <c:pt idx="1732">
                  <c:v>44299</c:v>
                </c:pt>
                <c:pt idx="1733">
                  <c:v>44300</c:v>
                </c:pt>
                <c:pt idx="1734">
                  <c:v>44301</c:v>
                </c:pt>
                <c:pt idx="1735">
                  <c:v>44302</c:v>
                </c:pt>
                <c:pt idx="1736">
                  <c:v>44303</c:v>
                </c:pt>
                <c:pt idx="1737">
                  <c:v>44304</c:v>
                </c:pt>
                <c:pt idx="1738">
                  <c:v>44305</c:v>
                </c:pt>
                <c:pt idx="1739">
                  <c:v>44306</c:v>
                </c:pt>
                <c:pt idx="1740">
                  <c:v>44307</c:v>
                </c:pt>
                <c:pt idx="1741">
                  <c:v>44308</c:v>
                </c:pt>
                <c:pt idx="1742">
                  <c:v>44309</c:v>
                </c:pt>
                <c:pt idx="1743">
                  <c:v>44310</c:v>
                </c:pt>
                <c:pt idx="1744">
                  <c:v>44311</c:v>
                </c:pt>
                <c:pt idx="1745">
                  <c:v>44312</c:v>
                </c:pt>
                <c:pt idx="1746">
                  <c:v>44313</c:v>
                </c:pt>
                <c:pt idx="1747">
                  <c:v>44314</c:v>
                </c:pt>
                <c:pt idx="1748">
                  <c:v>44315</c:v>
                </c:pt>
                <c:pt idx="1749">
                  <c:v>44316</c:v>
                </c:pt>
                <c:pt idx="1750">
                  <c:v>44317</c:v>
                </c:pt>
                <c:pt idx="1751">
                  <c:v>44318</c:v>
                </c:pt>
                <c:pt idx="1752">
                  <c:v>44319</c:v>
                </c:pt>
                <c:pt idx="1753">
                  <c:v>44320</c:v>
                </c:pt>
                <c:pt idx="1754">
                  <c:v>44321</c:v>
                </c:pt>
                <c:pt idx="1755">
                  <c:v>44322</c:v>
                </c:pt>
                <c:pt idx="1756">
                  <c:v>44323</c:v>
                </c:pt>
                <c:pt idx="1757">
                  <c:v>44324</c:v>
                </c:pt>
                <c:pt idx="1758">
                  <c:v>44325</c:v>
                </c:pt>
                <c:pt idx="1759">
                  <c:v>44326</c:v>
                </c:pt>
                <c:pt idx="1760">
                  <c:v>44327</c:v>
                </c:pt>
                <c:pt idx="1761">
                  <c:v>44328</c:v>
                </c:pt>
                <c:pt idx="1762">
                  <c:v>44329</c:v>
                </c:pt>
                <c:pt idx="1763">
                  <c:v>44330</c:v>
                </c:pt>
                <c:pt idx="1764">
                  <c:v>44331</c:v>
                </c:pt>
                <c:pt idx="1765">
                  <c:v>44332</c:v>
                </c:pt>
                <c:pt idx="1766">
                  <c:v>44333</c:v>
                </c:pt>
                <c:pt idx="1767">
                  <c:v>44334</c:v>
                </c:pt>
                <c:pt idx="1768">
                  <c:v>44335</c:v>
                </c:pt>
                <c:pt idx="1769">
                  <c:v>44336</c:v>
                </c:pt>
                <c:pt idx="1770">
                  <c:v>44337</c:v>
                </c:pt>
                <c:pt idx="1771">
                  <c:v>44338</c:v>
                </c:pt>
                <c:pt idx="1772">
                  <c:v>44339</c:v>
                </c:pt>
                <c:pt idx="1773">
                  <c:v>44340</c:v>
                </c:pt>
                <c:pt idx="1774">
                  <c:v>44341</c:v>
                </c:pt>
                <c:pt idx="1775">
                  <c:v>44342</c:v>
                </c:pt>
                <c:pt idx="1776">
                  <c:v>44343</c:v>
                </c:pt>
                <c:pt idx="1777">
                  <c:v>44344</c:v>
                </c:pt>
                <c:pt idx="1778">
                  <c:v>44345</c:v>
                </c:pt>
                <c:pt idx="1779">
                  <c:v>44346</c:v>
                </c:pt>
                <c:pt idx="1780">
                  <c:v>44347</c:v>
                </c:pt>
                <c:pt idx="1781">
                  <c:v>44348</c:v>
                </c:pt>
                <c:pt idx="1782">
                  <c:v>44349</c:v>
                </c:pt>
                <c:pt idx="1783">
                  <c:v>44350</c:v>
                </c:pt>
                <c:pt idx="1784">
                  <c:v>44351</c:v>
                </c:pt>
                <c:pt idx="1785">
                  <c:v>44352</c:v>
                </c:pt>
                <c:pt idx="1786">
                  <c:v>44353</c:v>
                </c:pt>
                <c:pt idx="1787">
                  <c:v>44354</c:v>
                </c:pt>
                <c:pt idx="1788">
                  <c:v>44355</c:v>
                </c:pt>
                <c:pt idx="1789">
                  <c:v>44356</c:v>
                </c:pt>
                <c:pt idx="1790">
                  <c:v>44357</c:v>
                </c:pt>
                <c:pt idx="1791">
                  <c:v>44358</c:v>
                </c:pt>
                <c:pt idx="1792">
                  <c:v>44359</c:v>
                </c:pt>
                <c:pt idx="1793">
                  <c:v>44360</c:v>
                </c:pt>
                <c:pt idx="1794">
                  <c:v>44361</c:v>
                </c:pt>
                <c:pt idx="1795">
                  <c:v>44362</c:v>
                </c:pt>
                <c:pt idx="1796">
                  <c:v>44363</c:v>
                </c:pt>
                <c:pt idx="1797">
                  <c:v>44364</c:v>
                </c:pt>
                <c:pt idx="1798">
                  <c:v>44365</c:v>
                </c:pt>
                <c:pt idx="1799">
                  <c:v>44366</c:v>
                </c:pt>
                <c:pt idx="1800">
                  <c:v>44367</c:v>
                </c:pt>
                <c:pt idx="1801">
                  <c:v>44368</c:v>
                </c:pt>
                <c:pt idx="1802">
                  <c:v>44369</c:v>
                </c:pt>
                <c:pt idx="1803">
                  <c:v>44370</c:v>
                </c:pt>
                <c:pt idx="1804">
                  <c:v>44371</c:v>
                </c:pt>
                <c:pt idx="1805">
                  <c:v>44372</c:v>
                </c:pt>
                <c:pt idx="1806">
                  <c:v>44373</c:v>
                </c:pt>
                <c:pt idx="1807">
                  <c:v>44374</c:v>
                </c:pt>
                <c:pt idx="1808">
                  <c:v>44375</c:v>
                </c:pt>
                <c:pt idx="1809">
                  <c:v>44376</c:v>
                </c:pt>
                <c:pt idx="1810">
                  <c:v>44377</c:v>
                </c:pt>
                <c:pt idx="1811">
                  <c:v>44378</c:v>
                </c:pt>
                <c:pt idx="1812">
                  <c:v>44379</c:v>
                </c:pt>
                <c:pt idx="1813">
                  <c:v>44380</c:v>
                </c:pt>
                <c:pt idx="1814">
                  <c:v>44381</c:v>
                </c:pt>
                <c:pt idx="1815">
                  <c:v>44382</c:v>
                </c:pt>
                <c:pt idx="1816">
                  <c:v>44383</c:v>
                </c:pt>
                <c:pt idx="1817">
                  <c:v>44384</c:v>
                </c:pt>
                <c:pt idx="1818">
                  <c:v>44385</c:v>
                </c:pt>
                <c:pt idx="1819">
                  <c:v>44386</c:v>
                </c:pt>
                <c:pt idx="1820">
                  <c:v>44387</c:v>
                </c:pt>
                <c:pt idx="1821">
                  <c:v>44388</c:v>
                </c:pt>
                <c:pt idx="1822">
                  <c:v>44389</c:v>
                </c:pt>
                <c:pt idx="1823">
                  <c:v>44390</c:v>
                </c:pt>
                <c:pt idx="1824">
                  <c:v>44391</c:v>
                </c:pt>
                <c:pt idx="1825">
                  <c:v>44392</c:v>
                </c:pt>
                <c:pt idx="1826">
                  <c:v>44393</c:v>
                </c:pt>
                <c:pt idx="1827">
                  <c:v>44394</c:v>
                </c:pt>
                <c:pt idx="1828">
                  <c:v>44395</c:v>
                </c:pt>
                <c:pt idx="1829">
                  <c:v>44396</c:v>
                </c:pt>
                <c:pt idx="1830">
                  <c:v>44397</c:v>
                </c:pt>
                <c:pt idx="1831">
                  <c:v>44398</c:v>
                </c:pt>
                <c:pt idx="1832">
                  <c:v>44399</c:v>
                </c:pt>
                <c:pt idx="1833">
                  <c:v>44400</c:v>
                </c:pt>
                <c:pt idx="1834">
                  <c:v>44401</c:v>
                </c:pt>
                <c:pt idx="1835">
                  <c:v>44402</c:v>
                </c:pt>
                <c:pt idx="1836">
                  <c:v>44403</c:v>
                </c:pt>
                <c:pt idx="1837">
                  <c:v>44404</c:v>
                </c:pt>
                <c:pt idx="1838">
                  <c:v>44405</c:v>
                </c:pt>
                <c:pt idx="1839">
                  <c:v>44406</c:v>
                </c:pt>
                <c:pt idx="1840">
                  <c:v>44407</c:v>
                </c:pt>
                <c:pt idx="1841">
                  <c:v>44408</c:v>
                </c:pt>
                <c:pt idx="1842">
                  <c:v>44409</c:v>
                </c:pt>
                <c:pt idx="1843">
                  <c:v>44410</c:v>
                </c:pt>
                <c:pt idx="1844">
                  <c:v>44411</c:v>
                </c:pt>
                <c:pt idx="1845">
                  <c:v>44412</c:v>
                </c:pt>
                <c:pt idx="1846">
                  <c:v>44413</c:v>
                </c:pt>
                <c:pt idx="1847">
                  <c:v>44414</c:v>
                </c:pt>
                <c:pt idx="1848">
                  <c:v>44415</c:v>
                </c:pt>
                <c:pt idx="1849">
                  <c:v>44416</c:v>
                </c:pt>
                <c:pt idx="1850">
                  <c:v>44417</c:v>
                </c:pt>
                <c:pt idx="1851">
                  <c:v>44418</c:v>
                </c:pt>
                <c:pt idx="1852">
                  <c:v>44419</c:v>
                </c:pt>
                <c:pt idx="1853">
                  <c:v>44420</c:v>
                </c:pt>
                <c:pt idx="1854">
                  <c:v>44421</c:v>
                </c:pt>
                <c:pt idx="1855">
                  <c:v>44422</c:v>
                </c:pt>
                <c:pt idx="1856">
                  <c:v>44423</c:v>
                </c:pt>
                <c:pt idx="1857">
                  <c:v>44424</c:v>
                </c:pt>
                <c:pt idx="1858">
                  <c:v>44425</c:v>
                </c:pt>
                <c:pt idx="1859">
                  <c:v>44426</c:v>
                </c:pt>
                <c:pt idx="1860">
                  <c:v>44427</c:v>
                </c:pt>
                <c:pt idx="1861">
                  <c:v>44428</c:v>
                </c:pt>
                <c:pt idx="1862">
                  <c:v>44429</c:v>
                </c:pt>
                <c:pt idx="1863">
                  <c:v>44430</c:v>
                </c:pt>
                <c:pt idx="1864">
                  <c:v>44431</c:v>
                </c:pt>
                <c:pt idx="1865">
                  <c:v>44432</c:v>
                </c:pt>
                <c:pt idx="1866">
                  <c:v>44433</c:v>
                </c:pt>
                <c:pt idx="1867">
                  <c:v>44434</c:v>
                </c:pt>
                <c:pt idx="1868">
                  <c:v>44435</c:v>
                </c:pt>
                <c:pt idx="1869">
                  <c:v>44436</c:v>
                </c:pt>
                <c:pt idx="1870">
                  <c:v>44437</c:v>
                </c:pt>
                <c:pt idx="1871">
                  <c:v>44438</c:v>
                </c:pt>
                <c:pt idx="1872">
                  <c:v>44439</c:v>
                </c:pt>
                <c:pt idx="1873">
                  <c:v>44440</c:v>
                </c:pt>
                <c:pt idx="1874">
                  <c:v>44441</c:v>
                </c:pt>
                <c:pt idx="1875">
                  <c:v>44442</c:v>
                </c:pt>
                <c:pt idx="1876">
                  <c:v>44443</c:v>
                </c:pt>
                <c:pt idx="1877">
                  <c:v>44444</c:v>
                </c:pt>
                <c:pt idx="1878">
                  <c:v>44445</c:v>
                </c:pt>
                <c:pt idx="1879">
                  <c:v>44446</c:v>
                </c:pt>
                <c:pt idx="1880">
                  <c:v>44447</c:v>
                </c:pt>
                <c:pt idx="1881">
                  <c:v>44448</c:v>
                </c:pt>
                <c:pt idx="1882">
                  <c:v>44449</c:v>
                </c:pt>
                <c:pt idx="1883">
                  <c:v>44450</c:v>
                </c:pt>
                <c:pt idx="1884">
                  <c:v>44451</c:v>
                </c:pt>
                <c:pt idx="1885">
                  <c:v>44452</c:v>
                </c:pt>
                <c:pt idx="1886">
                  <c:v>44453</c:v>
                </c:pt>
                <c:pt idx="1887">
                  <c:v>44454</c:v>
                </c:pt>
                <c:pt idx="1888">
                  <c:v>44455</c:v>
                </c:pt>
                <c:pt idx="1889">
                  <c:v>44456</c:v>
                </c:pt>
                <c:pt idx="1890">
                  <c:v>44457</c:v>
                </c:pt>
                <c:pt idx="1891">
                  <c:v>44458</c:v>
                </c:pt>
                <c:pt idx="1892">
                  <c:v>44459</c:v>
                </c:pt>
                <c:pt idx="1893">
                  <c:v>44460</c:v>
                </c:pt>
                <c:pt idx="1894">
                  <c:v>44461</c:v>
                </c:pt>
                <c:pt idx="1895">
                  <c:v>44462</c:v>
                </c:pt>
                <c:pt idx="1896">
                  <c:v>44463</c:v>
                </c:pt>
                <c:pt idx="1897">
                  <c:v>44464</c:v>
                </c:pt>
                <c:pt idx="1898">
                  <c:v>44465</c:v>
                </c:pt>
                <c:pt idx="1899">
                  <c:v>44466</c:v>
                </c:pt>
                <c:pt idx="1900">
                  <c:v>44467</c:v>
                </c:pt>
                <c:pt idx="1901">
                  <c:v>44468</c:v>
                </c:pt>
                <c:pt idx="1902">
                  <c:v>44469</c:v>
                </c:pt>
                <c:pt idx="1903">
                  <c:v>44470</c:v>
                </c:pt>
                <c:pt idx="1904">
                  <c:v>44471</c:v>
                </c:pt>
                <c:pt idx="1905">
                  <c:v>44472</c:v>
                </c:pt>
                <c:pt idx="1906">
                  <c:v>44473</c:v>
                </c:pt>
                <c:pt idx="1907">
                  <c:v>44474</c:v>
                </c:pt>
                <c:pt idx="1908">
                  <c:v>44475</c:v>
                </c:pt>
                <c:pt idx="1909">
                  <c:v>44476</c:v>
                </c:pt>
                <c:pt idx="1910">
                  <c:v>44477</c:v>
                </c:pt>
                <c:pt idx="1911">
                  <c:v>44478</c:v>
                </c:pt>
                <c:pt idx="1912">
                  <c:v>44479</c:v>
                </c:pt>
                <c:pt idx="1913">
                  <c:v>44480</c:v>
                </c:pt>
                <c:pt idx="1914">
                  <c:v>44481</c:v>
                </c:pt>
                <c:pt idx="1915">
                  <c:v>44482</c:v>
                </c:pt>
                <c:pt idx="1916">
                  <c:v>44483</c:v>
                </c:pt>
                <c:pt idx="1917">
                  <c:v>44484</c:v>
                </c:pt>
                <c:pt idx="1918">
                  <c:v>44485</c:v>
                </c:pt>
                <c:pt idx="1919">
                  <c:v>44486</c:v>
                </c:pt>
                <c:pt idx="1920">
                  <c:v>44487</c:v>
                </c:pt>
                <c:pt idx="1921">
                  <c:v>44488</c:v>
                </c:pt>
                <c:pt idx="1922">
                  <c:v>44489</c:v>
                </c:pt>
                <c:pt idx="1923">
                  <c:v>44490</c:v>
                </c:pt>
                <c:pt idx="1924">
                  <c:v>44491</c:v>
                </c:pt>
                <c:pt idx="1925">
                  <c:v>44492</c:v>
                </c:pt>
                <c:pt idx="1926">
                  <c:v>44493</c:v>
                </c:pt>
                <c:pt idx="1927">
                  <c:v>44494</c:v>
                </c:pt>
                <c:pt idx="1928">
                  <c:v>44495</c:v>
                </c:pt>
                <c:pt idx="1929">
                  <c:v>44496</c:v>
                </c:pt>
                <c:pt idx="1930">
                  <c:v>44497</c:v>
                </c:pt>
                <c:pt idx="1931">
                  <c:v>44498</c:v>
                </c:pt>
                <c:pt idx="1932">
                  <c:v>44499</c:v>
                </c:pt>
                <c:pt idx="1933">
                  <c:v>44500</c:v>
                </c:pt>
                <c:pt idx="1934">
                  <c:v>44501</c:v>
                </c:pt>
                <c:pt idx="1935">
                  <c:v>44502</c:v>
                </c:pt>
                <c:pt idx="1936">
                  <c:v>44503</c:v>
                </c:pt>
                <c:pt idx="1937">
                  <c:v>44504</c:v>
                </c:pt>
                <c:pt idx="1938">
                  <c:v>44505</c:v>
                </c:pt>
                <c:pt idx="1939">
                  <c:v>44506</c:v>
                </c:pt>
                <c:pt idx="1940">
                  <c:v>44507</c:v>
                </c:pt>
                <c:pt idx="1941">
                  <c:v>44508</c:v>
                </c:pt>
                <c:pt idx="1942">
                  <c:v>44509</c:v>
                </c:pt>
                <c:pt idx="1943">
                  <c:v>44510</c:v>
                </c:pt>
                <c:pt idx="1944">
                  <c:v>44511</c:v>
                </c:pt>
                <c:pt idx="1945">
                  <c:v>44512</c:v>
                </c:pt>
                <c:pt idx="1946">
                  <c:v>44513</c:v>
                </c:pt>
                <c:pt idx="1947">
                  <c:v>44514</c:v>
                </c:pt>
                <c:pt idx="1948">
                  <c:v>44515</c:v>
                </c:pt>
                <c:pt idx="1949">
                  <c:v>44516</c:v>
                </c:pt>
                <c:pt idx="1950">
                  <c:v>44517</c:v>
                </c:pt>
                <c:pt idx="1951">
                  <c:v>44518</c:v>
                </c:pt>
                <c:pt idx="1952">
                  <c:v>44519</c:v>
                </c:pt>
                <c:pt idx="1953">
                  <c:v>44520</c:v>
                </c:pt>
                <c:pt idx="1954">
                  <c:v>44521</c:v>
                </c:pt>
                <c:pt idx="1955">
                  <c:v>44522</c:v>
                </c:pt>
                <c:pt idx="1956">
                  <c:v>44523</c:v>
                </c:pt>
                <c:pt idx="1957">
                  <c:v>44524</c:v>
                </c:pt>
                <c:pt idx="1958">
                  <c:v>44525</c:v>
                </c:pt>
                <c:pt idx="1959">
                  <c:v>44526</c:v>
                </c:pt>
                <c:pt idx="1960">
                  <c:v>44527</c:v>
                </c:pt>
                <c:pt idx="1961">
                  <c:v>44528</c:v>
                </c:pt>
                <c:pt idx="1962">
                  <c:v>44529</c:v>
                </c:pt>
                <c:pt idx="1963">
                  <c:v>44530</c:v>
                </c:pt>
                <c:pt idx="1964">
                  <c:v>44531</c:v>
                </c:pt>
                <c:pt idx="1965">
                  <c:v>44532</c:v>
                </c:pt>
                <c:pt idx="1966">
                  <c:v>44533</c:v>
                </c:pt>
                <c:pt idx="1967">
                  <c:v>44534</c:v>
                </c:pt>
                <c:pt idx="1968">
                  <c:v>44535</c:v>
                </c:pt>
                <c:pt idx="1969">
                  <c:v>44536</c:v>
                </c:pt>
                <c:pt idx="1970">
                  <c:v>44537</c:v>
                </c:pt>
                <c:pt idx="1971">
                  <c:v>44538</c:v>
                </c:pt>
                <c:pt idx="1972">
                  <c:v>44539</c:v>
                </c:pt>
                <c:pt idx="1973">
                  <c:v>44540</c:v>
                </c:pt>
                <c:pt idx="1974">
                  <c:v>44541</c:v>
                </c:pt>
                <c:pt idx="1975">
                  <c:v>44542</c:v>
                </c:pt>
                <c:pt idx="1976">
                  <c:v>44543</c:v>
                </c:pt>
                <c:pt idx="1977">
                  <c:v>44544</c:v>
                </c:pt>
                <c:pt idx="1978">
                  <c:v>44545</c:v>
                </c:pt>
                <c:pt idx="1979">
                  <c:v>44546</c:v>
                </c:pt>
                <c:pt idx="1980">
                  <c:v>44547</c:v>
                </c:pt>
                <c:pt idx="1981">
                  <c:v>44548</c:v>
                </c:pt>
                <c:pt idx="1982">
                  <c:v>44549</c:v>
                </c:pt>
                <c:pt idx="1983">
                  <c:v>44550</c:v>
                </c:pt>
                <c:pt idx="1984">
                  <c:v>44551</c:v>
                </c:pt>
                <c:pt idx="1985">
                  <c:v>44552</c:v>
                </c:pt>
                <c:pt idx="1986">
                  <c:v>44553</c:v>
                </c:pt>
                <c:pt idx="1987">
                  <c:v>44554</c:v>
                </c:pt>
                <c:pt idx="1988">
                  <c:v>44555</c:v>
                </c:pt>
                <c:pt idx="1989">
                  <c:v>44556</c:v>
                </c:pt>
                <c:pt idx="1990">
                  <c:v>44557</c:v>
                </c:pt>
                <c:pt idx="1991">
                  <c:v>44558</c:v>
                </c:pt>
                <c:pt idx="1992">
                  <c:v>44559</c:v>
                </c:pt>
                <c:pt idx="1993">
                  <c:v>44560</c:v>
                </c:pt>
                <c:pt idx="1994">
                  <c:v>44561</c:v>
                </c:pt>
                <c:pt idx="1995">
                  <c:v>44562</c:v>
                </c:pt>
                <c:pt idx="1996">
                  <c:v>44563</c:v>
                </c:pt>
                <c:pt idx="1997">
                  <c:v>44564</c:v>
                </c:pt>
                <c:pt idx="1998">
                  <c:v>44565</c:v>
                </c:pt>
                <c:pt idx="1999">
                  <c:v>44566</c:v>
                </c:pt>
                <c:pt idx="2000">
                  <c:v>44567</c:v>
                </c:pt>
                <c:pt idx="2001">
                  <c:v>44568</c:v>
                </c:pt>
                <c:pt idx="2002">
                  <c:v>44569</c:v>
                </c:pt>
                <c:pt idx="2003">
                  <c:v>44570</c:v>
                </c:pt>
                <c:pt idx="2004">
                  <c:v>44571</c:v>
                </c:pt>
                <c:pt idx="2005">
                  <c:v>44572</c:v>
                </c:pt>
                <c:pt idx="2006">
                  <c:v>44573</c:v>
                </c:pt>
                <c:pt idx="2007">
                  <c:v>44574</c:v>
                </c:pt>
                <c:pt idx="2008">
                  <c:v>44575</c:v>
                </c:pt>
                <c:pt idx="2009">
                  <c:v>44576</c:v>
                </c:pt>
                <c:pt idx="2010">
                  <c:v>44577</c:v>
                </c:pt>
                <c:pt idx="2011">
                  <c:v>44578</c:v>
                </c:pt>
                <c:pt idx="2012">
                  <c:v>44579</c:v>
                </c:pt>
                <c:pt idx="2013">
                  <c:v>44580</c:v>
                </c:pt>
                <c:pt idx="2014">
                  <c:v>44581</c:v>
                </c:pt>
                <c:pt idx="2015">
                  <c:v>44582</c:v>
                </c:pt>
                <c:pt idx="2016">
                  <c:v>44583</c:v>
                </c:pt>
                <c:pt idx="2017">
                  <c:v>44584</c:v>
                </c:pt>
                <c:pt idx="2018">
                  <c:v>44585</c:v>
                </c:pt>
                <c:pt idx="2019">
                  <c:v>44586</c:v>
                </c:pt>
                <c:pt idx="2020">
                  <c:v>44587</c:v>
                </c:pt>
                <c:pt idx="2021">
                  <c:v>44588</c:v>
                </c:pt>
                <c:pt idx="2022">
                  <c:v>44589</c:v>
                </c:pt>
                <c:pt idx="2023">
                  <c:v>44590</c:v>
                </c:pt>
                <c:pt idx="2024">
                  <c:v>44591</c:v>
                </c:pt>
                <c:pt idx="2025">
                  <c:v>44592</c:v>
                </c:pt>
                <c:pt idx="2026">
                  <c:v>44593</c:v>
                </c:pt>
                <c:pt idx="2027">
                  <c:v>44594</c:v>
                </c:pt>
                <c:pt idx="2028">
                  <c:v>44595</c:v>
                </c:pt>
                <c:pt idx="2029">
                  <c:v>44596</c:v>
                </c:pt>
                <c:pt idx="2030">
                  <c:v>44597</c:v>
                </c:pt>
                <c:pt idx="2031">
                  <c:v>44598</c:v>
                </c:pt>
                <c:pt idx="2032">
                  <c:v>44599</c:v>
                </c:pt>
                <c:pt idx="2033">
                  <c:v>44600</c:v>
                </c:pt>
                <c:pt idx="2034">
                  <c:v>44601</c:v>
                </c:pt>
                <c:pt idx="2035">
                  <c:v>44602</c:v>
                </c:pt>
                <c:pt idx="2036">
                  <c:v>44603</c:v>
                </c:pt>
                <c:pt idx="2037">
                  <c:v>44604</c:v>
                </c:pt>
                <c:pt idx="2038">
                  <c:v>44605</c:v>
                </c:pt>
                <c:pt idx="2039">
                  <c:v>44606</c:v>
                </c:pt>
                <c:pt idx="2040">
                  <c:v>44607</c:v>
                </c:pt>
                <c:pt idx="2041">
                  <c:v>44608</c:v>
                </c:pt>
                <c:pt idx="2042">
                  <c:v>44609</c:v>
                </c:pt>
                <c:pt idx="2043">
                  <c:v>44610</c:v>
                </c:pt>
                <c:pt idx="2044">
                  <c:v>44611</c:v>
                </c:pt>
                <c:pt idx="2045">
                  <c:v>44612</c:v>
                </c:pt>
                <c:pt idx="2046">
                  <c:v>44613</c:v>
                </c:pt>
                <c:pt idx="2047">
                  <c:v>44614</c:v>
                </c:pt>
                <c:pt idx="2048">
                  <c:v>44615</c:v>
                </c:pt>
                <c:pt idx="2049">
                  <c:v>44616</c:v>
                </c:pt>
                <c:pt idx="2050">
                  <c:v>44617</c:v>
                </c:pt>
                <c:pt idx="2051">
                  <c:v>44618</c:v>
                </c:pt>
                <c:pt idx="2052">
                  <c:v>44619</c:v>
                </c:pt>
                <c:pt idx="2053">
                  <c:v>44620</c:v>
                </c:pt>
                <c:pt idx="2054">
                  <c:v>44621</c:v>
                </c:pt>
                <c:pt idx="2055">
                  <c:v>44622</c:v>
                </c:pt>
                <c:pt idx="2056">
                  <c:v>44623</c:v>
                </c:pt>
                <c:pt idx="2057">
                  <c:v>44624</c:v>
                </c:pt>
                <c:pt idx="2058">
                  <c:v>44625</c:v>
                </c:pt>
                <c:pt idx="2059">
                  <c:v>44626</c:v>
                </c:pt>
                <c:pt idx="2060">
                  <c:v>44627</c:v>
                </c:pt>
                <c:pt idx="2061">
                  <c:v>44628</c:v>
                </c:pt>
                <c:pt idx="2062">
                  <c:v>44629</c:v>
                </c:pt>
                <c:pt idx="2063">
                  <c:v>44630</c:v>
                </c:pt>
                <c:pt idx="2064">
                  <c:v>44631</c:v>
                </c:pt>
                <c:pt idx="2065">
                  <c:v>44632</c:v>
                </c:pt>
                <c:pt idx="2066">
                  <c:v>44633</c:v>
                </c:pt>
                <c:pt idx="2067">
                  <c:v>44634</c:v>
                </c:pt>
                <c:pt idx="2068">
                  <c:v>44635</c:v>
                </c:pt>
                <c:pt idx="2069">
                  <c:v>44636</c:v>
                </c:pt>
                <c:pt idx="2070">
                  <c:v>44637</c:v>
                </c:pt>
                <c:pt idx="2071">
                  <c:v>44638</c:v>
                </c:pt>
                <c:pt idx="2072">
                  <c:v>44639</c:v>
                </c:pt>
                <c:pt idx="2073">
                  <c:v>44640</c:v>
                </c:pt>
                <c:pt idx="2074">
                  <c:v>44641</c:v>
                </c:pt>
                <c:pt idx="2075">
                  <c:v>44642</c:v>
                </c:pt>
                <c:pt idx="2076">
                  <c:v>44643</c:v>
                </c:pt>
                <c:pt idx="2077">
                  <c:v>44644</c:v>
                </c:pt>
                <c:pt idx="2078">
                  <c:v>44645</c:v>
                </c:pt>
                <c:pt idx="2079">
                  <c:v>44646</c:v>
                </c:pt>
                <c:pt idx="2080">
                  <c:v>44647</c:v>
                </c:pt>
                <c:pt idx="2081">
                  <c:v>44648</c:v>
                </c:pt>
                <c:pt idx="2082">
                  <c:v>44649</c:v>
                </c:pt>
                <c:pt idx="2083">
                  <c:v>44650</c:v>
                </c:pt>
                <c:pt idx="2084">
                  <c:v>44651</c:v>
                </c:pt>
                <c:pt idx="2085">
                  <c:v>44652</c:v>
                </c:pt>
                <c:pt idx="2086">
                  <c:v>44653</c:v>
                </c:pt>
                <c:pt idx="2087">
                  <c:v>44654</c:v>
                </c:pt>
                <c:pt idx="2088">
                  <c:v>44655</c:v>
                </c:pt>
                <c:pt idx="2089">
                  <c:v>44656</c:v>
                </c:pt>
                <c:pt idx="2090">
                  <c:v>44657</c:v>
                </c:pt>
                <c:pt idx="2091">
                  <c:v>44658</c:v>
                </c:pt>
                <c:pt idx="2092">
                  <c:v>44659</c:v>
                </c:pt>
                <c:pt idx="2093">
                  <c:v>44660</c:v>
                </c:pt>
                <c:pt idx="2094">
                  <c:v>44661</c:v>
                </c:pt>
                <c:pt idx="2095">
                  <c:v>44662</c:v>
                </c:pt>
                <c:pt idx="2096">
                  <c:v>44663</c:v>
                </c:pt>
                <c:pt idx="2097">
                  <c:v>44664</c:v>
                </c:pt>
                <c:pt idx="2098">
                  <c:v>44665</c:v>
                </c:pt>
                <c:pt idx="2099">
                  <c:v>44666</c:v>
                </c:pt>
                <c:pt idx="2100">
                  <c:v>44667</c:v>
                </c:pt>
                <c:pt idx="2101">
                  <c:v>44668</c:v>
                </c:pt>
                <c:pt idx="2102">
                  <c:v>44669</c:v>
                </c:pt>
                <c:pt idx="2103">
                  <c:v>44670</c:v>
                </c:pt>
                <c:pt idx="2104">
                  <c:v>44671</c:v>
                </c:pt>
                <c:pt idx="2105">
                  <c:v>44672</c:v>
                </c:pt>
                <c:pt idx="2106">
                  <c:v>44673</c:v>
                </c:pt>
                <c:pt idx="2107">
                  <c:v>44674</c:v>
                </c:pt>
                <c:pt idx="2108">
                  <c:v>44675</c:v>
                </c:pt>
                <c:pt idx="2109">
                  <c:v>44676</c:v>
                </c:pt>
                <c:pt idx="2110">
                  <c:v>44677</c:v>
                </c:pt>
                <c:pt idx="2111">
                  <c:v>44678</c:v>
                </c:pt>
                <c:pt idx="2112">
                  <c:v>44679</c:v>
                </c:pt>
                <c:pt idx="2113">
                  <c:v>44680</c:v>
                </c:pt>
                <c:pt idx="2114">
                  <c:v>44681</c:v>
                </c:pt>
                <c:pt idx="2115">
                  <c:v>44682</c:v>
                </c:pt>
                <c:pt idx="2116">
                  <c:v>44683</c:v>
                </c:pt>
                <c:pt idx="2117">
                  <c:v>44684</c:v>
                </c:pt>
                <c:pt idx="2118">
                  <c:v>44685</c:v>
                </c:pt>
                <c:pt idx="2119">
                  <c:v>44686</c:v>
                </c:pt>
                <c:pt idx="2120">
                  <c:v>44687</c:v>
                </c:pt>
                <c:pt idx="2121">
                  <c:v>44688</c:v>
                </c:pt>
                <c:pt idx="2122">
                  <c:v>44689</c:v>
                </c:pt>
                <c:pt idx="2123">
                  <c:v>44690</c:v>
                </c:pt>
                <c:pt idx="2124">
                  <c:v>44691</c:v>
                </c:pt>
                <c:pt idx="2125">
                  <c:v>44692</c:v>
                </c:pt>
                <c:pt idx="2126">
                  <c:v>44693</c:v>
                </c:pt>
                <c:pt idx="2127">
                  <c:v>44694</c:v>
                </c:pt>
                <c:pt idx="2128">
                  <c:v>44695</c:v>
                </c:pt>
                <c:pt idx="2129">
                  <c:v>44696</c:v>
                </c:pt>
                <c:pt idx="2130">
                  <c:v>44697</c:v>
                </c:pt>
                <c:pt idx="2131">
                  <c:v>44698</c:v>
                </c:pt>
                <c:pt idx="2132">
                  <c:v>44699</c:v>
                </c:pt>
                <c:pt idx="2133">
                  <c:v>44700</c:v>
                </c:pt>
                <c:pt idx="2134">
                  <c:v>44701</c:v>
                </c:pt>
                <c:pt idx="2135">
                  <c:v>44702</c:v>
                </c:pt>
                <c:pt idx="2136">
                  <c:v>44703</c:v>
                </c:pt>
                <c:pt idx="2137">
                  <c:v>44704</c:v>
                </c:pt>
                <c:pt idx="2138">
                  <c:v>44705</c:v>
                </c:pt>
              </c:numCache>
            </c:numRef>
          </c:cat>
          <c:val>
            <c:numRef>
              <c:f>Sheet1!$B$2:$B$2140</c:f>
              <c:numCache>
                <c:formatCode>General</c:formatCode>
                <c:ptCount val="213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16</c:v>
                </c:pt>
                <c:pt idx="336">
                  <c:v>4</c:v>
                </c:pt>
                <c:pt idx="337">
                  <c:v>10</c:v>
                </c:pt>
                <c:pt idx="338">
                  <c:v>18</c:v>
                </c:pt>
                <c:pt idx="339">
                  <c:v>41</c:v>
                </c:pt>
                <c:pt idx="340">
                  <c:v>0</c:v>
                </c:pt>
                <c:pt idx="341">
                  <c:v>5</c:v>
                </c:pt>
                <c:pt idx="342">
                  <c:v>8</c:v>
                </c:pt>
                <c:pt idx="343">
                  <c:v>19</c:v>
                </c:pt>
                <c:pt idx="344">
                  <c:v>6</c:v>
                </c:pt>
                <c:pt idx="345">
                  <c:v>6</c:v>
                </c:pt>
                <c:pt idx="346">
                  <c:v>16</c:v>
                </c:pt>
                <c:pt idx="347">
                  <c:v>20</c:v>
                </c:pt>
                <c:pt idx="348">
                  <c:v>9</c:v>
                </c:pt>
                <c:pt idx="349">
                  <c:v>7</c:v>
                </c:pt>
                <c:pt idx="350">
                  <c:v>10</c:v>
                </c:pt>
                <c:pt idx="351">
                  <c:v>10</c:v>
                </c:pt>
                <c:pt idx="352">
                  <c:v>0</c:v>
                </c:pt>
                <c:pt idx="353">
                  <c:v>9</c:v>
                </c:pt>
                <c:pt idx="354">
                  <c:v>7</c:v>
                </c:pt>
                <c:pt idx="355">
                  <c:v>26</c:v>
                </c:pt>
                <c:pt idx="356">
                  <c:v>19</c:v>
                </c:pt>
                <c:pt idx="357">
                  <c:v>14</c:v>
                </c:pt>
                <c:pt idx="358">
                  <c:v>20</c:v>
                </c:pt>
                <c:pt idx="359">
                  <c:v>6</c:v>
                </c:pt>
                <c:pt idx="360">
                  <c:v>6</c:v>
                </c:pt>
                <c:pt idx="361">
                  <c:v>6</c:v>
                </c:pt>
                <c:pt idx="362">
                  <c:v>20</c:v>
                </c:pt>
                <c:pt idx="363">
                  <c:v>7</c:v>
                </c:pt>
                <c:pt idx="364">
                  <c:v>8</c:v>
                </c:pt>
                <c:pt idx="365">
                  <c:v>18</c:v>
                </c:pt>
                <c:pt idx="366">
                  <c:v>7</c:v>
                </c:pt>
                <c:pt idx="367">
                  <c:v>6</c:v>
                </c:pt>
                <c:pt idx="368">
                  <c:v>11</c:v>
                </c:pt>
                <c:pt idx="369">
                  <c:v>11</c:v>
                </c:pt>
                <c:pt idx="370">
                  <c:v>5</c:v>
                </c:pt>
                <c:pt idx="371">
                  <c:v>10</c:v>
                </c:pt>
                <c:pt idx="372">
                  <c:v>8</c:v>
                </c:pt>
                <c:pt idx="373">
                  <c:v>0</c:v>
                </c:pt>
                <c:pt idx="374">
                  <c:v>11</c:v>
                </c:pt>
                <c:pt idx="375">
                  <c:v>8</c:v>
                </c:pt>
                <c:pt idx="376">
                  <c:v>5</c:v>
                </c:pt>
                <c:pt idx="377">
                  <c:v>37</c:v>
                </c:pt>
                <c:pt idx="378">
                  <c:v>0</c:v>
                </c:pt>
                <c:pt idx="379">
                  <c:v>4</c:v>
                </c:pt>
                <c:pt idx="380">
                  <c:v>6</c:v>
                </c:pt>
                <c:pt idx="381">
                  <c:v>7</c:v>
                </c:pt>
                <c:pt idx="382">
                  <c:v>79</c:v>
                </c:pt>
                <c:pt idx="383">
                  <c:v>13</c:v>
                </c:pt>
                <c:pt idx="384">
                  <c:v>6</c:v>
                </c:pt>
                <c:pt idx="385">
                  <c:v>6</c:v>
                </c:pt>
                <c:pt idx="386">
                  <c:v>11</c:v>
                </c:pt>
                <c:pt idx="387">
                  <c:v>8</c:v>
                </c:pt>
                <c:pt idx="388">
                  <c:v>10</c:v>
                </c:pt>
                <c:pt idx="389">
                  <c:v>14</c:v>
                </c:pt>
                <c:pt idx="390">
                  <c:v>8</c:v>
                </c:pt>
                <c:pt idx="391">
                  <c:v>15</c:v>
                </c:pt>
                <c:pt idx="392">
                  <c:v>7</c:v>
                </c:pt>
                <c:pt idx="393">
                  <c:v>7</c:v>
                </c:pt>
                <c:pt idx="394">
                  <c:v>4</c:v>
                </c:pt>
                <c:pt idx="395">
                  <c:v>7</c:v>
                </c:pt>
                <c:pt idx="396">
                  <c:v>10</c:v>
                </c:pt>
                <c:pt idx="397">
                  <c:v>12</c:v>
                </c:pt>
                <c:pt idx="398">
                  <c:v>7</c:v>
                </c:pt>
                <c:pt idx="399">
                  <c:v>3</c:v>
                </c:pt>
                <c:pt idx="400">
                  <c:v>3</c:v>
                </c:pt>
                <c:pt idx="401">
                  <c:v>15</c:v>
                </c:pt>
                <c:pt idx="402">
                  <c:v>1</c:v>
                </c:pt>
                <c:pt idx="403">
                  <c:v>5</c:v>
                </c:pt>
                <c:pt idx="404">
                  <c:v>4</c:v>
                </c:pt>
                <c:pt idx="405">
                  <c:v>21</c:v>
                </c:pt>
                <c:pt idx="406">
                  <c:v>5</c:v>
                </c:pt>
                <c:pt idx="407">
                  <c:v>8</c:v>
                </c:pt>
                <c:pt idx="408">
                  <c:v>6</c:v>
                </c:pt>
                <c:pt idx="409">
                  <c:v>7</c:v>
                </c:pt>
                <c:pt idx="410">
                  <c:v>10</c:v>
                </c:pt>
                <c:pt idx="411">
                  <c:v>4</c:v>
                </c:pt>
                <c:pt idx="412">
                  <c:v>6</c:v>
                </c:pt>
                <c:pt idx="413">
                  <c:v>19</c:v>
                </c:pt>
                <c:pt idx="414">
                  <c:v>9</c:v>
                </c:pt>
                <c:pt idx="415">
                  <c:v>5</c:v>
                </c:pt>
                <c:pt idx="416">
                  <c:v>5</c:v>
                </c:pt>
                <c:pt idx="417">
                  <c:v>5</c:v>
                </c:pt>
                <c:pt idx="418">
                  <c:v>7</c:v>
                </c:pt>
                <c:pt idx="419">
                  <c:v>7</c:v>
                </c:pt>
                <c:pt idx="420">
                  <c:v>7</c:v>
                </c:pt>
                <c:pt idx="421">
                  <c:v>8</c:v>
                </c:pt>
                <c:pt idx="422">
                  <c:v>14</c:v>
                </c:pt>
                <c:pt idx="423">
                  <c:v>5</c:v>
                </c:pt>
                <c:pt idx="424">
                  <c:v>14</c:v>
                </c:pt>
                <c:pt idx="425">
                  <c:v>5</c:v>
                </c:pt>
                <c:pt idx="426">
                  <c:v>12</c:v>
                </c:pt>
                <c:pt idx="427">
                  <c:v>10</c:v>
                </c:pt>
                <c:pt idx="428">
                  <c:v>8</c:v>
                </c:pt>
                <c:pt idx="429">
                  <c:v>8</c:v>
                </c:pt>
                <c:pt idx="430">
                  <c:v>8</c:v>
                </c:pt>
                <c:pt idx="431">
                  <c:v>10</c:v>
                </c:pt>
                <c:pt idx="432">
                  <c:v>5</c:v>
                </c:pt>
                <c:pt idx="433">
                  <c:v>5</c:v>
                </c:pt>
                <c:pt idx="434">
                  <c:v>4</c:v>
                </c:pt>
                <c:pt idx="435">
                  <c:v>8</c:v>
                </c:pt>
                <c:pt idx="436">
                  <c:v>4</c:v>
                </c:pt>
                <c:pt idx="437">
                  <c:v>6</c:v>
                </c:pt>
                <c:pt idx="438">
                  <c:v>7</c:v>
                </c:pt>
                <c:pt idx="439">
                  <c:v>7</c:v>
                </c:pt>
                <c:pt idx="440">
                  <c:v>4</c:v>
                </c:pt>
                <c:pt idx="441">
                  <c:v>0</c:v>
                </c:pt>
                <c:pt idx="442">
                  <c:v>9</c:v>
                </c:pt>
                <c:pt idx="443">
                  <c:v>6</c:v>
                </c:pt>
                <c:pt idx="444">
                  <c:v>6</c:v>
                </c:pt>
                <c:pt idx="445">
                  <c:v>7</c:v>
                </c:pt>
                <c:pt idx="446">
                  <c:v>4</c:v>
                </c:pt>
                <c:pt idx="447">
                  <c:v>4</c:v>
                </c:pt>
                <c:pt idx="448">
                  <c:v>5</c:v>
                </c:pt>
                <c:pt idx="449">
                  <c:v>0</c:v>
                </c:pt>
                <c:pt idx="450">
                  <c:v>4</c:v>
                </c:pt>
                <c:pt idx="451">
                  <c:v>8</c:v>
                </c:pt>
                <c:pt idx="452">
                  <c:v>4</c:v>
                </c:pt>
                <c:pt idx="453">
                  <c:v>9</c:v>
                </c:pt>
                <c:pt idx="454">
                  <c:v>12</c:v>
                </c:pt>
                <c:pt idx="455">
                  <c:v>5</c:v>
                </c:pt>
                <c:pt idx="456">
                  <c:v>6</c:v>
                </c:pt>
                <c:pt idx="457">
                  <c:v>6</c:v>
                </c:pt>
                <c:pt idx="458">
                  <c:v>4</c:v>
                </c:pt>
                <c:pt idx="459">
                  <c:v>4</c:v>
                </c:pt>
                <c:pt idx="460">
                  <c:v>4</c:v>
                </c:pt>
                <c:pt idx="461">
                  <c:v>5</c:v>
                </c:pt>
                <c:pt idx="462">
                  <c:v>7</c:v>
                </c:pt>
                <c:pt idx="463">
                  <c:v>4</c:v>
                </c:pt>
                <c:pt idx="464">
                  <c:v>5</c:v>
                </c:pt>
                <c:pt idx="465">
                  <c:v>5</c:v>
                </c:pt>
                <c:pt idx="466">
                  <c:v>2</c:v>
                </c:pt>
                <c:pt idx="467">
                  <c:v>7</c:v>
                </c:pt>
                <c:pt idx="468">
                  <c:v>4</c:v>
                </c:pt>
                <c:pt idx="469">
                  <c:v>8</c:v>
                </c:pt>
                <c:pt idx="470">
                  <c:v>10</c:v>
                </c:pt>
                <c:pt idx="471">
                  <c:v>144</c:v>
                </c:pt>
                <c:pt idx="472">
                  <c:v>9</c:v>
                </c:pt>
                <c:pt idx="473">
                  <c:v>16</c:v>
                </c:pt>
                <c:pt idx="474">
                  <c:v>8</c:v>
                </c:pt>
                <c:pt idx="475">
                  <c:v>10</c:v>
                </c:pt>
                <c:pt idx="476">
                  <c:v>4</c:v>
                </c:pt>
                <c:pt idx="477">
                  <c:v>5</c:v>
                </c:pt>
                <c:pt idx="478">
                  <c:v>2</c:v>
                </c:pt>
                <c:pt idx="479">
                  <c:v>3</c:v>
                </c:pt>
                <c:pt idx="480">
                  <c:v>2</c:v>
                </c:pt>
                <c:pt idx="481">
                  <c:v>4</c:v>
                </c:pt>
                <c:pt idx="482">
                  <c:v>5</c:v>
                </c:pt>
                <c:pt idx="483">
                  <c:v>7</c:v>
                </c:pt>
                <c:pt idx="484">
                  <c:v>0</c:v>
                </c:pt>
                <c:pt idx="485">
                  <c:v>4</c:v>
                </c:pt>
                <c:pt idx="486">
                  <c:v>4</c:v>
                </c:pt>
                <c:pt idx="487">
                  <c:v>7</c:v>
                </c:pt>
                <c:pt idx="488">
                  <c:v>10</c:v>
                </c:pt>
                <c:pt idx="489">
                  <c:v>9</c:v>
                </c:pt>
                <c:pt idx="490">
                  <c:v>21</c:v>
                </c:pt>
                <c:pt idx="491">
                  <c:v>7</c:v>
                </c:pt>
                <c:pt idx="492">
                  <c:v>15</c:v>
                </c:pt>
                <c:pt idx="493">
                  <c:v>9</c:v>
                </c:pt>
                <c:pt idx="494">
                  <c:v>6</c:v>
                </c:pt>
                <c:pt idx="495">
                  <c:v>13</c:v>
                </c:pt>
                <c:pt idx="496">
                  <c:v>2</c:v>
                </c:pt>
                <c:pt idx="497">
                  <c:v>5</c:v>
                </c:pt>
                <c:pt idx="498">
                  <c:v>4</c:v>
                </c:pt>
                <c:pt idx="499">
                  <c:v>3</c:v>
                </c:pt>
                <c:pt idx="500">
                  <c:v>0</c:v>
                </c:pt>
                <c:pt idx="501">
                  <c:v>4</c:v>
                </c:pt>
                <c:pt idx="502">
                  <c:v>4</c:v>
                </c:pt>
                <c:pt idx="503">
                  <c:v>12</c:v>
                </c:pt>
                <c:pt idx="504">
                  <c:v>2</c:v>
                </c:pt>
                <c:pt idx="505">
                  <c:v>17</c:v>
                </c:pt>
                <c:pt idx="506">
                  <c:v>1</c:v>
                </c:pt>
                <c:pt idx="507">
                  <c:v>2</c:v>
                </c:pt>
                <c:pt idx="508">
                  <c:v>10</c:v>
                </c:pt>
                <c:pt idx="509">
                  <c:v>8</c:v>
                </c:pt>
                <c:pt idx="510">
                  <c:v>13</c:v>
                </c:pt>
                <c:pt idx="511">
                  <c:v>9</c:v>
                </c:pt>
                <c:pt idx="512">
                  <c:v>7</c:v>
                </c:pt>
                <c:pt idx="513">
                  <c:v>5</c:v>
                </c:pt>
                <c:pt idx="514">
                  <c:v>30</c:v>
                </c:pt>
                <c:pt idx="515">
                  <c:v>41</c:v>
                </c:pt>
                <c:pt idx="516">
                  <c:v>25</c:v>
                </c:pt>
                <c:pt idx="517">
                  <c:v>75</c:v>
                </c:pt>
                <c:pt idx="518">
                  <c:v>11</c:v>
                </c:pt>
                <c:pt idx="519">
                  <c:v>12</c:v>
                </c:pt>
                <c:pt idx="520">
                  <c:v>216</c:v>
                </c:pt>
                <c:pt idx="521">
                  <c:v>23</c:v>
                </c:pt>
                <c:pt idx="522">
                  <c:v>69</c:v>
                </c:pt>
                <c:pt idx="523">
                  <c:v>13</c:v>
                </c:pt>
                <c:pt idx="524">
                  <c:v>34</c:v>
                </c:pt>
                <c:pt idx="525">
                  <c:v>116</c:v>
                </c:pt>
                <c:pt idx="526">
                  <c:v>9</c:v>
                </c:pt>
                <c:pt idx="527">
                  <c:v>11</c:v>
                </c:pt>
                <c:pt idx="528">
                  <c:v>14</c:v>
                </c:pt>
                <c:pt idx="529">
                  <c:v>7</c:v>
                </c:pt>
                <c:pt idx="530">
                  <c:v>1</c:v>
                </c:pt>
                <c:pt idx="531">
                  <c:v>3</c:v>
                </c:pt>
                <c:pt idx="532">
                  <c:v>7</c:v>
                </c:pt>
                <c:pt idx="533">
                  <c:v>7</c:v>
                </c:pt>
                <c:pt idx="534">
                  <c:v>231</c:v>
                </c:pt>
                <c:pt idx="535">
                  <c:v>9</c:v>
                </c:pt>
                <c:pt idx="536">
                  <c:v>12</c:v>
                </c:pt>
                <c:pt idx="537">
                  <c:v>14</c:v>
                </c:pt>
                <c:pt idx="538">
                  <c:v>5</c:v>
                </c:pt>
                <c:pt idx="539">
                  <c:v>7</c:v>
                </c:pt>
                <c:pt idx="540">
                  <c:v>24</c:v>
                </c:pt>
                <c:pt idx="541">
                  <c:v>17</c:v>
                </c:pt>
                <c:pt idx="542">
                  <c:v>11</c:v>
                </c:pt>
                <c:pt idx="543">
                  <c:v>5</c:v>
                </c:pt>
                <c:pt idx="544">
                  <c:v>9</c:v>
                </c:pt>
                <c:pt idx="545">
                  <c:v>13</c:v>
                </c:pt>
                <c:pt idx="546">
                  <c:v>13</c:v>
                </c:pt>
                <c:pt idx="547">
                  <c:v>5</c:v>
                </c:pt>
                <c:pt idx="548">
                  <c:v>31</c:v>
                </c:pt>
                <c:pt idx="549">
                  <c:v>15</c:v>
                </c:pt>
                <c:pt idx="550">
                  <c:v>6</c:v>
                </c:pt>
                <c:pt idx="551">
                  <c:v>7</c:v>
                </c:pt>
                <c:pt idx="552">
                  <c:v>8</c:v>
                </c:pt>
                <c:pt idx="553">
                  <c:v>5</c:v>
                </c:pt>
                <c:pt idx="554">
                  <c:v>0</c:v>
                </c:pt>
                <c:pt idx="555">
                  <c:v>6</c:v>
                </c:pt>
                <c:pt idx="556">
                  <c:v>3</c:v>
                </c:pt>
                <c:pt idx="557">
                  <c:v>8</c:v>
                </c:pt>
                <c:pt idx="558">
                  <c:v>7</c:v>
                </c:pt>
                <c:pt idx="559">
                  <c:v>4</c:v>
                </c:pt>
                <c:pt idx="560">
                  <c:v>6</c:v>
                </c:pt>
                <c:pt idx="561">
                  <c:v>8</c:v>
                </c:pt>
                <c:pt idx="562">
                  <c:v>8</c:v>
                </c:pt>
                <c:pt idx="563">
                  <c:v>6</c:v>
                </c:pt>
                <c:pt idx="564">
                  <c:v>8</c:v>
                </c:pt>
                <c:pt idx="565">
                  <c:v>50</c:v>
                </c:pt>
                <c:pt idx="566">
                  <c:v>5</c:v>
                </c:pt>
                <c:pt idx="567">
                  <c:v>2</c:v>
                </c:pt>
                <c:pt idx="568">
                  <c:v>96</c:v>
                </c:pt>
                <c:pt idx="569">
                  <c:v>2</c:v>
                </c:pt>
                <c:pt idx="570">
                  <c:v>7</c:v>
                </c:pt>
                <c:pt idx="571">
                  <c:v>7</c:v>
                </c:pt>
                <c:pt idx="572">
                  <c:v>8</c:v>
                </c:pt>
                <c:pt idx="573">
                  <c:v>9</c:v>
                </c:pt>
                <c:pt idx="574">
                  <c:v>6</c:v>
                </c:pt>
                <c:pt idx="575">
                  <c:v>10</c:v>
                </c:pt>
                <c:pt idx="576">
                  <c:v>113</c:v>
                </c:pt>
                <c:pt idx="577">
                  <c:v>7</c:v>
                </c:pt>
                <c:pt idx="578">
                  <c:v>78</c:v>
                </c:pt>
                <c:pt idx="579">
                  <c:v>7</c:v>
                </c:pt>
                <c:pt idx="580">
                  <c:v>6</c:v>
                </c:pt>
                <c:pt idx="581">
                  <c:v>3</c:v>
                </c:pt>
                <c:pt idx="582">
                  <c:v>6</c:v>
                </c:pt>
                <c:pt idx="583">
                  <c:v>3</c:v>
                </c:pt>
                <c:pt idx="584">
                  <c:v>12</c:v>
                </c:pt>
                <c:pt idx="585">
                  <c:v>5</c:v>
                </c:pt>
                <c:pt idx="586">
                  <c:v>5</c:v>
                </c:pt>
                <c:pt idx="587">
                  <c:v>10</c:v>
                </c:pt>
                <c:pt idx="588">
                  <c:v>10</c:v>
                </c:pt>
                <c:pt idx="589">
                  <c:v>5</c:v>
                </c:pt>
                <c:pt idx="590">
                  <c:v>12</c:v>
                </c:pt>
                <c:pt idx="591">
                  <c:v>2</c:v>
                </c:pt>
                <c:pt idx="592">
                  <c:v>4</c:v>
                </c:pt>
                <c:pt idx="593">
                  <c:v>11</c:v>
                </c:pt>
                <c:pt idx="594">
                  <c:v>266</c:v>
                </c:pt>
                <c:pt idx="595">
                  <c:v>0</c:v>
                </c:pt>
                <c:pt idx="596">
                  <c:v>7</c:v>
                </c:pt>
                <c:pt idx="597">
                  <c:v>7</c:v>
                </c:pt>
                <c:pt idx="598">
                  <c:v>8</c:v>
                </c:pt>
                <c:pt idx="599">
                  <c:v>7</c:v>
                </c:pt>
                <c:pt idx="600">
                  <c:v>9</c:v>
                </c:pt>
                <c:pt idx="601">
                  <c:v>11</c:v>
                </c:pt>
                <c:pt idx="602">
                  <c:v>12</c:v>
                </c:pt>
                <c:pt idx="603">
                  <c:v>14</c:v>
                </c:pt>
                <c:pt idx="604">
                  <c:v>5</c:v>
                </c:pt>
                <c:pt idx="605">
                  <c:v>10</c:v>
                </c:pt>
                <c:pt idx="606">
                  <c:v>11</c:v>
                </c:pt>
                <c:pt idx="607">
                  <c:v>262</c:v>
                </c:pt>
                <c:pt idx="608">
                  <c:v>19</c:v>
                </c:pt>
                <c:pt idx="609">
                  <c:v>255</c:v>
                </c:pt>
                <c:pt idx="610">
                  <c:v>18</c:v>
                </c:pt>
                <c:pt idx="611">
                  <c:v>55</c:v>
                </c:pt>
                <c:pt idx="612">
                  <c:v>11</c:v>
                </c:pt>
                <c:pt idx="613">
                  <c:v>10</c:v>
                </c:pt>
                <c:pt idx="614">
                  <c:v>201</c:v>
                </c:pt>
                <c:pt idx="615">
                  <c:v>16</c:v>
                </c:pt>
                <c:pt idx="616">
                  <c:v>171</c:v>
                </c:pt>
                <c:pt idx="617">
                  <c:v>13</c:v>
                </c:pt>
                <c:pt idx="618">
                  <c:v>9</c:v>
                </c:pt>
                <c:pt idx="619">
                  <c:v>263</c:v>
                </c:pt>
                <c:pt idx="620">
                  <c:v>17</c:v>
                </c:pt>
                <c:pt idx="621">
                  <c:v>28</c:v>
                </c:pt>
                <c:pt idx="622">
                  <c:v>89</c:v>
                </c:pt>
                <c:pt idx="623">
                  <c:v>16</c:v>
                </c:pt>
                <c:pt idx="624">
                  <c:v>48</c:v>
                </c:pt>
                <c:pt idx="625">
                  <c:v>42</c:v>
                </c:pt>
                <c:pt idx="626">
                  <c:v>17</c:v>
                </c:pt>
                <c:pt idx="627">
                  <c:v>13</c:v>
                </c:pt>
                <c:pt idx="628">
                  <c:v>8</c:v>
                </c:pt>
                <c:pt idx="629">
                  <c:v>8</c:v>
                </c:pt>
                <c:pt idx="630">
                  <c:v>16</c:v>
                </c:pt>
                <c:pt idx="631">
                  <c:v>13</c:v>
                </c:pt>
                <c:pt idx="632">
                  <c:v>12</c:v>
                </c:pt>
                <c:pt idx="633">
                  <c:v>16</c:v>
                </c:pt>
                <c:pt idx="634">
                  <c:v>16</c:v>
                </c:pt>
                <c:pt idx="635">
                  <c:v>9</c:v>
                </c:pt>
                <c:pt idx="636">
                  <c:v>30</c:v>
                </c:pt>
                <c:pt idx="637">
                  <c:v>8</c:v>
                </c:pt>
                <c:pt idx="638">
                  <c:v>6</c:v>
                </c:pt>
                <c:pt idx="639">
                  <c:v>34</c:v>
                </c:pt>
                <c:pt idx="640">
                  <c:v>0</c:v>
                </c:pt>
                <c:pt idx="641">
                  <c:v>15</c:v>
                </c:pt>
                <c:pt idx="642">
                  <c:v>0</c:v>
                </c:pt>
                <c:pt idx="643">
                  <c:v>16</c:v>
                </c:pt>
                <c:pt idx="644">
                  <c:v>7</c:v>
                </c:pt>
                <c:pt idx="645">
                  <c:v>11</c:v>
                </c:pt>
                <c:pt idx="646">
                  <c:v>10</c:v>
                </c:pt>
                <c:pt idx="647">
                  <c:v>34</c:v>
                </c:pt>
                <c:pt idx="648">
                  <c:v>11</c:v>
                </c:pt>
                <c:pt idx="649">
                  <c:v>4</c:v>
                </c:pt>
                <c:pt idx="650">
                  <c:v>0</c:v>
                </c:pt>
                <c:pt idx="651">
                  <c:v>18</c:v>
                </c:pt>
                <c:pt idx="652">
                  <c:v>10</c:v>
                </c:pt>
                <c:pt idx="653">
                  <c:v>0</c:v>
                </c:pt>
                <c:pt idx="654">
                  <c:v>26</c:v>
                </c:pt>
                <c:pt idx="655">
                  <c:v>17</c:v>
                </c:pt>
                <c:pt idx="656">
                  <c:v>0</c:v>
                </c:pt>
                <c:pt idx="657">
                  <c:v>20</c:v>
                </c:pt>
                <c:pt idx="658">
                  <c:v>10</c:v>
                </c:pt>
                <c:pt idx="659">
                  <c:v>11</c:v>
                </c:pt>
                <c:pt idx="660">
                  <c:v>23</c:v>
                </c:pt>
                <c:pt idx="661">
                  <c:v>16</c:v>
                </c:pt>
                <c:pt idx="662">
                  <c:v>0</c:v>
                </c:pt>
                <c:pt idx="663">
                  <c:v>30</c:v>
                </c:pt>
                <c:pt idx="664">
                  <c:v>31</c:v>
                </c:pt>
                <c:pt idx="665">
                  <c:v>15</c:v>
                </c:pt>
                <c:pt idx="666">
                  <c:v>21</c:v>
                </c:pt>
                <c:pt idx="667">
                  <c:v>28</c:v>
                </c:pt>
                <c:pt idx="668">
                  <c:v>76</c:v>
                </c:pt>
                <c:pt idx="669">
                  <c:v>0</c:v>
                </c:pt>
                <c:pt idx="670">
                  <c:v>41</c:v>
                </c:pt>
                <c:pt idx="671">
                  <c:v>43</c:v>
                </c:pt>
                <c:pt idx="672">
                  <c:v>26</c:v>
                </c:pt>
                <c:pt idx="673">
                  <c:v>25</c:v>
                </c:pt>
                <c:pt idx="674">
                  <c:v>20</c:v>
                </c:pt>
                <c:pt idx="675">
                  <c:v>39</c:v>
                </c:pt>
                <c:pt idx="676">
                  <c:v>21</c:v>
                </c:pt>
                <c:pt idx="677">
                  <c:v>217</c:v>
                </c:pt>
                <c:pt idx="678">
                  <c:v>122</c:v>
                </c:pt>
                <c:pt idx="679">
                  <c:v>0</c:v>
                </c:pt>
                <c:pt idx="680">
                  <c:v>6</c:v>
                </c:pt>
                <c:pt idx="681">
                  <c:v>51</c:v>
                </c:pt>
                <c:pt idx="682">
                  <c:v>15</c:v>
                </c:pt>
                <c:pt idx="683">
                  <c:v>11</c:v>
                </c:pt>
                <c:pt idx="684">
                  <c:v>31</c:v>
                </c:pt>
                <c:pt idx="685">
                  <c:v>20</c:v>
                </c:pt>
                <c:pt idx="686">
                  <c:v>181</c:v>
                </c:pt>
                <c:pt idx="687">
                  <c:v>226</c:v>
                </c:pt>
                <c:pt idx="688">
                  <c:v>154</c:v>
                </c:pt>
                <c:pt idx="689">
                  <c:v>34</c:v>
                </c:pt>
                <c:pt idx="690">
                  <c:v>72</c:v>
                </c:pt>
                <c:pt idx="691">
                  <c:v>105</c:v>
                </c:pt>
                <c:pt idx="692">
                  <c:v>140</c:v>
                </c:pt>
                <c:pt idx="693">
                  <c:v>229</c:v>
                </c:pt>
                <c:pt idx="694">
                  <c:v>171</c:v>
                </c:pt>
                <c:pt idx="695">
                  <c:v>142</c:v>
                </c:pt>
                <c:pt idx="696">
                  <c:v>11</c:v>
                </c:pt>
                <c:pt idx="697">
                  <c:v>10</c:v>
                </c:pt>
                <c:pt idx="698">
                  <c:v>24</c:v>
                </c:pt>
                <c:pt idx="699">
                  <c:v>15</c:v>
                </c:pt>
                <c:pt idx="700">
                  <c:v>14</c:v>
                </c:pt>
                <c:pt idx="701">
                  <c:v>14</c:v>
                </c:pt>
                <c:pt idx="702">
                  <c:v>23</c:v>
                </c:pt>
                <c:pt idx="703">
                  <c:v>11</c:v>
                </c:pt>
                <c:pt idx="704">
                  <c:v>30</c:v>
                </c:pt>
                <c:pt idx="705">
                  <c:v>228</c:v>
                </c:pt>
                <c:pt idx="706">
                  <c:v>6</c:v>
                </c:pt>
                <c:pt idx="707">
                  <c:v>26</c:v>
                </c:pt>
                <c:pt idx="708">
                  <c:v>27</c:v>
                </c:pt>
                <c:pt idx="709">
                  <c:v>21</c:v>
                </c:pt>
                <c:pt idx="710">
                  <c:v>18</c:v>
                </c:pt>
                <c:pt idx="711">
                  <c:v>49</c:v>
                </c:pt>
                <c:pt idx="712">
                  <c:v>26</c:v>
                </c:pt>
                <c:pt idx="713">
                  <c:v>23</c:v>
                </c:pt>
                <c:pt idx="714">
                  <c:v>17</c:v>
                </c:pt>
                <c:pt idx="715">
                  <c:v>58</c:v>
                </c:pt>
                <c:pt idx="716">
                  <c:v>204</c:v>
                </c:pt>
                <c:pt idx="717">
                  <c:v>13</c:v>
                </c:pt>
                <c:pt idx="718">
                  <c:v>48</c:v>
                </c:pt>
                <c:pt idx="719">
                  <c:v>256</c:v>
                </c:pt>
                <c:pt idx="720">
                  <c:v>27</c:v>
                </c:pt>
                <c:pt idx="721">
                  <c:v>53</c:v>
                </c:pt>
                <c:pt idx="722">
                  <c:v>28</c:v>
                </c:pt>
                <c:pt idx="723">
                  <c:v>326</c:v>
                </c:pt>
                <c:pt idx="724">
                  <c:v>22</c:v>
                </c:pt>
                <c:pt idx="725">
                  <c:v>314</c:v>
                </c:pt>
                <c:pt idx="726">
                  <c:v>21</c:v>
                </c:pt>
                <c:pt idx="727">
                  <c:v>41</c:v>
                </c:pt>
                <c:pt idx="728">
                  <c:v>8</c:v>
                </c:pt>
                <c:pt idx="729">
                  <c:v>25</c:v>
                </c:pt>
                <c:pt idx="730">
                  <c:v>9</c:v>
                </c:pt>
                <c:pt idx="731">
                  <c:v>37</c:v>
                </c:pt>
                <c:pt idx="732">
                  <c:v>26</c:v>
                </c:pt>
                <c:pt idx="733">
                  <c:v>50</c:v>
                </c:pt>
                <c:pt idx="734">
                  <c:v>133</c:v>
                </c:pt>
                <c:pt idx="735">
                  <c:v>43</c:v>
                </c:pt>
                <c:pt idx="736">
                  <c:v>39</c:v>
                </c:pt>
                <c:pt idx="737">
                  <c:v>0</c:v>
                </c:pt>
                <c:pt idx="738">
                  <c:v>42</c:v>
                </c:pt>
                <c:pt idx="739">
                  <c:v>58</c:v>
                </c:pt>
                <c:pt idx="740">
                  <c:v>13</c:v>
                </c:pt>
                <c:pt idx="741">
                  <c:v>7</c:v>
                </c:pt>
                <c:pt idx="742">
                  <c:v>13</c:v>
                </c:pt>
                <c:pt idx="743">
                  <c:v>21</c:v>
                </c:pt>
                <c:pt idx="744">
                  <c:v>0</c:v>
                </c:pt>
                <c:pt idx="745">
                  <c:v>45</c:v>
                </c:pt>
                <c:pt idx="746">
                  <c:v>48</c:v>
                </c:pt>
                <c:pt idx="747">
                  <c:v>38</c:v>
                </c:pt>
                <c:pt idx="748">
                  <c:v>10</c:v>
                </c:pt>
                <c:pt idx="749">
                  <c:v>7</c:v>
                </c:pt>
                <c:pt idx="750">
                  <c:v>29</c:v>
                </c:pt>
                <c:pt idx="751">
                  <c:v>11</c:v>
                </c:pt>
                <c:pt idx="752">
                  <c:v>26</c:v>
                </c:pt>
                <c:pt idx="753">
                  <c:v>33</c:v>
                </c:pt>
                <c:pt idx="754">
                  <c:v>0</c:v>
                </c:pt>
                <c:pt idx="755">
                  <c:v>12</c:v>
                </c:pt>
                <c:pt idx="756">
                  <c:v>28</c:v>
                </c:pt>
                <c:pt idx="757">
                  <c:v>20</c:v>
                </c:pt>
                <c:pt idx="758">
                  <c:v>27</c:v>
                </c:pt>
                <c:pt idx="759">
                  <c:v>15</c:v>
                </c:pt>
                <c:pt idx="760">
                  <c:v>612</c:v>
                </c:pt>
                <c:pt idx="761">
                  <c:v>13</c:v>
                </c:pt>
                <c:pt idx="762">
                  <c:v>57</c:v>
                </c:pt>
                <c:pt idx="763">
                  <c:v>20</c:v>
                </c:pt>
                <c:pt idx="764">
                  <c:v>33</c:v>
                </c:pt>
                <c:pt idx="765">
                  <c:v>0</c:v>
                </c:pt>
                <c:pt idx="766">
                  <c:v>14</c:v>
                </c:pt>
                <c:pt idx="767">
                  <c:v>6</c:v>
                </c:pt>
                <c:pt idx="768">
                  <c:v>8</c:v>
                </c:pt>
                <c:pt idx="769">
                  <c:v>4</c:v>
                </c:pt>
                <c:pt idx="770">
                  <c:v>7</c:v>
                </c:pt>
                <c:pt idx="771">
                  <c:v>12</c:v>
                </c:pt>
                <c:pt idx="772">
                  <c:v>17</c:v>
                </c:pt>
                <c:pt idx="773">
                  <c:v>12</c:v>
                </c:pt>
                <c:pt idx="774">
                  <c:v>13</c:v>
                </c:pt>
                <c:pt idx="775">
                  <c:v>14</c:v>
                </c:pt>
                <c:pt idx="776">
                  <c:v>29</c:v>
                </c:pt>
                <c:pt idx="777">
                  <c:v>27</c:v>
                </c:pt>
                <c:pt idx="778">
                  <c:v>40</c:v>
                </c:pt>
                <c:pt idx="779">
                  <c:v>8</c:v>
                </c:pt>
                <c:pt idx="780">
                  <c:v>9</c:v>
                </c:pt>
                <c:pt idx="781">
                  <c:v>28</c:v>
                </c:pt>
                <c:pt idx="782">
                  <c:v>11</c:v>
                </c:pt>
                <c:pt idx="783">
                  <c:v>5</c:v>
                </c:pt>
                <c:pt idx="784">
                  <c:v>11</c:v>
                </c:pt>
                <c:pt idx="785">
                  <c:v>10</c:v>
                </c:pt>
                <c:pt idx="786">
                  <c:v>9</c:v>
                </c:pt>
                <c:pt idx="787">
                  <c:v>35</c:v>
                </c:pt>
                <c:pt idx="788">
                  <c:v>22</c:v>
                </c:pt>
                <c:pt idx="789">
                  <c:v>11</c:v>
                </c:pt>
                <c:pt idx="790">
                  <c:v>5</c:v>
                </c:pt>
                <c:pt idx="791">
                  <c:v>15</c:v>
                </c:pt>
                <c:pt idx="792">
                  <c:v>6</c:v>
                </c:pt>
                <c:pt idx="793">
                  <c:v>10</c:v>
                </c:pt>
                <c:pt idx="794">
                  <c:v>12</c:v>
                </c:pt>
                <c:pt idx="795">
                  <c:v>5</c:v>
                </c:pt>
                <c:pt idx="796">
                  <c:v>13</c:v>
                </c:pt>
                <c:pt idx="797">
                  <c:v>10</c:v>
                </c:pt>
                <c:pt idx="798">
                  <c:v>17</c:v>
                </c:pt>
                <c:pt idx="799">
                  <c:v>15</c:v>
                </c:pt>
                <c:pt idx="800">
                  <c:v>4</c:v>
                </c:pt>
                <c:pt idx="801">
                  <c:v>15</c:v>
                </c:pt>
                <c:pt idx="802">
                  <c:v>8</c:v>
                </c:pt>
                <c:pt idx="803">
                  <c:v>4</c:v>
                </c:pt>
                <c:pt idx="804">
                  <c:v>9</c:v>
                </c:pt>
                <c:pt idx="805">
                  <c:v>114</c:v>
                </c:pt>
                <c:pt idx="806">
                  <c:v>27</c:v>
                </c:pt>
                <c:pt idx="807">
                  <c:v>6</c:v>
                </c:pt>
                <c:pt idx="808">
                  <c:v>41</c:v>
                </c:pt>
                <c:pt idx="809">
                  <c:v>14</c:v>
                </c:pt>
                <c:pt idx="810">
                  <c:v>12</c:v>
                </c:pt>
                <c:pt idx="811">
                  <c:v>8</c:v>
                </c:pt>
                <c:pt idx="812">
                  <c:v>12</c:v>
                </c:pt>
                <c:pt idx="813">
                  <c:v>10</c:v>
                </c:pt>
                <c:pt idx="814">
                  <c:v>10</c:v>
                </c:pt>
                <c:pt idx="815">
                  <c:v>6</c:v>
                </c:pt>
                <c:pt idx="816">
                  <c:v>10</c:v>
                </c:pt>
                <c:pt idx="817">
                  <c:v>7</c:v>
                </c:pt>
                <c:pt idx="818">
                  <c:v>6</c:v>
                </c:pt>
                <c:pt idx="819">
                  <c:v>15</c:v>
                </c:pt>
                <c:pt idx="820">
                  <c:v>13</c:v>
                </c:pt>
                <c:pt idx="821">
                  <c:v>12</c:v>
                </c:pt>
                <c:pt idx="822">
                  <c:v>8</c:v>
                </c:pt>
                <c:pt idx="823">
                  <c:v>0</c:v>
                </c:pt>
                <c:pt idx="824">
                  <c:v>4</c:v>
                </c:pt>
                <c:pt idx="825">
                  <c:v>8</c:v>
                </c:pt>
                <c:pt idx="826">
                  <c:v>19</c:v>
                </c:pt>
                <c:pt idx="827">
                  <c:v>7</c:v>
                </c:pt>
                <c:pt idx="828">
                  <c:v>4</c:v>
                </c:pt>
                <c:pt idx="829">
                  <c:v>6</c:v>
                </c:pt>
                <c:pt idx="830">
                  <c:v>7</c:v>
                </c:pt>
                <c:pt idx="831">
                  <c:v>14</c:v>
                </c:pt>
                <c:pt idx="832">
                  <c:v>32</c:v>
                </c:pt>
                <c:pt idx="833">
                  <c:v>12</c:v>
                </c:pt>
                <c:pt idx="834">
                  <c:v>11</c:v>
                </c:pt>
                <c:pt idx="835">
                  <c:v>12</c:v>
                </c:pt>
                <c:pt idx="836">
                  <c:v>12</c:v>
                </c:pt>
                <c:pt idx="837">
                  <c:v>12</c:v>
                </c:pt>
                <c:pt idx="838">
                  <c:v>20</c:v>
                </c:pt>
                <c:pt idx="839">
                  <c:v>12</c:v>
                </c:pt>
                <c:pt idx="840">
                  <c:v>10</c:v>
                </c:pt>
                <c:pt idx="841">
                  <c:v>13</c:v>
                </c:pt>
                <c:pt idx="842">
                  <c:v>14</c:v>
                </c:pt>
                <c:pt idx="843">
                  <c:v>26</c:v>
                </c:pt>
                <c:pt idx="844">
                  <c:v>38</c:v>
                </c:pt>
                <c:pt idx="845">
                  <c:v>468</c:v>
                </c:pt>
                <c:pt idx="846">
                  <c:v>75</c:v>
                </c:pt>
                <c:pt idx="847">
                  <c:v>10</c:v>
                </c:pt>
                <c:pt idx="848">
                  <c:v>10</c:v>
                </c:pt>
                <c:pt idx="849">
                  <c:v>13</c:v>
                </c:pt>
                <c:pt idx="850">
                  <c:v>3</c:v>
                </c:pt>
                <c:pt idx="851">
                  <c:v>6</c:v>
                </c:pt>
                <c:pt idx="852">
                  <c:v>2</c:v>
                </c:pt>
                <c:pt idx="853">
                  <c:v>92</c:v>
                </c:pt>
                <c:pt idx="854">
                  <c:v>16</c:v>
                </c:pt>
                <c:pt idx="855">
                  <c:v>13</c:v>
                </c:pt>
                <c:pt idx="856">
                  <c:v>108</c:v>
                </c:pt>
                <c:pt idx="857">
                  <c:v>0</c:v>
                </c:pt>
                <c:pt idx="858">
                  <c:v>15</c:v>
                </c:pt>
                <c:pt idx="859">
                  <c:v>45</c:v>
                </c:pt>
                <c:pt idx="860">
                  <c:v>17</c:v>
                </c:pt>
                <c:pt idx="861">
                  <c:v>60</c:v>
                </c:pt>
                <c:pt idx="862">
                  <c:v>16</c:v>
                </c:pt>
                <c:pt idx="863">
                  <c:v>16</c:v>
                </c:pt>
                <c:pt idx="864">
                  <c:v>13</c:v>
                </c:pt>
                <c:pt idx="865">
                  <c:v>22</c:v>
                </c:pt>
                <c:pt idx="866">
                  <c:v>15</c:v>
                </c:pt>
                <c:pt idx="867">
                  <c:v>27</c:v>
                </c:pt>
                <c:pt idx="868">
                  <c:v>17</c:v>
                </c:pt>
                <c:pt idx="869">
                  <c:v>26</c:v>
                </c:pt>
                <c:pt idx="870">
                  <c:v>19</c:v>
                </c:pt>
                <c:pt idx="871">
                  <c:v>7</c:v>
                </c:pt>
                <c:pt idx="872">
                  <c:v>8</c:v>
                </c:pt>
                <c:pt idx="873">
                  <c:v>26</c:v>
                </c:pt>
                <c:pt idx="874">
                  <c:v>23</c:v>
                </c:pt>
                <c:pt idx="875">
                  <c:v>11</c:v>
                </c:pt>
                <c:pt idx="876">
                  <c:v>10</c:v>
                </c:pt>
                <c:pt idx="877">
                  <c:v>20</c:v>
                </c:pt>
                <c:pt idx="878">
                  <c:v>11</c:v>
                </c:pt>
                <c:pt idx="879">
                  <c:v>12</c:v>
                </c:pt>
                <c:pt idx="880">
                  <c:v>117</c:v>
                </c:pt>
                <c:pt idx="881">
                  <c:v>17</c:v>
                </c:pt>
                <c:pt idx="882">
                  <c:v>15</c:v>
                </c:pt>
                <c:pt idx="883">
                  <c:v>12</c:v>
                </c:pt>
                <c:pt idx="884">
                  <c:v>28</c:v>
                </c:pt>
                <c:pt idx="885">
                  <c:v>9</c:v>
                </c:pt>
                <c:pt idx="886">
                  <c:v>56</c:v>
                </c:pt>
                <c:pt idx="887">
                  <c:v>5</c:v>
                </c:pt>
                <c:pt idx="888">
                  <c:v>14</c:v>
                </c:pt>
                <c:pt idx="889">
                  <c:v>38</c:v>
                </c:pt>
                <c:pt idx="890">
                  <c:v>4</c:v>
                </c:pt>
                <c:pt idx="891">
                  <c:v>40</c:v>
                </c:pt>
                <c:pt idx="892">
                  <c:v>23</c:v>
                </c:pt>
                <c:pt idx="893">
                  <c:v>16</c:v>
                </c:pt>
                <c:pt idx="894">
                  <c:v>36</c:v>
                </c:pt>
                <c:pt idx="895">
                  <c:v>24</c:v>
                </c:pt>
                <c:pt idx="896">
                  <c:v>19</c:v>
                </c:pt>
                <c:pt idx="897">
                  <c:v>12</c:v>
                </c:pt>
                <c:pt idx="898">
                  <c:v>97</c:v>
                </c:pt>
                <c:pt idx="899">
                  <c:v>19</c:v>
                </c:pt>
                <c:pt idx="900">
                  <c:v>14</c:v>
                </c:pt>
                <c:pt idx="901">
                  <c:v>0</c:v>
                </c:pt>
                <c:pt idx="902">
                  <c:v>31</c:v>
                </c:pt>
                <c:pt idx="903">
                  <c:v>16</c:v>
                </c:pt>
                <c:pt idx="904">
                  <c:v>17</c:v>
                </c:pt>
                <c:pt idx="905">
                  <c:v>45</c:v>
                </c:pt>
                <c:pt idx="906">
                  <c:v>17</c:v>
                </c:pt>
                <c:pt idx="907">
                  <c:v>12</c:v>
                </c:pt>
                <c:pt idx="908">
                  <c:v>18</c:v>
                </c:pt>
                <c:pt idx="909">
                  <c:v>15</c:v>
                </c:pt>
                <c:pt idx="910">
                  <c:v>30</c:v>
                </c:pt>
                <c:pt idx="911">
                  <c:v>25</c:v>
                </c:pt>
                <c:pt idx="912">
                  <c:v>15</c:v>
                </c:pt>
                <c:pt idx="913">
                  <c:v>17</c:v>
                </c:pt>
                <c:pt idx="914">
                  <c:v>8</c:v>
                </c:pt>
                <c:pt idx="915">
                  <c:v>13</c:v>
                </c:pt>
                <c:pt idx="916">
                  <c:v>18</c:v>
                </c:pt>
                <c:pt idx="917">
                  <c:v>12</c:v>
                </c:pt>
                <c:pt idx="918">
                  <c:v>17</c:v>
                </c:pt>
                <c:pt idx="919">
                  <c:v>42</c:v>
                </c:pt>
                <c:pt idx="920">
                  <c:v>6</c:v>
                </c:pt>
                <c:pt idx="921">
                  <c:v>11</c:v>
                </c:pt>
                <c:pt idx="922">
                  <c:v>9</c:v>
                </c:pt>
                <c:pt idx="923">
                  <c:v>22</c:v>
                </c:pt>
                <c:pt idx="924">
                  <c:v>5</c:v>
                </c:pt>
                <c:pt idx="925">
                  <c:v>17</c:v>
                </c:pt>
                <c:pt idx="926">
                  <c:v>12</c:v>
                </c:pt>
                <c:pt idx="927">
                  <c:v>16</c:v>
                </c:pt>
                <c:pt idx="928">
                  <c:v>8</c:v>
                </c:pt>
                <c:pt idx="929">
                  <c:v>14</c:v>
                </c:pt>
                <c:pt idx="930">
                  <c:v>14</c:v>
                </c:pt>
                <c:pt idx="931">
                  <c:v>8</c:v>
                </c:pt>
                <c:pt idx="932">
                  <c:v>7</c:v>
                </c:pt>
                <c:pt idx="933">
                  <c:v>8</c:v>
                </c:pt>
                <c:pt idx="934">
                  <c:v>13</c:v>
                </c:pt>
                <c:pt idx="935">
                  <c:v>8</c:v>
                </c:pt>
                <c:pt idx="936">
                  <c:v>6</c:v>
                </c:pt>
                <c:pt idx="937">
                  <c:v>7</c:v>
                </c:pt>
                <c:pt idx="938">
                  <c:v>11</c:v>
                </c:pt>
                <c:pt idx="939">
                  <c:v>15</c:v>
                </c:pt>
                <c:pt idx="940">
                  <c:v>20</c:v>
                </c:pt>
                <c:pt idx="941">
                  <c:v>0</c:v>
                </c:pt>
                <c:pt idx="942">
                  <c:v>27</c:v>
                </c:pt>
                <c:pt idx="943">
                  <c:v>120</c:v>
                </c:pt>
                <c:pt idx="944">
                  <c:v>10</c:v>
                </c:pt>
                <c:pt idx="945">
                  <c:v>13</c:v>
                </c:pt>
                <c:pt idx="946">
                  <c:v>7</c:v>
                </c:pt>
                <c:pt idx="947">
                  <c:v>13</c:v>
                </c:pt>
                <c:pt idx="948">
                  <c:v>11</c:v>
                </c:pt>
                <c:pt idx="949">
                  <c:v>289</c:v>
                </c:pt>
                <c:pt idx="950">
                  <c:v>10</c:v>
                </c:pt>
                <c:pt idx="951">
                  <c:v>7</c:v>
                </c:pt>
                <c:pt idx="952">
                  <c:v>26</c:v>
                </c:pt>
                <c:pt idx="953">
                  <c:v>5</c:v>
                </c:pt>
                <c:pt idx="954">
                  <c:v>17</c:v>
                </c:pt>
                <c:pt idx="955">
                  <c:v>40</c:v>
                </c:pt>
                <c:pt idx="956">
                  <c:v>7</c:v>
                </c:pt>
                <c:pt idx="957">
                  <c:v>41</c:v>
                </c:pt>
                <c:pt idx="958">
                  <c:v>41</c:v>
                </c:pt>
                <c:pt idx="959">
                  <c:v>16</c:v>
                </c:pt>
                <c:pt idx="960">
                  <c:v>9</c:v>
                </c:pt>
                <c:pt idx="961">
                  <c:v>30</c:v>
                </c:pt>
                <c:pt idx="962">
                  <c:v>10</c:v>
                </c:pt>
                <c:pt idx="963">
                  <c:v>15</c:v>
                </c:pt>
                <c:pt idx="964">
                  <c:v>3</c:v>
                </c:pt>
                <c:pt idx="965">
                  <c:v>20</c:v>
                </c:pt>
                <c:pt idx="966">
                  <c:v>8</c:v>
                </c:pt>
                <c:pt idx="967">
                  <c:v>19</c:v>
                </c:pt>
                <c:pt idx="968">
                  <c:v>18</c:v>
                </c:pt>
                <c:pt idx="969">
                  <c:v>12</c:v>
                </c:pt>
                <c:pt idx="970">
                  <c:v>12</c:v>
                </c:pt>
                <c:pt idx="971">
                  <c:v>15</c:v>
                </c:pt>
                <c:pt idx="972">
                  <c:v>8</c:v>
                </c:pt>
                <c:pt idx="973">
                  <c:v>8</c:v>
                </c:pt>
                <c:pt idx="974">
                  <c:v>10</c:v>
                </c:pt>
                <c:pt idx="975">
                  <c:v>44</c:v>
                </c:pt>
                <c:pt idx="976">
                  <c:v>22</c:v>
                </c:pt>
                <c:pt idx="977">
                  <c:v>64</c:v>
                </c:pt>
                <c:pt idx="978">
                  <c:v>8</c:v>
                </c:pt>
                <c:pt idx="979">
                  <c:v>8</c:v>
                </c:pt>
                <c:pt idx="980">
                  <c:v>11</c:v>
                </c:pt>
                <c:pt idx="981">
                  <c:v>19</c:v>
                </c:pt>
                <c:pt idx="982">
                  <c:v>6</c:v>
                </c:pt>
                <c:pt idx="983">
                  <c:v>14</c:v>
                </c:pt>
                <c:pt idx="984">
                  <c:v>12</c:v>
                </c:pt>
                <c:pt idx="985">
                  <c:v>5</c:v>
                </c:pt>
                <c:pt idx="986">
                  <c:v>19</c:v>
                </c:pt>
                <c:pt idx="987">
                  <c:v>11</c:v>
                </c:pt>
                <c:pt idx="988">
                  <c:v>22</c:v>
                </c:pt>
                <c:pt idx="989">
                  <c:v>12</c:v>
                </c:pt>
                <c:pt idx="990">
                  <c:v>11</c:v>
                </c:pt>
                <c:pt idx="991">
                  <c:v>0</c:v>
                </c:pt>
                <c:pt idx="992">
                  <c:v>20</c:v>
                </c:pt>
                <c:pt idx="993">
                  <c:v>17</c:v>
                </c:pt>
                <c:pt idx="994">
                  <c:v>41</c:v>
                </c:pt>
                <c:pt idx="995">
                  <c:v>15</c:v>
                </c:pt>
                <c:pt idx="996">
                  <c:v>21</c:v>
                </c:pt>
                <c:pt idx="997">
                  <c:v>36</c:v>
                </c:pt>
                <c:pt idx="998">
                  <c:v>13</c:v>
                </c:pt>
                <c:pt idx="999">
                  <c:v>0</c:v>
                </c:pt>
                <c:pt idx="1000">
                  <c:v>18</c:v>
                </c:pt>
                <c:pt idx="1001">
                  <c:v>0</c:v>
                </c:pt>
                <c:pt idx="1002">
                  <c:v>153</c:v>
                </c:pt>
                <c:pt idx="1003">
                  <c:v>25</c:v>
                </c:pt>
                <c:pt idx="1004">
                  <c:v>0</c:v>
                </c:pt>
                <c:pt idx="1005">
                  <c:v>68</c:v>
                </c:pt>
                <c:pt idx="1006">
                  <c:v>0</c:v>
                </c:pt>
                <c:pt idx="1007">
                  <c:v>34</c:v>
                </c:pt>
                <c:pt idx="1008">
                  <c:v>0</c:v>
                </c:pt>
                <c:pt idx="1009">
                  <c:v>12</c:v>
                </c:pt>
                <c:pt idx="1010">
                  <c:v>14</c:v>
                </c:pt>
                <c:pt idx="1011">
                  <c:v>0</c:v>
                </c:pt>
                <c:pt idx="1012">
                  <c:v>38</c:v>
                </c:pt>
                <c:pt idx="1013">
                  <c:v>0</c:v>
                </c:pt>
                <c:pt idx="1014">
                  <c:v>63</c:v>
                </c:pt>
                <c:pt idx="1015">
                  <c:v>0</c:v>
                </c:pt>
                <c:pt idx="1016">
                  <c:v>9</c:v>
                </c:pt>
                <c:pt idx="1017">
                  <c:v>9</c:v>
                </c:pt>
                <c:pt idx="1018">
                  <c:v>31</c:v>
                </c:pt>
                <c:pt idx="1019">
                  <c:v>52</c:v>
                </c:pt>
                <c:pt idx="1020">
                  <c:v>0</c:v>
                </c:pt>
                <c:pt idx="1021">
                  <c:v>63</c:v>
                </c:pt>
                <c:pt idx="1022">
                  <c:v>34</c:v>
                </c:pt>
                <c:pt idx="1023">
                  <c:v>12</c:v>
                </c:pt>
                <c:pt idx="1024">
                  <c:v>11</c:v>
                </c:pt>
                <c:pt idx="1025">
                  <c:v>13</c:v>
                </c:pt>
                <c:pt idx="1026">
                  <c:v>100</c:v>
                </c:pt>
                <c:pt idx="1027">
                  <c:v>333</c:v>
                </c:pt>
                <c:pt idx="1028">
                  <c:v>16</c:v>
                </c:pt>
                <c:pt idx="1029">
                  <c:v>0</c:v>
                </c:pt>
                <c:pt idx="1030">
                  <c:v>14</c:v>
                </c:pt>
                <c:pt idx="1031">
                  <c:v>0</c:v>
                </c:pt>
                <c:pt idx="1032">
                  <c:v>11</c:v>
                </c:pt>
                <c:pt idx="1033">
                  <c:v>0</c:v>
                </c:pt>
                <c:pt idx="1034">
                  <c:v>7</c:v>
                </c:pt>
                <c:pt idx="1035">
                  <c:v>8</c:v>
                </c:pt>
                <c:pt idx="1036">
                  <c:v>29</c:v>
                </c:pt>
                <c:pt idx="1037">
                  <c:v>0</c:v>
                </c:pt>
                <c:pt idx="1038">
                  <c:v>11</c:v>
                </c:pt>
                <c:pt idx="1039">
                  <c:v>25</c:v>
                </c:pt>
                <c:pt idx="1040">
                  <c:v>13</c:v>
                </c:pt>
                <c:pt idx="1041">
                  <c:v>11</c:v>
                </c:pt>
                <c:pt idx="1042">
                  <c:v>9</c:v>
                </c:pt>
                <c:pt idx="1043">
                  <c:v>41</c:v>
                </c:pt>
                <c:pt idx="1044">
                  <c:v>13</c:v>
                </c:pt>
                <c:pt idx="1045">
                  <c:v>15</c:v>
                </c:pt>
                <c:pt idx="1046">
                  <c:v>43</c:v>
                </c:pt>
                <c:pt idx="1047">
                  <c:v>13</c:v>
                </c:pt>
                <c:pt idx="1048">
                  <c:v>0</c:v>
                </c:pt>
                <c:pt idx="1049">
                  <c:v>17</c:v>
                </c:pt>
                <c:pt idx="1050">
                  <c:v>25</c:v>
                </c:pt>
                <c:pt idx="1051">
                  <c:v>0</c:v>
                </c:pt>
                <c:pt idx="1052">
                  <c:v>12</c:v>
                </c:pt>
                <c:pt idx="1053">
                  <c:v>9</c:v>
                </c:pt>
                <c:pt idx="1054">
                  <c:v>10</c:v>
                </c:pt>
                <c:pt idx="1055">
                  <c:v>15</c:v>
                </c:pt>
                <c:pt idx="1056">
                  <c:v>0</c:v>
                </c:pt>
                <c:pt idx="1057">
                  <c:v>8</c:v>
                </c:pt>
                <c:pt idx="1058">
                  <c:v>17</c:v>
                </c:pt>
                <c:pt idx="1059">
                  <c:v>25</c:v>
                </c:pt>
                <c:pt idx="1060">
                  <c:v>0</c:v>
                </c:pt>
                <c:pt idx="1061">
                  <c:v>10</c:v>
                </c:pt>
                <c:pt idx="1062">
                  <c:v>0</c:v>
                </c:pt>
                <c:pt idx="1063">
                  <c:v>154</c:v>
                </c:pt>
                <c:pt idx="1064">
                  <c:v>0</c:v>
                </c:pt>
                <c:pt idx="1065">
                  <c:v>18</c:v>
                </c:pt>
                <c:pt idx="1066">
                  <c:v>0</c:v>
                </c:pt>
                <c:pt idx="1067">
                  <c:v>54</c:v>
                </c:pt>
                <c:pt idx="1068">
                  <c:v>0</c:v>
                </c:pt>
                <c:pt idx="1069">
                  <c:v>67</c:v>
                </c:pt>
                <c:pt idx="1070">
                  <c:v>81</c:v>
                </c:pt>
                <c:pt idx="1071">
                  <c:v>17</c:v>
                </c:pt>
                <c:pt idx="1072">
                  <c:v>0</c:v>
                </c:pt>
                <c:pt idx="1073">
                  <c:v>29</c:v>
                </c:pt>
                <c:pt idx="1074">
                  <c:v>44</c:v>
                </c:pt>
                <c:pt idx="1075">
                  <c:v>15</c:v>
                </c:pt>
                <c:pt idx="1076">
                  <c:v>35</c:v>
                </c:pt>
                <c:pt idx="1077">
                  <c:v>23</c:v>
                </c:pt>
                <c:pt idx="1078">
                  <c:v>0</c:v>
                </c:pt>
                <c:pt idx="1079">
                  <c:v>0</c:v>
                </c:pt>
                <c:pt idx="1080">
                  <c:v>23</c:v>
                </c:pt>
                <c:pt idx="1081">
                  <c:v>44</c:v>
                </c:pt>
                <c:pt idx="1082">
                  <c:v>46</c:v>
                </c:pt>
                <c:pt idx="1083">
                  <c:v>24</c:v>
                </c:pt>
                <c:pt idx="1084">
                  <c:v>0</c:v>
                </c:pt>
                <c:pt idx="1085">
                  <c:v>18</c:v>
                </c:pt>
                <c:pt idx="1086">
                  <c:v>0</c:v>
                </c:pt>
                <c:pt idx="1087">
                  <c:v>27</c:v>
                </c:pt>
                <c:pt idx="1088">
                  <c:v>20</c:v>
                </c:pt>
                <c:pt idx="1089">
                  <c:v>14</c:v>
                </c:pt>
                <c:pt idx="1090">
                  <c:v>66</c:v>
                </c:pt>
                <c:pt idx="1091">
                  <c:v>75</c:v>
                </c:pt>
                <c:pt idx="1092">
                  <c:v>0</c:v>
                </c:pt>
                <c:pt idx="1093">
                  <c:v>0</c:v>
                </c:pt>
                <c:pt idx="1094">
                  <c:v>21</c:v>
                </c:pt>
                <c:pt idx="1095">
                  <c:v>7</c:v>
                </c:pt>
                <c:pt idx="1096">
                  <c:v>19</c:v>
                </c:pt>
                <c:pt idx="1097">
                  <c:v>46</c:v>
                </c:pt>
                <c:pt idx="1098">
                  <c:v>43</c:v>
                </c:pt>
                <c:pt idx="1099">
                  <c:v>0</c:v>
                </c:pt>
                <c:pt idx="1100">
                  <c:v>25</c:v>
                </c:pt>
                <c:pt idx="1101">
                  <c:v>0</c:v>
                </c:pt>
                <c:pt idx="1102">
                  <c:v>173</c:v>
                </c:pt>
                <c:pt idx="1103">
                  <c:v>24</c:v>
                </c:pt>
                <c:pt idx="1104">
                  <c:v>0</c:v>
                </c:pt>
                <c:pt idx="1105">
                  <c:v>0</c:v>
                </c:pt>
                <c:pt idx="1106">
                  <c:v>0</c:v>
                </c:pt>
                <c:pt idx="1107">
                  <c:v>24</c:v>
                </c:pt>
                <c:pt idx="1108">
                  <c:v>46</c:v>
                </c:pt>
                <c:pt idx="1109">
                  <c:v>81</c:v>
                </c:pt>
                <c:pt idx="1110">
                  <c:v>26</c:v>
                </c:pt>
                <c:pt idx="1111">
                  <c:v>33</c:v>
                </c:pt>
                <c:pt idx="1112">
                  <c:v>27</c:v>
                </c:pt>
                <c:pt idx="1113">
                  <c:v>18</c:v>
                </c:pt>
                <c:pt idx="1114">
                  <c:v>0</c:v>
                </c:pt>
                <c:pt idx="1115">
                  <c:v>0</c:v>
                </c:pt>
                <c:pt idx="1116">
                  <c:v>0</c:v>
                </c:pt>
                <c:pt idx="1117">
                  <c:v>0</c:v>
                </c:pt>
                <c:pt idx="1118">
                  <c:v>63</c:v>
                </c:pt>
                <c:pt idx="1119">
                  <c:v>74</c:v>
                </c:pt>
                <c:pt idx="1120">
                  <c:v>145</c:v>
                </c:pt>
                <c:pt idx="1121">
                  <c:v>0</c:v>
                </c:pt>
                <c:pt idx="1122">
                  <c:v>77</c:v>
                </c:pt>
                <c:pt idx="1123">
                  <c:v>36</c:v>
                </c:pt>
                <c:pt idx="1124">
                  <c:v>0</c:v>
                </c:pt>
                <c:pt idx="1125">
                  <c:v>20</c:v>
                </c:pt>
                <c:pt idx="1126">
                  <c:v>29</c:v>
                </c:pt>
                <c:pt idx="1127">
                  <c:v>0</c:v>
                </c:pt>
                <c:pt idx="1128">
                  <c:v>0</c:v>
                </c:pt>
                <c:pt idx="1129">
                  <c:v>38</c:v>
                </c:pt>
                <c:pt idx="1130">
                  <c:v>202</c:v>
                </c:pt>
                <c:pt idx="1131">
                  <c:v>0</c:v>
                </c:pt>
                <c:pt idx="1132">
                  <c:v>23</c:v>
                </c:pt>
                <c:pt idx="1133">
                  <c:v>75</c:v>
                </c:pt>
                <c:pt idx="1134">
                  <c:v>0</c:v>
                </c:pt>
                <c:pt idx="1135">
                  <c:v>0</c:v>
                </c:pt>
                <c:pt idx="1136">
                  <c:v>0</c:v>
                </c:pt>
                <c:pt idx="1137">
                  <c:v>0</c:v>
                </c:pt>
                <c:pt idx="1138">
                  <c:v>27</c:v>
                </c:pt>
                <c:pt idx="1139">
                  <c:v>0</c:v>
                </c:pt>
                <c:pt idx="1140">
                  <c:v>0</c:v>
                </c:pt>
                <c:pt idx="1141">
                  <c:v>0</c:v>
                </c:pt>
                <c:pt idx="1142">
                  <c:v>8</c:v>
                </c:pt>
                <c:pt idx="1143">
                  <c:v>29</c:v>
                </c:pt>
                <c:pt idx="1144">
                  <c:v>0</c:v>
                </c:pt>
                <c:pt idx="1145">
                  <c:v>0</c:v>
                </c:pt>
                <c:pt idx="1146">
                  <c:v>24</c:v>
                </c:pt>
                <c:pt idx="1147">
                  <c:v>0</c:v>
                </c:pt>
                <c:pt idx="1148">
                  <c:v>0</c:v>
                </c:pt>
                <c:pt idx="1149">
                  <c:v>0</c:v>
                </c:pt>
                <c:pt idx="1150">
                  <c:v>199</c:v>
                </c:pt>
                <c:pt idx="1151">
                  <c:v>0</c:v>
                </c:pt>
                <c:pt idx="1152">
                  <c:v>41</c:v>
                </c:pt>
                <c:pt idx="1153">
                  <c:v>148</c:v>
                </c:pt>
                <c:pt idx="1154">
                  <c:v>17</c:v>
                </c:pt>
                <c:pt idx="1155">
                  <c:v>0</c:v>
                </c:pt>
                <c:pt idx="1156">
                  <c:v>0</c:v>
                </c:pt>
                <c:pt idx="1157">
                  <c:v>0</c:v>
                </c:pt>
                <c:pt idx="1158">
                  <c:v>0</c:v>
                </c:pt>
                <c:pt idx="1159">
                  <c:v>0</c:v>
                </c:pt>
                <c:pt idx="1160">
                  <c:v>21</c:v>
                </c:pt>
                <c:pt idx="1161">
                  <c:v>42</c:v>
                </c:pt>
                <c:pt idx="1162">
                  <c:v>0</c:v>
                </c:pt>
                <c:pt idx="1163">
                  <c:v>22</c:v>
                </c:pt>
                <c:pt idx="1164">
                  <c:v>28</c:v>
                </c:pt>
                <c:pt idx="1165">
                  <c:v>0</c:v>
                </c:pt>
                <c:pt idx="1166">
                  <c:v>0</c:v>
                </c:pt>
                <c:pt idx="1167">
                  <c:v>41</c:v>
                </c:pt>
                <c:pt idx="1168">
                  <c:v>70</c:v>
                </c:pt>
                <c:pt idx="1169">
                  <c:v>20</c:v>
                </c:pt>
                <c:pt idx="1170">
                  <c:v>33</c:v>
                </c:pt>
                <c:pt idx="1171">
                  <c:v>178</c:v>
                </c:pt>
                <c:pt idx="1172">
                  <c:v>0</c:v>
                </c:pt>
                <c:pt idx="1173">
                  <c:v>0</c:v>
                </c:pt>
                <c:pt idx="1174">
                  <c:v>15</c:v>
                </c:pt>
                <c:pt idx="1175">
                  <c:v>0</c:v>
                </c:pt>
                <c:pt idx="1176">
                  <c:v>124</c:v>
                </c:pt>
                <c:pt idx="1177">
                  <c:v>0</c:v>
                </c:pt>
                <c:pt idx="1178">
                  <c:v>29</c:v>
                </c:pt>
                <c:pt idx="1179">
                  <c:v>0</c:v>
                </c:pt>
                <c:pt idx="1180">
                  <c:v>0</c:v>
                </c:pt>
                <c:pt idx="1181">
                  <c:v>0</c:v>
                </c:pt>
                <c:pt idx="1182">
                  <c:v>13</c:v>
                </c:pt>
                <c:pt idx="1183">
                  <c:v>0</c:v>
                </c:pt>
                <c:pt idx="1184">
                  <c:v>0</c:v>
                </c:pt>
                <c:pt idx="1185">
                  <c:v>158</c:v>
                </c:pt>
                <c:pt idx="1186">
                  <c:v>0</c:v>
                </c:pt>
                <c:pt idx="1187">
                  <c:v>0</c:v>
                </c:pt>
                <c:pt idx="1188">
                  <c:v>148</c:v>
                </c:pt>
                <c:pt idx="1189">
                  <c:v>0</c:v>
                </c:pt>
                <c:pt idx="1190">
                  <c:v>0</c:v>
                </c:pt>
                <c:pt idx="1191">
                  <c:v>0</c:v>
                </c:pt>
                <c:pt idx="1192">
                  <c:v>0</c:v>
                </c:pt>
                <c:pt idx="1193">
                  <c:v>0</c:v>
                </c:pt>
                <c:pt idx="1194">
                  <c:v>0</c:v>
                </c:pt>
                <c:pt idx="1195">
                  <c:v>29</c:v>
                </c:pt>
                <c:pt idx="1196">
                  <c:v>0</c:v>
                </c:pt>
                <c:pt idx="1197">
                  <c:v>0</c:v>
                </c:pt>
                <c:pt idx="1198">
                  <c:v>48</c:v>
                </c:pt>
                <c:pt idx="1199">
                  <c:v>73</c:v>
                </c:pt>
                <c:pt idx="1200">
                  <c:v>71</c:v>
                </c:pt>
                <c:pt idx="1201">
                  <c:v>0</c:v>
                </c:pt>
                <c:pt idx="1202">
                  <c:v>40</c:v>
                </c:pt>
                <c:pt idx="1203">
                  <c:v>32</c:v>
                </c:pt>
                <c:pt idx="1204">
                  <c:v>21</c:v>
                </c:pt>
                <c:pt idx="1205">
                  <c:v>27</c:v>
                </c:pt>
                <c:pt idx="1206">
                  <c:v>36</c:v>
                </c:pt>
                <c:pt idx="1207">
                  <c:v>125</c:v>
                </c:pt>
                <c:pt idx="1208">
                  <c:v>0</c:v>
                </c:pt>
                <c:pt idx="1209">
                  <c:v>484</c:v>
                </c:pt>
                <c:pt idx="1210">
                  <c:v>37</c:v>
                </c:pt>
                <c:pt idx="1211">
                  <c:v>0</c:v>
                </c:pt>
                <c:pt idx="1212">
                  <c:v>0</c:v>
                </c:pt>
                <c:pt idx="1213">
                  <c:v>42</c:v>
                </c:pt>
                <c:pt idx="1214">
                  <c:v>0</c:v>
                </c:pt>
                <c:pt idx="1215">
                  <c:v>0</c:v>
                </c:pt>
                <c:pt idx="1216">
                  <c:v>37</c:v>
                </c:pt>
                <c:pt idx="1217">
                  <c:v>0</c:v>
                </c:pt>
                <c:pt idx="1218">
                  <c:v>0</c:v>
                </c:pt>
                <c:pt idx="1219">
                  <c:v>0</c:v>
                </c:pt>
                <c:pt idx="1220">
                  <c:v>0</c:v>
                </c:pt>
                <c:pt idx="1221">
                  <c:v>0</c:v>
                </c:pt>
                <c:pt idx="1222">
                  <c:v>0</c:v>
                </c:pt>
                <c:pt idx="1223">
                  <c:v>21</c:v>
                </c:pt>
                <c:pt idx="1224">
                  <c:v>0</c:v>
                </c:pt>
                <c:pt idx="1225">
                  <c:v>0</c:v>
                </c:pt>
                <c:pt idx="1226">
                  <c:v>0</c:v>
                </c:pt>
                <c:pt idx="1227">
                  <c:v>640</c:v>
                </c:pt>
                <c:pt idx="1228">
                  <c:v>0</c:v>
                </c:pt>
                <c:pt idx="1229">
                  <c:v>0</c:v>
                </c:pt>
                <c:pt idx="1230">
                  <c:v>33</c:v>
                </c:pt>
                <c:pt idx="1231">
                  <c:v>35</c:v>
                </c:pt>
                <c:pt idx="1232">
                  <c:v>0</c:v>
                </c:pt>
                <c:pt idx="1233">
                  <c:v>118</c:v>
                </c:pt>
                <c:pt idx="1234">
                  <c:v>1970</c:v>
                </c:pt>
                <c:pt idx="1235">
                  <c:v>0</c:v>
                </c:pt>
                <c:pt idx="1236">
                  <c:v>26</c:v>
                </c:pt>
                <c:pt idx="1237">
                  <c:v>0</c:v>
                </c:pt>
                <c:pt idx="1238">
                  <c:v>316</c:v>
                </c:pt>
                <c:pt idx="1239">
                  <c:v>0</c:v>
                </c:pt>
                <c:pt idx="1240">
                  <c:v>0</c:v>
                </c:pt>
                <c:pt idx="1241">
                  <c:v>282</c:v>
                </c:pt>
                <c:pt idx="1242">
                  <c:v>0</c:v>
                </c:pt>
                <c:pt idx="1243">
                  <c:v>35</c:v>
                </c:pt>
                <c:pt idx="1244">
                  <c:v>0</c:v>
                </c:pt>
                <c:pt idx="1245">
                  <c:v>0</c:v>
                </c:pt>
                <c:pt idx="1246">
                  <c:v>0</c:v>
                </c:pt>
                <c:pt idx="1247">
                  <c:v>0</c:v>
                </c:pt>
                <c:pt idx="1248">
                  <c:v>692</c:v>
                </c:pt>
                <c:pt idx="1249">
                  <c:v>41</c:v>
                </c:pt>
                <c:pt idx="1250">
                  <c:v>78</c:v>
                </c:pt>
                <c:pt idx="1251">
                  <c:v>0</c:v>
                </c:pt>
                <c:pt idx="1252">
                  <c:v>192</c:v>
                </c:pt>
                <c:pt idx="1253">
                  <c:v>0</c:v>
                </c:pt>
                <c:pt idx="1254">
                  <c:v>12</c:v>
                </c:pt>
                <c:pt idx="1255">
                  <c:v>97</c:v>
                </c:pt>
                <c:pt idx="1256">
                  <c:v>236</c:v>
                </c:pt>
                <c:pt idx="1257">
                  <c:v>41</c:v>
                </c:pt>
                <c:pt idx="1258">
                  <c:v>872</c:v>
                </c:pt>
                <c:pt idx="1259">
                  <c:v>0</c:v>
                </c:pt>
                <c:pt idx="1260">
                  <c:v>0</c:v>
                </c:pt>
                <c:pt idx="1261">
                  <c:v>0</c:v>
                </c:pt>
                <c:pt idx="1262">
                  <c:v>0</c:v>
                </c:pt>
                <c:pt idx="1263">
                  <c:v>27</c:v>
                </c:pt>
                <c:pt idx="1264">
                  <c:v>27</c:v>
                </c:pt>
                <c:pt idx="1265">
                  <c:v>0</c:v>
                </c:pt>
                <c:pt idx="1266">
                  <c:v>0</c:v>
                </c:pt>
                <c:pt idx="1267">
                  <c:v>0</c:v>
                </c:pt>
                <c:pt idx="1268">
                  <c:v>0</c:v>
                </c:pt>
                <c:pt idx="1269">
                  <c:v>47</c:v>
                </c:pt>
                <c:pt idx="1270">
                  <c:v>0</c:v>
                </c:pt>
                <c:pt idx="1271">
                  <c:v>27</c:v>
                </c:pt>
                <c:pt idx="1272">
                  <c:v>0</c:v>
                </c:pt>
                <c:pt idx="1273">
                  <c:v>19</c:v>
                </c:pt>
                <c:pt idx="1274">
                  <c:v>0</c:v>
                </c:pt>
                <c:pt idx="1275">
                  <c:v>0</c:v>
                </c:pt>
                <c:pt idx="1276">
                  <c:v>35</c:v>
                </c:pt>
                <c:pt idx="1277">
                  <c:v>23</c:v>
                </c:pt>
                <c:pt idx="1278">
                  <c:v>0</c:v>
                </c:pt>
                <c:pt idx="1279">
                  <c:v>29</c:v>
                </c:pt>
                <c:pt idx="1280">
                  <c:v>0</c:v>
                </c:pt>
                <c:pt idx="1281">
                  <c:v>0</c:v>
                </c:pt>
                <c:pt idx="1282">
                  <c:v>20</c:v>
                </c:pt>
                <c:pt idx="1283">
                  <c:v>0</c:v>
                </c:pt>
                <c:pt idx="1284">
                  <c:v>0</c:v>
                </c:pt>
                <c:pt idx="1285">
                  <c:v>0</c:v>
                </c:pt>
                <c:pt idx="1286">
                  <c:v>0</c:v>
                </c:pt>
                <c:pt idx="1287">
                  <c:v>540</c:v>
                </c:pt>
                <c:pt idx="1288">
                  <c:v>0</c:v>
                </c:pt>
                <c:pt idx="1289">
                  <c:v>0</c:v>
                </c:pt>
                <c:pt idx="1290">
                  <c:v>45</c:v>
                </c:pt>
                <c:pt idx="1291">
                  <c:v>0</c:v>
                </c:pt>
                <c:pt idx="1292">
                  <c:v>35</c:v>
                </c:pt>
                <c:pt idx="1293">
                  <c:v>0</c:v>
                </c:pt>
                <c:pt idx="1294">
                  <c:v>0</c:v>
                </c:pt>
                <c:pt idx="1295">
                  <c:v>13</c:v>
                </c:pt>
                <c:pt idx="1296">
                  <c:v>46</c:v>
                </c:pt>
                <c:pt idx="1297">
                  <c:v>0</c:v>
                </c:pt>
                <c:pt idx="1298">
                  <c:v>32</c:v>
                </c:pt>
                <c:pt idx="1299">
                  <c:v>17</c:v>
                </c:pt>
                <c:pt idx="1300">
                  <c:v>34</c:v>
                </c:pt>
                <c:pt idx="1301">
                  <c:v>0</c:v>
                </c:pt>
                <c:pt idx="1302">
                  <c:v>0</c:v>
                </c:pt>
                <c:pt idx="1303">
                  <c:v>20</c:v>
                </c:pt>
                <c:pt idx="1304">
                  <c:v>0</c:v>
                </c:pt>
                <c:pt idx="1305">
                  <c:v>0</c:v>
                </c:pt>
                <c:pt idx="1306">
                  <c:v>0</c:v>
                </c:pt>
                <c:pt idx="1307">
                  <c:v>126</c:v>
                </c:pt>
                <c:pt idx="1308">
                  <c:v>24</c:v>
                </c:pt>
                <c:pt idx="1309">
                  <c:v>0</c:v>
                </c:pt>
                <c:pt idx="1310">
                  <c:v>0</c:v>
                </c:pt>
                <c:pt idx="1311">
                  <c:v>0</c:v>
                </c:pt>
                <c:pt idx="1312">
                  <c:v>48</c:v>
                </c:pt>
                <c:pt idx="1313">
                  <c:v>0</c:v>
                </c:pt>
                <c:pt idx="1314">
                  <c:v>55</c:v>
                </c:pt>
                <c:pt idx="1315">
                  <c:v>56</c:v>
                </c:pt>
                <c:pt idx="1316">
                  <c:v>0</c:v>
                </c:pt>
                <c:pt idx="1317">
                  <c:v>0</c:v>
                </c:pt>
                <c:pt idx="1318">
                  <c:v>0</c:v>
                </c:pt>
                <c:pt idx="1319">
                  <c:v>0</c:v>
                </c:pt>
                <c:pt idx="1320">
                  <c:v>0</c:v>
                </c:pt>
                <c:pt idx="1321">
                  <c:v>55</c:v>
                </c:pt>
                <c:pt idx="1322">
                  <c:v>0</c:v>
                </c:pt>
                <c:pt idx="1323">
                  <c:v>0</c:v>
                </c:pt>
                <c:pt idx="1324">
                  <c:v>25</c:v>
                </c:pt>
                <c:pt idx="1325">
                  <c:v>83</c:v>
                </c:pt>
                <c:pt idx="1326">
                  <c:v>58</c:v>
                </c:pt>
                <c:pt idx="1327">
                  <c:v>36</c:v>
                </c:pt>
                <c:pt idx="1328">
                  <c:v>33</c:v>
                </c:pt>
                <c:pt idx="1329">
                  <c:v>57</c:v>
                </c:pt>
                <c:pt idx="1330">
                  <c:v>0</c:v>
                </c:pt>
                <c:pt idx="1331">
                  <c:v>0</c:v>
                </c:pt>
                <c:pt idx="1332">
                  <c:v>0</c:v>
                </c:pt>
                <c:pt idx="1333">
                  <c:v>18</c:v>
                </c:pt>
                <c:pt idx="1334">
                  <c:v>26</c:v>
                </c:pt>
                <c:pt idx="1335">
                  <c:v>101</c:v>
                </c:pt>
                <c:pt idx="1336">
                  <c:v>28</c:v>
                </c:pt>
                <c:pt idx="1337">
                  <c:v>148</c:v>
                </c:pt>
                <c:pt idx="1338">
                  <c:v>0</c:v>
                </c:pt>
                <c:pt idx="1339">
                  <c:v>6</c:v>
                </c:pt>
                <c:pt idx="1340">
                  <c:v>265</c:v>
                </c:pt>
                <c:pt idx="1341">
                  <c:v>16</c:v>
                </c:pt>
                <c:pt idx="1342">
                  <c:v>0</c:v>
                </c:pt>
                <c:pt idx="1343">
                  <c:v>0</c:v>
                </c:pt>
                <c:pt idx="1344">
                  <c:v>0</c:v>
                </c:pt>
                <c:pt idx="1345">
                  <c:v>0</c:v>
                </c:pt>
                <c:pt idx="1346">
                  <c:v>839</c:v>
                </c:pt>
                <c:pt idx="1347">
                  <c:v>79</c:v>
                </c:pt>
                <c:pt idx="1348">
                  <c:v>0</c:v>
                </c:pt>
                <c:pt idx="1349">
                  <c:v>0</c:v>
                </c:pt>
                <c:pt idx="1350">
                  <c:v>123</c:v>
                </c:pt>
                <c:pt idx="1351">
                  <c:v>173</c:v>
                </c:pt>
                <c:pt idx="1352">
                  <c:v>0</c:v>
                </c:pt>
                <c:pt idx="1353">
                  <c:v>0</c:v>
                </c:pt>
                <c:pt idx="1354">
                  <c:v>0</c:v>
                </c:pt>
                <c:pt idx="1355">
                  <c:v>0</c:v>
                </c:pt>
                <c:pt idx="1356">
                  <c:v>225</c:v>
                </c:pt>
                <c:pt idx="1357">
                  <c:v>238</c:v>
                </c:pt>
                <c:pt idx="1358">
                  <c:v>0</c:v>
                </c:pt>
                <c:pt idx="1359">
                  <c:v>0</c:v>
                </c:pt>
                <c:pt idx="1360">
                  <c:v>254</c:v>
                </c:pt>
                <c:pt idx="1361">
                  <c:v>0</c:v>
                </c:pt>
                <c:pt idx="1362">
                  <c:v>365</c:v>
                </c:pt>
                <c:pt idx="1363">
                  <c:v>303</c:v>
                </c:pt>
                <c:pt idx="1364">
                  <c:v>0</c:v>
                </c:pt>
                <c:pt idx="1365">
                  <c:v>0</c:v>
                </c:pt>
                <c:pt idx="1366">
                  <c:v>188</c:v>
                </c:pt>
                <c:pt idx="1367">
                  <c:v>0</c:v>
                </c:pt>
                <c:pt idx="1368">
                  <c:v>0</c:v>
                </c:pt>
                <c:pt idx="1369">
                  <c:v>0</c:v>
                </c:pt>
                <c:pt idx="1370">
                  <c:v>288</c:v>
                </c:pt>
                <c:pt idx="1371">
                  <c:v>22</c:v>
                </c:pt>
                <c:pt idx="1372">
                  <c:v>47</c:v>
                </c:pt>
                <c:pt idx="1373">
                  <c:v>0</c:v>
                </c:pt>
                <c:pt idx="1374">
                  <c:v>0</c:v>
                </c:pt>
                <c:pt idx="1375">
                  <c:v>112</c:v>
                </c:pt>
                <c:pt idx="1376">
                  <c:v>0</c:v>
                </c:pt>
                <c:pt idx="1377">
                  <c:v>87</c:v>
                </c:pt>
                <c:pt idx="1378">
                  <c:v>0</c:v>
                </c:pt>
                <c:pt idx="1379">
                  <c:v>0</c:v>
                </c:pt>
                <c:pt idx="1380">
                  <c:v>0</c:v>
                </c:pt>
                <c:pt idx="1381">
                  <c:v>52</c:v>
                </c:pt>
                <c:pt idx="1382">
                  <c:v>0</c:v>
                </c:pt>
                <c:pt idx="1383">
                  <c:v>0</c:v>
                </c:pt>
                <c:pt idx="1384">
                  <c:v>73</c:v>
                </c:pt>
                <c:pt idx="1385">
                  <c:v>0</c:v>
                </c:pt>
                <c:pt idx="1386">
                  <c:v>120</c:v>
                </c:pt>
                <c:pt idx="1387">
                  <c:v>0</c:v>
                </c:pt>
                <c:pt idx="1388">
                  <c:v>287</c:v>
                </c:pt>
                <c:pt idx="1389">
                  <c:v>155</c:v>
                </c:pt>
                <c:pt idx="1390">
                  <c:v>69</c:v>
                </c:pt>
                <c:pt idx="1391">
                  <c:v>0</c:v>
                </c:pt>
                <c:pt idx="1392">
                  <c:v>195</c:v>
                </c:pt>
                <c:pt idx="1393">
                  <c:v>0</c:v>
                </c:pt>
                <c:pt idx="1394">
                  <c:v>173</c:v>
                </c:pt>
                <c:pt idx="1395">
                  <c:v>14</c:v>
                </c:pt>
                <c:pt idx="1396">
                  <c:v>297</c:v>
                </c:pt>
                <c:pt idx="1397">
                  <c:v>0</c:v>
                </c:pt>
                <c:pt idx="1398">
                  <c:v>68</c:v>
                </c:pt>
                <c:pt idx="1399">
                  <c:v>0</c:v>
                </c:pt>
                <c:pt idx="1400">
                  <c:v>281</c:v>
                </c:pt>
                <c:pt idx="1401">
                  <c:v>0</c:v>
                </c:pt>
                <c:pt idx="1402">
                  <c:v>213</c:v>
                </c:pt>
                <c:pt idx="1403">
                  <c:v>0</c:v>
                </c:pt>
                <c:pt idx="1404">
                  <c:v>112</c:v>
                </c:pt>
                <c:pt idx="1405">
                  <c:v>0</c:v>
                </c:pt>
                <c:pt idx="1406">
                  <c:v>0</c:v>
                </c:pt>
                <c:pt idx="1407">
                  <c:v>0</c:v>
                </c:pt>
                <c:pt idx="1408">
                  <c:v>0</c:v>
                </c:pt>
                <c:pt idx="1409">
                  <c:v>160</c:v>
                </c:pt>
                <c:pt idx="1410">
                  <c:v>0</c:v>
                </c:pt>
                <c:pt idx="1411">
                  <c:v>0</c:v>
                </c:pt>
                <c:pt idx="1412">
                  <c:v>0</c:v>
                </c:pt>
                <c:pt idx="1413">
                  <c:v>0</c:v>
                </c:pt>
                <c:pt idx="1414">
                  <c:v>0</c:v>
                </c:pt>
                <c:pt idx="1415">
                  <c:v>0</c:v>
                </c:pt>
                <c:pt idx="1416">
                  <c:v>54</c:v>
                </c:pt>
                <c:pt idx="1417">
                  <c:v>0</c:v>
                </c:pt>
                <c:pt idx="1418">
                  <c:v>55</c:v>
                </c:pt>
                <c:pt idx="1419">
                  <c:v>0</c:v>
                </c:pt>
                <c:pt idx="1420">
                  <c:v>76</c:v>
                </c:pt>
                <c:pt idx="1421">
                  <c:v>0</c:v>
                </c:pt>
                <c:pt idx="1422">
                  <c:v>0</c:v>
                </c:pt>
                <c:pt idx="1423">
                  <c:v>0</c:v>
                </c:pt>
                <c:pt idx="1424">
                  <c:v>673</c:v>
                </c:pt>
                <c:pt idx="1425">
                  <c:v>0</c:v>
                </c:pt>
                <c:pt idx="1426">
                  <c:v>44</c:v>
                </c:pt>
                <c:pt idx="1427">
                  <c:v>78</c:v>
                </c:pt>
                <c:pt idx="1428">
                  <c:v>0</c:v>
                </c:pt>
                <c:pt idx="1429">
                  <c:v>48</c:v>
                </c:pt>
                <c:pt idx="1430">
                  <c:v>243</c:v>
                </c:pt>
                <c:pt idx="1431">
                  <c:v>0</c:v>
                </c:pt>
                <c:pt idx="1432">
                  <c:v>42</c:v>
                </c:pt>
                <c:pt idx="1433">
                  <c:v>217</c:v>
                </c:pt>
                <c:pt idx="1434">
                  <c:v>0</c:v>
                </c:pt>
                <c:pt idx="1435">
                  <c:v>0</c:v>
                </c:pt>
                <c:pt idx="1436">
                  <c:v>212</c:v>
                </c:pt>
                <c:pt idx="1437">
                  <c:v>0</c:v>
                </c:pt>
                <c:pt idx="1438">
                  <c:v>0</c:v>
                </c:pt>
                <c:pt idx="1439">
                  <c:v>0</c:v>
                </c:pt>
                <c:pt idx="1440">
                  <c:v>42</c:v>
                </c:pt>
                <c:pt idx="1441">
                  <c:v>0</c:v>
                </c:pt>
                <c:pt idx="1442">
                  <c:v>0</c:v>
                </c:pt>
                <c:pt idx="1443">
                  <c:v>0</c:v>
                </c:pt>
                <c:pt idx="1444">
                  <c:v>0</c:v>
                </c:pt>
                <c:pt idx="1445">
                  <c:v>45</c:v>
                </c:pt>
                <c:pt idx="1446">
                  <c:v>50</c:v>
                </c:pt>
                <c:pt idx="1447">
                  <c:v>0</c:v>
                </c:pt>
                <c:pt idx="1448">
                  <c:v>0</c:v>
                </c:pt>
                <c:pt idx="1449">
                  <c:v>14</c:v>
                </c:pt>
                <c:pt idx="1450">
                  <c:v>0</c:v>
                </c:pt>
                <c:pt idx="1451">
                  <c:v>0</c:v>
                </c:pt>
                <c:pt idx="1452">
                  <c:v>0</c:v>
                </c:pt>
                <c:pt idx="1453">
                  <c:v>0</c:v>
                </c:pt>
                <c:pt idx="1454">
                  <c:v>46</c:v>
                </c:pt>
                <c:pt idx="1455">
                  <c:v>25</c:v>
                </c:pt>
                <c:pt idx="1456">
                  <c:v>0</c:v>
                </c:pt>
                <c:pt idx="1457">
                  <c:v>90</c:v>
                </c:pt>
                <c:pt idx="1458">
                  <c:v>0</c:v>
                </c:pt>
                <c:pt idx="1459">
                  <c:v>0</c:v>
                </c:pt>
                <c:pt idx="1460">
                  <c:v>0</c:v>
                </c:pt>
                <c:pt idx="1461">
                  <c:v>163</c:v>
                </c:pt>
                <c:pt idx="1462">
                  <c:v>38</c:v>
                </c:pt>
                <c:pt idx="1463">
                  <c:v>137</c:v>
                </c:pt>
                <c:pt idx="1464">
                  <c:v>88</c:v>
                </c:pt>
                <c:pt idx="1465">
                  <c:v>84</c:v>
                </c:pt>
                <c:pt idx="1466">
                  <c:v>66</c:v>
                </c:pt>
                <c:pt idx="1467">
                  <c:v>0</c:v>
                </c:pt>
                <c:pt idx="1468">
                  <c:v>0</c:v>
                </c:pt>
                <c:pt idx="1469">
                  <c:v>68</c:v>
                </c:pt>
                <c:pt idx="1470">
                  <c:v>0</c:v>
                </c:pt>
                <c:pt idx="1471">
                  <c:v>0</c:v>
                </c:pt>
                <c:pt idx="1472">
                  <c:v>200</c:v>
                </c:pt>
                <c:pt idx="1473">
                  <c:v>0</c:v>
                </c:pt>
                <c:pt idx="1474">
                  <c:v>0</c:v>
                </c:pt>
                <c:pt idx="1475">
                  <c:v>59</c:v>
                </c:pt>
                <c:pt idx="1476">
                  <c:v>38</c:v>
                </c:pt>
                <c:pt idx="1477">
                  <c:v>0</c:v>
                </c:pt>
                <c:pt idx="1478">
                  <c:v>279</c:v>
                </c:pt>
                <c:pt idx="1479">
                  <c:v>0</c:v>
                </c:pt>
                <c:pt idx="1480">
                  <c:v>48</c:v>
                </c:pt>
                <c:pt idx="1481">
                  <c:v>0</c:v>
                </c:pt>
                <c:pt idx="1482">
                  <c:v>0</c:v>
                </c:pt>
                <c:pt idx="1483">
                  <c:v>0</c:v>
                </c:pt>
                <c:pt idx="1484">
                  <c:v>53</c:v>
                </c:pt>
                <c:pt idx="1485">
                  <c:v>0</c:v>
                </c:pt>
                <c:pt idx="1486">
                  <c:v>64</c:v>
                </c:pt>
                <c:pt idx="1487">
                  <c:v>0</c:v>
                </c:pt>
                <c:pt idx="1488">
                  <c:v>21</c:v>
                </c:pt>
                <c:pt idx="1489">
                  <c:v>93</c:v>
                </c:pt>
                <c:pt idx="1490">
                  <c:v>0</c:v>
                </c:pt>
                <c:pt idx="1491">
                  <c:v>0</c:v>
                </c:pt>
                <c:pt idx="1492">
                  <c:v>0</c:v>
                </c:pt>
                <c:pt idx="1493">
                  <c:v>0</c:v>
                </c:pt>
                <c:pt idx="1494">
                  <c:v>70</c:v>
                </c:pt>
                <c:pt idx="1495">
                  <c:v>0</c:v>
                </c:pt>
                <c:pt idx="1496">
                  <c:v>0</c:v>
                </c:pt>
                <c:pt idx="1497">
                  <c:v>50</c:v>
                </c:pt>
                <c:pt idx="1498">
                  <c:v>0</c:v>
                </c:pt>
                <c:pt idx="1499">
                  <c:v>0</c:v>
                </c:pt>
                <c:pt idx="1500">
                  <c:v>32</c:v>
                </c:pt>
                <c:pt idx="1501">
                  <c:v>0</c:v>
                </c:pt>
                <c:pt idx="1502">
                  <c:v>40</c:v>
                </c:pt>
                <c:pt idx="1503">
                  <c:v>0</c:v>
                </c:pt>
                <c:pt idx="1504">
                  <c:v>12</c:v>
                </c:pt>
                <c:pt idx="1505">
                  <c:v>0</c:v>
                </c:pt>
                <c:pt idx="1506">
                  <c:v>0</c:v>
                </c:pt>
                <c:pt idx="1507">
                  <c:v>0</c:v>
                </c:pt>
                <c:pt idx="1508">
                  <c:v>93</c:v>
                </c:pt>
                <c:pt idx="1509">
                  <c:v>0</c:v>
                </c:pt>
                <c:pt idx="1510">
                  <c:v>0</c:v>
                </c:pt>
                <c:pt idx="1511">
                  <c:v>0</c:v>
                </c:pt>
                <c:pt idx="1512">
                  <c:v>14</c:v>
                </c:pt>
                <c:pt idx="1513">
                  <c:v>0</c:v>
                </c:pt>
                <c:pt idx="1514">
                  <c:v>14</c:v>
                </c:pt>
                <c:pt idx="1515">
                  <c:v>0</c:v>
                </c:pt>
                <c:pt idx="1516">
                  <c:v>115</c:v>
                </c:pt>
                <c:pt idx="1517">
                  <c:v>0</c:v>
                </c:pt>
                <c:pt idx="1518">
                  <c:v>0</c:v>
                </c:pt>
                <c:pt idx="1519">
                  <c:v>155</c:v>
                </c:pt>
                <c:pt idx="1520">
                  <c:v>112</c:v>
                </c:pt>
                <c:pt idx="1521">
                  <c:v>0</c:v>
                </c:pt>
                <c:pt idx="1522">
                  <c:v>0</c:v>
                </c:pt>
                <c:pt idx="1523">
                  <c:v>92</c:v>
                </c:pt>
                <c:pt idx="1524">
                  <c:v>0</c:v>
                </c:pt>
                <c:pt idx="1525">
                  <c:v>44</c:v>
                </c:pt>
                <c:pt idx="1526">
                  <c:v>0</c:v>
                </c:pt>
                <c:pt idx="1527">
                  <c:v>0</c:v>
                </c:pt>
                <c:pt idx="1528">
                  <c:v>0</c:v>
                </c:pt>
                <c:pt idx="1529">
                  <c:v>46</c:v>
                </c:pt>
                <c:pt idx="1530">
                  <c:v>0</c:v>
                </c:pt>
                <c:pt idx="1531">
                  <c:v>44</c:v>
                </c:pt>
                <c:pt idx="1532">
                  <c:v>95</c:v>
                </c:pt>
                <c:pt idx="1533">
                  <c:v>44</c:v>
                </c:pt>
                <c:pt idx="1534">
                  <c:v>0</c:v>
                </c:pt>
                <c:pt idx="1535">
                  <c:v>0</c:v>
                </c:pt>
                <c:pt idx="1536">
                  <c:v>35</c:v>
                </c:pt>
                <c:pt idx="1537">
                  <c:v>0</c:v>
                </c:pt>
                <c:pt idx="1538">
                  <c:v>19</c:v>
                </c:pt>
                <c:pt idx="1539">
                  <c:v>0</c:v>
                </c:pt>
                <c:pt idx="1540">
                  <c:v>0</c:v>
                </c:pt>
                <c:pt idx="1541">
                  <c:v>0</c:v>
                </c:pt>
                <c:pt idx="1542">
                  <c:v>0</c:v>
                </c:pt>
                <c:pt idx="1543">
                  <c:v>0</c:v>
                </c:pt>
                <c:pt idx="1544">
                  <c:v>32</c:v>
                </c:pt>
                <c:pt idx="1545">
                  <c:v>0</c:v>
                </c:pt>
                <c:pt idx="1546">
                  <c:v>0</c:v>
                </c:pt>
                <c:pt idx="1547">
                  <c:v>96</c:v>
                </c:pt>
                <c:pt idx="1548">
                  <c:v>0</c:v>
                </c:pt>
                <c:pt idx="1549">
                  <c:v>0</c:v>
                </c:pt>
                <c:pt idx="1550">
                  <c:v>0</c:v>
                </c:pt>
                <c:pt idx="1551">
                  <c:v>140</c:v>
                </c:pt>
                <c:pt idx="1552">
                  <c:v>0</c:v>
                </c:pt>
                <c:pt idx="1553">
                  <c:v>94</c:v>
                </c:pt>
                <c:pt idx="1554">
                  <c:v>0</c:v>
                </c:pt>
                <c:pt idx="1555">
                  <c:v>0</c:v>
                </c:pt>
                <c:pt idx="1556">
                  <c:v>0</c:v>
                </c:pt>
                <c:pt idx="1557">
                  <c:v>51</c:v>
                </c:pt>
                <c:pt idx="1558">
                  <c:v>0</c:v>
                </c:pt>
                <c:pt idx="1559">
                  <c:v>41</c:v>
                </c:pt>
                <c:pt idx="1560">
                  <c:v>0</c:v>
                </c:pt>
                <c:pt idx="1561">
                  <c:v>0</c:v>
                </c:pt>
                <c:pt idx="1562">
                  <c:v>63</c:v>
                </c:pt>
                <c:pt idx="1563">
                  <c:v>0</c:v>
                </c:pt>
                <c:pt idx="1564">
                  <c:v>58</c:v>
                </c:pt>
                <c:pt idx="1565">
                  <c:v>232</c:v>
                </c:pt>
                <c:pt idx="1566">
                  <c:v>638</c:v>
                </c:pt>
                <c:pt idx="1567">
                  <c:v>0</c:v>
                </c:pt>
                <c:pt idx="1568">
                  <c:v>12</c:v>
                </c:pt>
                <c:pt idx="1569">
                  <c:v>0</c:v>
                </c:pt>
                <c:pt idx="1570">
                  <c:v>89</c:v>
                </c:pt>
                <c:pt idx="1571">
                  <c:v>0</c:v>
                </c:pt>
                <c:pt idx="1572">
                  <c:v>48</c:v>
                </c:pt>
                <c:pt idx="1573">
                  <c:v>67</c:v>
                </c:pt>
                <c:pt idx="1574">
                  <c:v>47</c:v>
                </c:pt>
                <c:pt idx="1575">
                  <c:v>0</c:v>
                </c:pt>
                <c:pt idx="1576">
                  <c:v>34</c:v>
                </c:pt>
                <c:pt idx="1577">
                  <c:v>0</c:v>
                </c:pt>
                <c:pt idx="1578">
                  <c:v>50</c:v>
                </c:pt>
                <c:pt idx="1579">
                  <c:v>905</c:v>
                </c:pt>
                <c:pt idx="1580">
                  <c:v>0</c:v>
                </c:pt>
                <c:pt idx="1581">
                  <c:v>36</c:v>
                </c:pt>
                <c:pt idx="1582">
                  <c:v>0</c:v>
                </c:pt>
                <c:pt idx="1583">
                  <c:v>29</c:v>
                </c:pt>
                <c:pt idx="1584">
                  <c:v>0</c:v>
                </c:pt>
                <c:pt idx="1585">
                  <c:v>0</c:v>
                </c:pt>
                <c:pt idx="1586">
                  <c:v>39</c:v>
                </c:pt>
                <c:pt idx="1587">
                  <c:v>0</c:v>
                </c:pt>
                <c:pt idx="1588">
                  <c:v>32</c:v>
                </c:pt>
                <c:pt idx="1589">
                  <c:v>0</c:v>
                </c:pt>
                <c:pt idx="1590">
                  <c:v>0</c:v>
                </c:pt>
                <c:pt idx="1591">
                  <c:v>0</c:v>
                </c:pt>
                <c:pt idx="1592">
                  <c:v>57</c:v>
                </c:pt>
                <c:pt idx="1593">
                  <c:v>0</c:v>
                </c:pt>
                <c:pt idx="1594">
                  <c:v>82</c:v>
                </c:pt>
                <c:pt idx="1595">
                  <c:v>190</c:v>
                </c:pt>
                <c:pt idx="1596">
                  <c:v>0</c:v>
                </c:pt>
                <c:pt idx="1597">
                  <c:v>0</c:v>
                </c:pt>
                <c:pt idx="1598">
                  <c:v>31</c:v>
                </c:pt>
                <c:pt idx="1599">
                  <c:v>169</c:v>
                </c:pt>
                <c:pt idx="1600">
                  <c:v>26</c:v>
                </c:pt>
                <c:pt idx="1601">
                  <c:v>65</c:v>
                </c:pt>
                <c:pt idx="1602">
                  <c:v>26</c:v>
                </c:pt>
                <c:pt idx="1603">
                  <c:v>37</c:v>
                </c:pt>
                <c:pt idx="1604">
                  <c:v>0</c:v>
                </c:pt>
                <c:pt idx="1605">
                  <c:v>0</c:v>
                </c:pt>
                <c:pt idx="1606">
                  <c:v>0</c:v>
                </c:pt>
                <c:pt idx="1607">
                  <c:v>33</c:v>
                </c:pt>
                <c:pt idx="1608">
                  <c:v>48</c:v>
                </c:pt>
                <c:pt idx="1609">
                  <c:v>46</c:v>
                </c:pt>
                <c:pt idx="1610">
                  <c:v>0</c:v>
                </c:pt>
                <c:pt idx="1611">
                  <c:v>148</c:v>
                </c:pt>
                <c:pt idx="1612">
                  <c:v>58</c:v>
                </c:pt>
                <c:pt idx="1613">
                  <c:v>0</c:v>
                </c:pt>
                <c:pt idx="1614">
                  <c:v>38</c:v>
                </c:pt>
                <c:pt idx="1615">
                  <c:v>41</c:v>
                </c:pt>
                <c:pt idx="1616">
                  <c:v>42</c:v>
                </c:pt>
                <c:pt idx="1617">
                  <c:v>0</c:v>
                </c:pt>
                <c:pt idx="1618">
                  <c:v>0</c:v>
                </c:pt>
                <c:pt idx="1619">
                  <c:v>126</c:v>
                </c:pt>
                <c:pt idx="1620">
                  <c:v>0</c:v>
                </c:pt>
                <c:pt idx="1621">
                  <c:v>48</c:v>
                </c:pt>
                <c:pt idx="1622">
                  <c:v>128</c:v>
                </c:pt>
                <c:pt idx="1623">
                  <c:v>0</c:v>
                </c:pt>
                <c:pt idx="1624">
                  <c:v>0</c:v>
                </c:pt>
                <c:pt idx="1625">
                  <c:v>0</c:v>
                </c:pt>
                <c:pt idx="1626">
                  <c:v>17</c:v>
                </c:pt>
                <c:pt idx="1627">
                  <c:v>0</c:v>
                </c:pt>
                <c:pt idx="1628">
                  <c:v>52</c:v>
                </c:pt>
                <c:pt idx="1629">
                  <c:v>65</c:v>
                </c:pt>
                <c:pt idx="1630">
                  <c:v>0</c:v>
                </c:pt>
                <c:pt idx="1631">
                  <c:v>0</c:v>
                </c:pt>
                <c:pt idx="1632">
                  <c:v>0</c:v>
                </c:pt>
                <c:pt idx="1633">
                  <c:v>26</c:v>
                </c:pt>
                <c:pt idx="1634">
                  <c:v>0</c:v>
                </c:pt>
                <c:pt idx="1635">
                  <c:v>39</c:v>
                </c:pt>
                <c:pt idx="1636">
                  <c:v>0</c:v>
                </c:pt>
                <c:pt idx="1637">
                  <c:v>0</c:v>
                </c:pt>
                <c:pt idx="1638">
                  <c:v>31</c:v>
                </c:pt>
                <c:pt idx="1639">
                  <c:v>0</c:v>
                </c:pt>
                <c:pt idx="1640">
                  <c:v>25</c:v>
                </c:pt>
                <c:pt idx="1641">
                  <c:v>0</c:v>
                </c:pt>
                <c:pt idx="1642">
                  <c:v>0</c:v>
                </c:pt>
                <c:pt idx="1643">
                  <c:v>84</c:v>
                </c:pt>
                <c:pt idx="1644">
                  <c:v>24</c:v>
                </c:pt>
                <c:pt idx="1645">
                  <c:v>0</c:v>
                </c:pt>
                <c:pt idx="1646">
                  <c:v>0</c:v>
                </c:pt>
                <c:pt idx="1647">
                  <c:v>0</c:v>
                </c:pt>
                <c:pt idx="1648">
                  <c:v>21</c:v>
                </c:pt>
                <c:pt idx="1649">
                  <c:v>0</c:v>
                </c:pt>
                <c:pt idx="1650">
                  <c:v>0</c:v>
                </c:pt>
                <c:pt idx="1651">
                  <c:v>83</c:v>
                </c:pt>
                <c:pt idx="1652">
                  <c:v>0</c:v>
                </c:pt>
                <c:pt idx="1653">
                  <c:v>0</c:v>
                </c:pt>
                <c:pt idx="1654">
                  <c:v>0</c:v>
                </c:pt>
                <c:pt idx="1655">
                  <c:v>0</c:v>
                </c:pt>
                <c:pt idx="1656">
                  <c:v>0</c:v>
                </c:pt>
                <c:pt idx="1657">
                  <c:v>54</c:v>
                </c:pt>
                <c:pt idx="1658">
                  <c:v>0</c:v>
                </c:pt>
                <c:pt idx="1659">
                  <c:v>0</c:v>
                </c:pt>
                <c:pt idx="1660">
                  <c:v>0</c:v>
                </c:pt>
                <c:pt idx="1661">
                  <c:v>96</c:v>
                </c:pt>
                <c:pt idx="1662">
                  <c:v>0</c:v>
                </c:pt>
                <c:pt idx="1663">
                  <c:v>53</c:v>
                </c:pt>
                <c:pt idx="1664">
                  <c:v>331</c:v>
                </c:pt>
                <c:pt idx="1665">
                  <c:v>0</c:v>
                </c:pt>
                <c:pt idx="1666">
                  <c:v>0</c:v>
                </c:pt>
                <c:pt idx="1667">
                  <c:v>83</c:v>
                </c:pt>
                <c:pt idx="1668">
                  <c:v>0</c:v>
                </c:pt>
                <c:pt idx="1669">
                  <c:v>12</c:v>
                </c:pt>
                <c:pt idx="1670">
                  <c:v>0</c:v>
                </c:pt>
                <c:pt idx="1671">
                  <c:v>97</c:v>
                </c:pt>
                <c:pt idx="1672">
                  <c:v>27</c:v>
                </c:pt>
                <c:pt idx="1673">
                  <c:v>0</c:v>
                </c:pt>
                <c:pt idx="1674">
                  <c:v>158</c:v>
                </c:pt>
                <c:pt idx="1675">
                  <c:v>0</c:v>
                </c:pt>
                <c:pt idx="1676">
                  <c:v>41</c:v>
                </c:pt>
                <c:pt idx="1677">
                  <c:v>0</c:v>
                </c:pt>
                <c:pt idx="1678">
                  <c:v>0</c:v>
                </c:pt>
                <c:pt idx="1679">
                  <c:v>137</c:v>
                </c:pt>
                <c:pt idx="1680">
                  <c:v>0</c:v>
                </c:pt>
                <c:pt idx="1681">
                  <c:v>0</c:v>
                </c:pt>
                <c:pt idx="1682">
                  <c:v>137</c:v>
                </c:pt>
                <c:pt idx="1683">
                  <c:v>0</c:v>
                </c:pt>
                <c:pt idx="1684">
                  <c:v>76</c:v>
                </c:pt>
                <c:pt idx="1685">
                  <c:v>0</c:v>
                </c:pt>
                <c:pt idx="1686">
                  <c:v>0</c:v>
                </c:pt>
                <c:pt idx="1687">
                  <c:v>0</c:v>
                </c:pt>
                <c:pt idx="1688">
                  <c:v>0</c:v>
                </c:pt>
                <c:pt idx="1689">
                  <c:v>130</c:v>
                </c:pt>
                <c:pt idx="1690">
                  <c:v>60</c:v>
                </c:pt>
                <c:pt idx="1691">
                  <c:v>0</c:v>
                </c:pt>
                <c:pt idx="1692">
                  <c:v>19</c:v>
                </c:pt>
                <c:pt idx="1693">
                  <c:v>109</c:v>
                </c:pt>
                <c:pt idx="1694">
                  <c:v>113</c:v>
                </c:pt>
                <c:pt idx="1695">
                  <c:v>84</c:v>
                </c:pt>
                <c:pt idx="1696">
                  <c:v>86</c:v>
                </c:pt>
                <c:pt idx="1697">
                  <c:v>0</c:v>
                </c:pt>
                <c:pt idx="1698">
                  <c:v>97</c:v>
                </c:pt>
                <c:pt idx="1699">
                  <c:v>0</c:v>
                </c:pt>
                <c:pt idx="1700">
                  <c:v>146</c:v>
                </c:pt>
                <c:pt idx="1701">
                  <c:v>0</c:v>
                </c:pt>
                <c:pt idx="1702">
                  <c:v>0</c:v>
                </c:pt>
                <c:pt idx="1703">
                  <c:v>0</c:v>
                </c:pt>
                <c:pt idx="1704">
                  <c:v>0</c:v>
                </c:pt>
                <c:pt idx="1705">
                  <c:v>165</c:v>
                </c:pt>
                <c:pt idx="1706">
                  <c:v>0</c:v>
                </c:pt>
                <c:pt idx="1707">
                  <c:v>0</c:v>
                </c:pt>
                <c:pt idx="1708">
                  <c:v>78</c:v>
                </c:pt>
                <c:pt idx="1709">
                  <c:v>0</c:v>
                </c:pt>
                <c:pt idx="1710">
                  <c:v>0</c:v>
                </c:pt>
                <c:pt idx="1711">
                  <c:v>0</c:v>
                </c:pt>
                <c:pt idx="1712">
                  <c:v>129</c:v>
                </c:pt>
                <c:pt idx="1713">
                  <c:v>0</c:v>
                </c:pt>
                <c:pt idx="1714">
                  <c:v>0</c:v>
                </c:pt>
                <c:pt idx="1715">
                  <c:v>0</c:v>
                </c:pt>
                <c:pt idx="1716">
                  <c:v>0</c:v>
                </c:pt>
                <c:pt idx="1717">
                  <c:v>123</c:v>
                </c:pt>
                <c:pt idx="1718">
                  <c:v>0</c:v>
                </c:pt>
                <c:pt idx="1719">
                  <c:v>0</c:v>
                </c:pt>
                <c:pt idx="1720">
                  <c:v>104</c:v>
                </c:pt>
                <c:pt idx="1721">
                  <c:v>0</c:v>
                </c:pt>
                <c:pt idx="1722">
                  <c:v>0</c:v>
                </c:pt>
                <c:pt idx="1723">
                  <c:v>84</c:v>
                </c:pt>
                <c:pt idx="1724">
                  <c:v>0</c:v>
                </c:pt>
                <c:pt idx="1725">
                  <c:v>124</c:v>
                </c:pt>
                <c:pt idx="1726">
                  <c:v>95</c:v>
                </c:pt>
                <c:pt idx="1727">
                  <c:v>0</c:v>
                </c:pt>
                <c:pt idx="1728">
                  <c:v>110</c:v>
                </c:pt>
                <c:pt idx="1729">
                  <c:v>0</c:v>
                </c:pt>
                <c:pt idx="1730">
                  <c:v>103</c:v>
                </c:pt>
                <c:pt idx="1731">
                  <c:v>0</c:v>
                </c:pt>
                <c:pt idx="1732">
                  <c:v>0</c:v>
                </c:pt>
                <c:pt idx="1733">
                  <c:v>0</c:v>
                </c:pt>
                <c:pt idx="1734">
                  <c:v>108</c:v>
                </c:pt>
                <c:pt idx="1735">
                  <c:v>0</c:v>
                </c:pt>
                <c:pt idx="1736">
                  <c:v>113</c:v>
                </c:pt>
                <c:pt idx="1737">
                  <c:v>0</c:v>
                </c:pt>
                <c:pt idx="1738">
                  <c:v>413</c:v>
                </c:pt>
                <c:pt idx="1739">
                  <c:v>0</c:v>
                </c:pt>
                <c:pt idx="1740">
                  <c:v>90</c:v>
                </c:pt>
                <c:pt idx="1741">
                  <c:v>0</c:v>
                </c:pt>
                <c:pt idx="1742">
                  <c:v>96</c:v>
                </c:pt>
                <c:pt idx="1743">
                  <c:v>0</c:v>
                </c:pt>
                <c:pt idx="1744">
                  <c:v>0</c:v>
                </c:pt>
                <c:pt idx="1745">
                  <c:v>0</c:v>
                </c:pt>
                <c:pt idx="1746">
                  <c:v>0</c:v>
                </c:pt>
                <c:pt idx="1747">
                  <c:v>26</c:v>
                </c:pt>
                <c:pt idx="1748">
                  <c:v>91</c:v>
                </c:pt>
                <c:pt idx="1749">
                  <c:v>0</c:v>
                </c:pt>
                <c:pt idx="1750">
                  <c:v>77</c:v>
                </c:pt>
                <c:pt idx="1751">
                  <c:v>295</c:v>
                </c:pt>
                <c:pt idx="1752">
                  <c:v>77</c:v>
                </c:pt>
                <c:pt idx="1753">
                  <c:v>98</c:v>
                </c:pt>
                <c:pt idx="1754">
                  <c:v>119</c:v>
                </c:pt>
                <c:pt idx="1755">
                  <c:v>73</c:v>
                </c:pt>
                <c:pt idx="1756">
                  <c:v>200</c:v>
                </c:pt>
                <c:pt idx="1757">
                  <c:v>0</c:v>
                </c:pt>
                <c:pt idx="1758">
                  <c:v>60</c:v>
                </c:pt>
                <c:pt idx="1759">
                  <c:v>0</c:v>
                </c:pt>
                <c:pt idx="1760">
                  <c:v>0</c:v>
                </c:pt>
                <c:pt idx="1761">
                  <c:v>0</c:v>
                </c:pt>
                <c:pt idx="1762">
                  <c:v>324</c:v>
                </c:pt>
                <c:pt idx="1763">
                  <c:v>0</c:v>
                </c:pt>
                <c:pt idx="1764">
                  <c:v>278</c:v>
                </c:pt>
                <c:pt idx="1765">
                  <c:v>0</c:v>
                </c:pt>
                <c:pt idx="1766">
                  <c:v>0</c:v>
                </c:pt>
                <c:pt idx="1767">
                  <c:v>51</c:v>
                </c:pt>
                <c:pt idx="1768">
                  <c:v>0</c:v>
                </c:pt>
                <c:pt idx="1769">
                  <c:v>0</c:v>
                </c:pt>
                <c:pt idx="1770">
                  <c:v>129</c:v>
                </c:pt>
                <c:pt idx="1771">
                  <c:v>0</c:v>
                </c:pt>
                <c:pt idx="1772">
                  <c:v>109</c:v>
                </c:pt>
                <c:pt idx="1773">
                  <c:v>78</c:v>
                </c:pt>
                <c:pt idx="1774">
                  <c:v>0</c:v>
                </c:pt>
                <c:pt idx="1775">
                  <c:v>75</c:v>
                </c:pt>
                <c:pt idx="1776">
                  <c:v>62</c:v>
                </c:pt>
                <c:pt idx="1777">
                  <c:v>0</c:v>
                </c:pt>
                <c:pt idx="1778">
                  <c:v>0</c:v>
                </c:pt>
                <c:pt idx="1779">
                  <c:v>0</c:v>
                </c:pt>
                <c:pt idx="1780">
                  <c:v>56</c:v>
                </c:pt>
                <c:pt idx="1781">
                  <c:v>96</c:v>
                </c:pt>
                <c:pt idx="1782">
                  <c:v>292</c:v>
                </c:pt>
                <c:pt idx="1783">
                  <c:v>0</c:v>
                </c:pt>
                <c:pt idx="1784">
                  <c:v>19</c:v>
                </c:pt>
                <c:pt idx="1785">
                  <c:v>24</c:v>
                </c:pt>
                <c:pt idx="1786">
                  <c:v>0</c:v>
                </c:pt>
                <c:pt idx="1787">
                  <c:v>23</c:v>
                </c:pt>
                <c:pt idx="1788">
                  <c:v>0</c:v>
                </c:pt>
                <c:pt idx="1789">
                  <c:v>50</c:v>
                </c:pt>
                <c:pt idx="1790">
                  <c:v>0</c:v>
                </c:pt>
                <c:pt idx="1791">
                  <c:v>0</c:v>
                </c:pt>
                <c:pt idx="1792">
                  <c:v>27</c:v>
                </c:pt>
                <c:pt idx="1793">
                  <c:v>0</c:v>
                </c:pt>
                <c:pt idx="1794">
                  <c:v>0</c:v>
                </c:pt>
                <c:pt idx="1795">
                  <c:v>0</c:v>
                </c:pt>
                <c:pt idx="1796">
                  <c:v>0</c:v>
                </c:pt>
                <c:pt idx="1797">
                  <c:v>0</c:v>
                </c:pt>
                <c:pt idx="1798">
                  <c:v>17</c:v>
                </c:pt>
                <c:pt idx="1799">
                  <c:v>43</c:v>
                </c:pt>
                <c:pt idx="1800">
                  <c:v>18</c:v>
                </c:pt>
                <c:pt idx="1801">
                  <c:v>0</c:v>
                </c:pt>
                <c:pt idx="1802">
                  <c:v>0</c:v>
                </c:pt>
                <c:pt idx="1803">
                  <c:v>0</c:v>
                </c:pt>
                <c:pt idx="1804">
                  <c:v>0</c:v>
                </c:pt>
                <c:pt idx="1805">
                  <c:v>33</c:v>
                </c:pt>
                <c:pt idx="1806">
                  <c:v>0</c:v>
                </c:pt>
                <c:pt idx="1807">
                  <c:v>0</c:v>
                </c:pt>
                <c:pt idx="1808">
                  <c:v>43</c:v>
                </c:pt>
                <c:pt idx="1809">
                  <c:v>0</c:v>
                </c:pt>
                <c:pt idx="1810">
                  <c:v>0</c:v>
                </c:pt>
                <c:pt idx="1811">
                  <c:v>0</c:v>
                </c:pt>
                <c:pt idx="1812">
                  <c:v>68</c:v>
                </c:pt>
                <c:pt idx="1813">
                  <c:v>0</c:v>
                </c:pt>
                <c:pt idx="1814">
                  <c:v>42</c:v>
                </c:pt>
                <c:pt idx="1815">
                  <c:v>0</c:v>
                </c:pt>
                <c:pt idx="1816">
                  <c:v>0</c:v>
                </c:pt>
                <c:pt idx="1817">
                  <c:v>13</c:v>
                </c:pt>
                <c:pt idx="1818">
                  <c:v>89</c:v>
                </c:pt>
                <c:pt idx="1819">
                  <c:v>18</c:v>
                </c:pt>
                <c:pt idx="1820">
                  <c:v>0</c:v>
                </c:pt>
                <c:pt idx="1821">
                  <c:v>32</c:v>
                </c:pt>
                <c:pt idx="1822">
                  <c:v>0</c:v>
                </c:pt>
                <c:pt idx="1823">
                  <c:v>45</c:v>
                </c:pt>
                <c:pt idx="1824">
                  <c:v>0</c:v>
                </c:pt>
                <c:pt idx="1825">
                  <c:v>27</c:v>
                </c:pt>
                <c:pt idx="1826">
                  <c:v>0</c:v>
                </c:pt>
                <c:pt idx="1827">
                  <c:v>36</c:v>
                </c:pt>
                <c:pt idx="1828">
                  <c:v>0</c:v>
                </c:pt>
                <c:pt idx="1829">
                  <c:v>116</c:v>
                </c:pt>
                <c:pt idx="1830">
                  <c:v>0</c:v>
                </c:pt>
                <c:pt idx="1831">
                  <c:v>76</c:v>
                </c:pt>
                <c:pt idx="1832">
                  <c:v>0</c:v>
                </c:pt>
                <c:pt idx="1833">
                  <c:v>0</c:v>
                </c:pt>
                <c:pt idx="1834">
                  <c:v>18</c:v>
                </c:pt>
                <c:pt idx="1835">
                  <c:v>0</c:v>
                </c:pt>
                <c:pt idx="1836">
                  <c:v>17</c:v>
                </c:pt>
                <c:pt idx="1837">
                  <c:v>0</c:v>
                </c:pt>
                <c:pt idx="1838">
                  <c:v>269</c:v>
                </c:pt>
                <c:pt idx="1839">
                  <c:v>0</c:v>
                </c:pt>
                <c:pt idx="1840">
                  <c:v>163</c:v>
                </c:pt>
                <c:pt idx="1841">
                  <c:v>0</c:v>
                </c:pt>
                <c:pt idx="1842">
                  <c:v>0</c:v>
                </c:pt>
                <c:pt idx="1843">
                  <c:v>127</c:v>
                </c:pt>
                <c:pt idx="1844">
                  <c:v>0</c:v>
                </c:pt>
                <c:pt idx="1845">
                  <c:v>58</c:v>
                </c:pt>
                <c:pt idx="1846">
                  <c:v>111</c:v>
                </c:pt>
                <c:pt idx="1847">
                  <c:v>0</c:v>
                </c:pt>
                <c:pt idx="1848">
                  <c:v>16</c:v>
                </c:pt>
                <c:pt idx="1849">
                  <c:v>0</c:v>
                </c:pt>
                <c:pt idx="1850">
                  <c:v>84</c:v>
                </c:pt>
                <c:pt idx="1851">
                  <c:v>0</c:v>
                </c:pt>
                <c:pt idx="1852">
                  <c:v>89</c:v>
                </c:pt>
                <c:pt idx="1853">
                  <c:v>30</c:v>
                </c:pt>
                <c:pt idx="1854">
                  <c:v>0</c:v>
                </c:pt>
                <c:pt idx="1855">
                  <c:v>15</c:v>
                </c:pt>
                <c:pt idx="1856">
                  <c:v>0</c:v>
                </c:pt>
                <c:pt idx="1857">
                  <c:v>0</c:v>
                </c:pt>
                <c:pt idx="1858">
                  <c:v>269</c:v>
                </c:pt>
                <c:pt idx="1859">
                  <c:v>79</c:v>
                </c:pt>
                <c:pt idx="1860">
                  <c:v>0</c:v>
                </c:pt>
                <c:pt idx="1861">
                  <c:v>0</c:v>
                </c:pt>
                <c:pt idx="1862">
                  <c:v>0</c:v>
                </c:pt>
                <c:pt idx="1863">
                  <c:v>0</c:v>
                </c:pt>
                <c:pt idx="1864">
                  <c:v>0</c:v>
                </c:pt>
                <c:pt idx="1865">
                  <c:v>0</c:v>
                </c:pt>
                <c:pt idx="1866">
                  <c:v>30</c:v>
                </c:pt>
                <c:pt idx="1867">
                  <c:v>0</c:v>
                </c:pt>
                <c:pt idx="1868">
                  <c:v>0</c:v>
                </c:pt>
                <c:pt idx="1869">
                  <c:v>0</c:v>
                </c:pt>
                <c:pt idx="1870">
                  <c:v>0</c:v>
                </c:pt>
                <c:pt idx="1871">
                  <c:v>0</c:v>
                </c:pt>
                <c:pt idx="1872">
                  <c:v>0</c:v>
                </c:pt>
                <c:pt idx="1873">
                  <c:v>406</c:v>
                </c:pt>
                <c:pt idx="1874">
                  <c:v>0</c:v>
                </c:pt>
                <c:pt idx="1875">
                  <c:v>27</c:v>
                </c:pt>
                <c:pt idx="1876">
                  <c:v>0</c:v>
                </c:pt>
                <c:pt idx="1877">
                  <c:v>0</c:v>
                </c:pt>
                <c:pt idx="1878">
                  <c:v>0</c:v>
                </c:pt>
                <c:pt idx="1879">
                  <c:v>0</c:v>
                </c:pt>
                <c:pt idx="1880">
                  <c:v>51</c:v>
                </c:pt>
                <c:pt idx="1881">
                  <c:v>0</c:v>
                </c:pt>
                <c:pt idx="1882">
                  <c:v>0</c:v>
                </c:pt>
                <c:pt idx="1883">
                  <c:v>52</c:v>
                </c:pt>
                <c:pt idx="1884">
                  <c:v>0</c:v>
                </c:pt>
                <c:pt idx="1885">
                  <c:v>0</c:v>
                </c:pt>
                <c:pt idx="1886">
                  <c:v>0</c:v>
                </c:pt>
                <c:pt idx="1887">
                  <c:v>35</c:v>
                </c:pt>
                <c:pt idx="1888">
                  <c:v>0</c:v>
                </c:pt>
                <c:pt idx="1889">
                  <c:v>0</c:v>
                </c:pt>
                <c:pt idx="1890">
                  <c:v>0</c:v>
                </c:pt>
                <c:pt idx="1891">
                  <c:v>0</c:v>
                </c:pt>
                <c:pt idx="1892">
                  <c:v>212</c:v>
                </c:pt>
                <c:pt idx="1893">
                  <c:v>0</c:v>
                </c:pt>
                <c:pt idx="1894">
                  <c:v>23</c:v>
                </c:pt>
                <c:pt idx="1895">
                  <c:v>0</c:v>
                </c:pt>
                <c:pt idx="1896">
                  <c:v>37</c:v>
                </c:pt>
                <c:pt idx="1897">
                  <c:v>0</c:v>
                </c:pt>
                <c:pt idx="1898">
                  <c:v>0</c:v>
                </c:pt>
                <c:pt idx="1899">
                  <c:v>50</c:v>
                </c:pt>
                <c:pt idx="1900">
                  <c:v>0</c:v>
                </c:pt>
                <c:pt idx="1901">
                  <c:v>0</c:v>
                </c:pt>
                <c:pt idx="1902">
                  <c:v>79</c:v>
                </c:pt>
                <c:pt idx="1903">
                  <c:v>40</c:v>
                </c:pt>
                <c:pt idx="1904">
                  <c:v>0</c:v>
                </c:pt>
                <c:pt idx="1905">
                  <c:v>0</c:v>
                </c:pt>
                <c:pt idx="1906">
                  <c:v>0</c:v>
                </c:pt>
                <c:pt idx="1907">
                  <c:v>58</c:v>
                </c:pt>
                <c:pt idx="1908">
                  <c:v>82</c:v>
                </c:pt>
                <c:pt idx="1909">
                  <c:v>18</c:v>
                </c:pt>
                <c:pt idx="1910">
                  <c:v>40</c:v>
                </c:pt>
                <c:pt idx="1911">
                  <c:v>0</c:v>
                </c:pt>
                <c:pt idx="1912">
                  <c:v>21</c:v>
                </c:pt>
                <c:pt idx="1913">
                  <c:v>27</c:v>
                </c:pt>
                <c:pt idx="1914">
                  <c:v>7</c:v>
                </c:pt>
                <c:pt idx="1915">
                  <c:v>157</c:v>
                </c:pt>
                <c:pt idx="1916">
                  <c:v>13</c:v>
                </c:pt>
                <c:pt idx="1917">
                  <c:v>30</c:v>
                </c:pt>
                <c:pt idx="1918">
                  <c:v>40</c:v>
                </c:pt>
                <c:pt idx="1919">
                  <c:v>0</c:v>
                </c:pt>
                <c:pt idx="1920">
                  <c:v>35</c:v>
                </c:pt>
                <c:pt idx="1921">
                  <c:v>0</c:v>
                </c:pt>
                <c:pt idx="1922">
                  <c:v>73</c:v>
                </c:pt>
                <c:pt idx="1923">
                  <c:v>0</c:v>
                </c:pt>
                <c:pt idx="1924">
                  <c:v>13</c:v>
                </c:pt>
                <c:pt idx="1925">
                  <c:v>11</c:v>
                </c:pt>
                <c:pt idx="1926">
                  <c:v>0</c:v>
                </c:pt>
                <c:pt idx="1927">
                  <c:v>14</c:v>
                </c:pt>
                <c:pt idx="1928">
                  <c:v>54</c:v>
                </c:pt>
                <c:pt idx="1929">
                  <c:v>0</c:v>
                </c:pt>
                <c:pt idx="1930">
                  <c:v>0</c:v>
                </c:pt>
                <c:pt idx="1931">
                  <c:v>0</c:v>
                </c:pt>
                <c:pt idx="1932">
                  <c:v>0</c:v>
                </c:pt>
                <c:pt idx="1933">
                  <c:v>42</c:v>
                </c:pt>
                <c:pt idx="1934">
                  <c:v>0</c:v>
                </c:pt>
                <c:pt idx="1935">
                  <c:v>59</c:v>
                </c:pt>
                <c:pt idx="1936">
                  <c:v>0</c:v>
                </c:pt>
                <c:pt idx="1937">
                  <c:v>34</c:v>
                </c:pt>
                <c:pt idx="1938">
                  <c:v>0</c:v>
                </c:pt>
                <c:pt idx="1939">
                  <c:v>157</c:v>
                </c:pt>
                <c:pt idx="1940">
                  <c:v>0</c:v>
                </c:pt>
                <c:pt idx="1941">
                  <c:v>16</c:v>
                </c:pt>
                <c:pt idx="1942">
                  <c:v>0</c:v>
                </c:pt>
                <c:pt idx="1943">
                  <c:v>22</c:v>
                </c:pt>
                <c:pt idx="1944">
                  <c:v>370</c:v>
                </c:pt>
                <c:pt idx="1945">
                  <c:v>0</c:v>
                </c:pt>
                <c:pt idx="1946">
                  <c:v>14</c:v>
                </c:pt>
                <c:pt idx="1947">
                  <c:v>0</c:v>
                </c:pt>
                <c:pt idx="1948">
                  <c:v>0</c:v>
                </c:pt>
                <c:pt idx="1949">
                  <c:v>0</c:v>
                </c:pt>
                <c:pt idx="1950">
                  <c:v>0</c:v>
                </c:pt>
                <c:pt idx="1951">
                  <c:v>18</c:v>
                </c:pt>
                <c:pt idx="1952">
                  <c:v>13</c:v>
                </c:pt>
                <c:pt idx="1953">
                  <c:v>0</c:v>
                </c:pt>
                <c:pt idx="1954">
                  <c:v>0</c:v>
                </c:pt>
                <c:pt idx="1955">
                  <c:v>28</c:v>
                </c:pt>
                <c:pt idx="1956">
                  <c:v>0</c:v>
                </c:pt>
                <c:pt idx="1957">
                  <c:v>13</c:v>
                </c:pt>
                <c:pt idx="1958">
                  <c:v>93</c:v>
                </c:pt>
                <c:pt idx="1959">
                  <c:v>0</c:v>
                </c:pt>
                <c:pt idx="1960">
                  <c:v>0</c:v>
                </c:pt>
                <c:pt idx="1961">
                  <c:v>0</c:v>
                </c:pt>
                <c:pt idx="1962">
                  <c:v>0</c:v>
                </c:pt>
                <c:pt idx="1963">
                  <c:v>0</c:v>
                </c:pt>
                <c:pt idx="1964">
                  <c:v>0</c:v>
                </c:pt>
                <c:pt idx="1965">
                  <c:v>13</c:v>
                </c:pt>
                <c:pt idx="1966">
                  <c:v>0</c:v>
                </c:pt>
                <c:pt idx="1967">
                  <c:v>19</c:v>
                </c:pt>
                <c:pt idx="1968">
                  <c:v>0</c:v>
                </c:pt>
                <c:pt idx="1969">
                  <c:v>19</c:v>
                </c:pt>
                <c:pt idx="1970">
                  <c:v>19</c:v>
                </c:pt>
                <c:pt idx="1971">
                  <c:v>0</c:v>
                </c:pt>
                <c:pt idx="1972">
                  <c:v>0</c:v>
                </c:pt>
                <c:pt idx="1973">
                  <c:v>26</c:v>
                </c:pt>
                <c:pt idx="1974">
                  <c:v>23</c:v>
                </c:pt>
                <c:pt idx="1975">
                  <c:v>0</c:v>
                </c:pt>
                <c:pt idx="1976">
                  <c:v>84</c:v>
                </c:pt>
                <c:pt idx="1977">
                  <c:v>36</c:v>
                </c:pt>
                <c:pt idx="1978">
                  <c:v>14</c:v>
                </c:pt>
                <c:pt idx="1979">
                  <c:v>11</c:v>
                </c:pt>
                <c:pt idx="1980">
                  <c:v>26</c:v>
                </c:pt>
                <c:pt idx="1981">
                  <c:v>29</c:v>
                </c:pt>
                <c:pt idx="1982">
                  <c:v>60</c:v>
                </c:pt>
                <c:pt idx="1983">
                  <c:v>15</c:v>
                </c:pt>
                <c:pt idx="1984">
                  <c:v>29</c:v>
                </c:pt>
                <c:pt idx="1985">
                  <c:v>18</c:v>
                </c:pt>
                <c:pt idx="1986">
                  <c:v>48</c:v>
                </c:pt>
                <c:pt idx="1987">
                  <c:v>15</c:v>
                </c:pt>
                <c:pt idx="1988">
                  <c:v>17</c:v>
                </c:pt>
                <c:pt idx="1989">
                  <c:v>0</c:v>
                </c:pt>
                <c:pt idx="1990">
                  <c:v>0</c:v>
                </c:pt>
                <c:pt idx="1991">
                  <c:v>0</c:v>
                </c:pt>
                <c:pt idx="1992">
                  <c:v>0</c:v>
                </c:pt>
                <c:pt idx="1993">
                  <c:v>0</c:v>
                </c:pt>
                <c:pt idx="1994">
                  <c:v>20</c:v>
                </c:pt>
                <c:pt idx="1995">
                  <c:v>0</c:v>
                </c:pt>
                <c:pt idx="1996">
                  <c:v>23</c:v>
                </c:pt>
                <c:pt idx="1997">
                  <c:v>0</c:v>
                </c:pt>
                <c:pt idx="1998">
                  <c:v>406</c:v>
                </c:pt>
                <c:pt idx="1999">
                  <c:v>0</c:v>
                </c:pt>
                <c:pt idx="2000">
                  <c:v>0</c:v>
                </c:pt>
                <c:pt idx="2001">
                  <c:v>0</c:v>
                </c:pt>
                <c:pt idx="2002">
                  <c:v>87</c:v>
                </c:pt>
                <c:pt idx="2003">
                  <c:v>0</c:v>
                </c:pt>
                <c:pt idx="2004">
                  <c:v>0</c:v>
                </c:pt>
                <c:pt idx="2005">
                  <c:v>0</c:v>
                </c:pt>
                <c:pt idx="2006">
                  <c:v>0</c:v>
                </c:pt>
                <c:pt idx="2007">
                  <c:v>0</c:v>
                </c:pt>
                <c:pt idx="2008">
                  <c:v>29</c:v>
                </c:pt>
                <c:pt idx="2009">
                  <c:v>0</c:v>
                </c:pt>
                <c:pt idx="2010">
                  <c:v>0</c:v>
                </c:pt>
                <c:pt idx="2011">
                  <c:v>0</c:v>
                </c:pt>
                <c:pt idx="2012">
                  <c:v>0</c:v>
                </c:pt>
                <c:pt idx="2013">
                  <c:v>11</c:v>
                </c:pt>
                <c:pt idx="2014">
                  <c:v>0</c:v>
                </c:pt>
                <c:pt idx="2015">
                  <c:v>11</c:v>
                </c:pt>
                <c:pt idx="2016">
                  <c:v>0</c:v>
                </c:pt>
                <c:pt idx="2017">
                  <c:v>0</c:v>
                </c:pt>
                <c:pt idx="2018">
                  <c:v>0</c:v>
                </c:pt>
                <c:pt idx="2019">
                  <c:v>316</c:v>
                </c:pt>
                <c:pt idx="2020">
                  <c:v>0</c:v>
                </c:pt>
                <c:pt idx="2021">
                  <c:v>163</c:v>
                </c:pt>
                <c:pt idx="2022">
                  <c:v>0</c:v>
                </c:pt>
                <c:pt idx="2023">
                  <c:v>0</c:v>
                </c:pt>
                <c:pt idx="2024">
                  <c:v>0</c:v>
                </c:pt>
                <c:pt idx="2025">
                  <c:v>422</c:v>
                </c:pt>
                <c:pt idx="2026">
                  <c:v>45</c:v>
                </c:pt>
                <c:pt idx="2027">
                  <c:v>0</c:v>
                </c:pt>
                <c:pt idx="2028">
                  <c:v>0</c:v>
                </c:pt>
                <c:pt idx="2029">
                  <c:v>79</c:v>
                </c:pt>
                <c:pt idx="2030">
                  <c:v>0</c:v>
                </c:pt>
                <c:pt idx="2031">
                  <c:v>0</c:v>
                </c:pt>
                <c:pt idx="2032">
                  <c:v>0</c:v>
                </c:pt>
                <c:pt idx="2033">
                  <c:v>79</c:v>
                </c:pt>
                <c:pt idx="2034">
                  <c:v>0</c:v>
                </c:pt>
                <c:pt idx="2035">
                  <c:v>0</c:v>
                </c:pt>
                <c:pt idx="2036">
                  <c:v>0</c:v>
                </c:pt>
                <c:pt idx="2037">
                  <c:v>0</c:v>
                </c:pt>
                <c:pt idx="2038">
                  <c:v>0</c:v>
                </c:pt>
                <c:pt idx="2039">
                  <c:v>134</c:v>
                </c:pt>
                <c:pt idx="2040">
                  <c:v>5</c:v>
                </c:pt>
                <c:pt idx="2041">
                  <c:v>0</c:v>
                </c:pt>
                <c:pt idx="2042">
                  <c:v>0</c:v>
                </c:pt>
                <c:pt idx="2043">
                  <c:v>0</c:v>
                </c:pt>
                <c:pt idx="2044">
                  <c:v>0</c:v>
                </c:pt>
                <c:pt idx="2045">
                  <c:v>0</c:v>
                </c:pt>
                <c:pt idx="2046">
                  <c:v>0</c:v>
                </c:pt>
                <c:pt idx="2047">
                  <c:v>44</c:v>
                </c:pt>
                <c:pt idx="2048">
                  <c:v>0</c:v>
                </c:pt>
                <c:pt idx="2049">
                  <c:v>27</c:v>
                </c:pt>
                <c:pt idx="2050">
                  <c:v>0</c:v>
                </c:pt>
                <c:pt idx="2051">
                  <c:v>0</c:v>
                </c:pt>
                <c:pt idx="2052">
                  <c:v>0</c:v>
                </c:pt>
                <c:pt idx="2053">
                  <c:v>76</c:v>
                </c:pt>
                <c:pt idx="2054">
                  <c:v>142</c:v>
                </c:pt>
                <c:pt idx="2055">
                  <c:v>45</c:v>
                </c:pt>
                <c:pt idx="2056">
                  <c:v>0</c:v>
                </c:pt>
                <c:pt idx="2057">
                  <c:v>120</c:v>
                </c:pt>
                <c:pt idx="2058">
                  <c:v>84</c:v>
                </c:pt>
                <c:pt idx="2059">
                  <c:v>0</c:v>
                </c:pt>
                <c:pt idx="2060">
                  <c:v>0</c:v>
                </c:pt>
                <c:pt idx="2061">
                  <c:v>0</c:v>
                </c:pt>
                <c:pt idx="2062">
                  <c:v>0</c:v>
                </c:pt>
                <c:pt idx="2063">
                  <c:v>0</c:v>
                </c:pt>
                <c:pt idx="2064">
                  <c:v>0</c:v>
                </c:pt>
                <c:pt idx="2065">
                  <c:v>0</c:v>
                </c:pt>
                <c:pt idx="2066">
                  <c:v>45</c:v>
                </c:pt>
                <c:pt idx="2067">
                  <c:v>0</c:v>
                </c:pt>
                <c:pt idx="2068">
                  <c:v>0</c:v>
                </c:pt>
                <c:pt idx="2069">
                  <c:v>0</c:v>
                </c:pt>
                <c:pt idx="2070">
                  <c:v>91</c:v>
                </c:pt>
                <c:pt idx="2071">
                  <c:v>0</c:v>
                </c:pt>
                <c:pt idx="2072">
                  <c:v>0</c:v>
                </c:pt>
                <c:pt idx="2073">
                  <c:v>54</c:v>
                </c:pt>
                <c:pt idx="2074">
                  <c:v>24</c:v>
                </c:pt>
                <c:pt idx="2075">
                  <c:v>0</c:v>
                </c:pt>
                <c:pt idx="2076">
                  <c:v>0</c:v>
                </c:pt>
                <c:pt idx="2077">
                  <c:v>0</c:v>
                </c:pt>
                <c:pt idx="2078">
                  <c:v>165</c:v>
                </c:pt>
                <c:pt idx="2079">
                  <c:v>0</c:v>
                </c:pt>
                <c:pt idx="2080">
                  <c:v>0</c:v>
                </c:pt>
                <c:pt idx="2081">
                  <c:v>74</c:v>
                </c:pt>
                <c:pt idx="2082">
                  <c:v>18</c:v>
                </c:pt>
                <c:pt idx="2083">
                  <c:v>47</c:v>
                </c:pt>
                <c:pt idx="2084">
                  <c:v>314</c:v>
                </c:pt>
                <c:pt idx="2085">
                  <c:v>717</c:v>
                </c:pt>
                <c:pt idx="2086">
                  <c:v>0</c:v>
                </c:pt>
                <c:pt idx="2087">
                  <c:v>0</c:v>
                </c:pt>
                <c:pt idx="2088">
                  <c:v>0</c:v>
                </c:pt>
                <c:pt idx="2089">
                  <c:v>0</c:v>
                </c:pt>
                <c:pt idx="2090">
                  <c:v>0</c:v>
                </c:pt>
                <c:pt idx="2091">
                  <c:v>284</c:v>
                </c:pt>
                <c:pt idx="2092">
                  <c:v>28</c:v>
                </c:pt>
                <c:pt idx="2093">
                  <c:v>0</c:v>
                </c:pt>
                <c:pt idx="2094">
                  <c:v>0</c:v>
                </c:pt>
                <c:pt idx="2095">
                  <c:v>24</c:v>
                </c:pt>
                <c:pt idx="2096">
                  <c:v>205</c:v>
                </c:pt>
                <c:pt idx="2097">
                  <c:v>95</c:v>
                </c:pt>
                <c:pt idx="2098">
                  <c:v>0</c:v>
                </c:pt>
                <c:pt idx="2099">
                  <c:v>0</c:v>
                </c:pt>
                <c:pt idx="2100">
                  <c:v>0</c:v>
                </c:pt>
                <c:pt idx="2101">
                  <c:v>15</c:v>
                </c:pt>
                <c:pt idx="2102">
                  <c:v>0</c:v>
                </c:pt>
                <c:pt idx="2103">
                  <c:v>0</c:v>
                </c:pt>
                <c:pt idx="2104">
                  <c:v>0</c:v>
                </c:pt>
                <c:pt idx="2105">
                  <c:v>71</c:v>
                </c:pt>
                <c:pt idx="2106">
                  <c:v>0</c:v>
                </c:pt>
                <c:pt idx="2107">
                  <c:v>0</c:v>
                </c:pt>
                <c:pt idx="2108">
                  <c:v>0</c:v>
                </c:pt>
                <c:pt idx="2109">
                  <c:v>0</c:v>
                </c:pt>
                <c:pt idx="2110">
                  <c:v>0</c:v>
                </c:pt>
                <c:pt idx="2111">
                  <c:v>0</c:v>
                </c:pt>
                <c:pt idx="2112">
                  <c:v>0</c:v>
                </c:pt>
                <c:pt idx="2113">
                  <c:v>134</c:v>
                </c:pt>
                <c:pt idx="2114">
                  <c:v>6</c:v>
                </c:pt>
                <c:pt idx="2115">
                  <c:v>0</c:v>
                </c:pt>
                <c:pt idx="2116">
                  <c:v>41</c:v>
                </c:pt>
                <c:pt idx="2117">
                  <c:v>63</c:v>
                </c:pt>
                <c:pt idx="2118">
                  <c:v>106</c:v>
                </c:pt>
                <c:pt idx="2119">
                  <c:v>174</c:v>
                </c:pt>
                <c:pt idx="2120">
                  <c:v>0</c:v>
                </c:pt>
                <c:pt idx="2121">
                  <c:v>0</c:v>
                </c:pt>
                <c:pt idx="2122">
                  <c:v>9</c:v>
                </c:pt>
                <c:pt idx="2123">
                  <c:v>35</c:v>
                </c:pt>
                <c:pt idx="2124">
                  <c:v>0</c:v>
                </c:pt>
                <c:pt idx="2125">
                  <c:v>107</c:v>
                </c:pt>
                <c:pt idx="2126">
                  <c:v>0</c:v>
                </c:pt>
                <c:pt idx="2127">
                  <c:v>101</c:v>
                </c:pt>
                <c:pt idx="2128">
                  <c:v>0</c:v>
                </c:pt>
                <c:pt idx="2129">
                  <c:v>0</c:v>
                </c:pt>
                <c:pt idx="2130">
                  <c:v>72</c:v>
                </c:pt>
                <c:pt idx="2131">
                  <c:v>62</c:v>
                </c:pt>
                <c:pt idx="2132">
                  <c:v>0</c:v>
                </c:pt>
                <c:pt idx="2133">
                  <c:v>0</c:v>
                </c:pt>
                <c:pt idx="2134">
                  <c:v>0</c:v>
                </c:pt>
                <c:pt idx="2135">
                  <c:v>0</c:v>
                </c:pt>
                <c:pt idx="2136">
                  <c:v>0</c:v>
                </c:pt>
                <c:pt idx="2137">
                  <c:v>44</c:v>
                </c:pt>
                <c:pt idx="2138">
                  <c:v>0</c:v>
                </c:pt>
              </c:numCache>
            </c:numRef>
          </c:val>
          <c:extLst>
            <c:ext xmlns:c16="http://schemas.microsoft.com/office/drawing/2014/chart" uri="{C3380CC4-5D6E-409C-BE32-E72D297353CC}">
              <c16:uniqueId val="{00000000-5853-4DEA-9DA3-68D5B78ACEA0}"/>
            </c:ext>
          </c:extLst>
        </c:ser>
        <c:dLbls>
          <c:showLegendKey val="0"/>
          <c:showVal val="0"/>
          <c:showCatName val="0"/>
          <c:showSerName val="0"/>
          <c:showPercent val="0"/>
          <c:showBubbleSize val="0"/>
        </c:dLbls>
        <c:gapWidth val="219"/>
        <c:overlap val="-27"/>
        <c:axId val="454871888"/>
        <c:axId val="454883040"/>
      </c:barChart>
      <c:dateAx>
        <c:axId val="454871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83040"/>
        <c:crosses val="autoZero"/>
        <c:auto val="1"/>
        <c:lblOffset val="100"/>
        <c:baseTimeUnit val="days"/>
      </c:dateAx>
      <c:valAx>
        <c:axId val="45488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7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0.38530808129524802</c:v>
                </c:pt>
                <c:pt idx="1">
                  <c:v>0.23948704464087101</c:v>
                </c:pt>
                <c:pt idx="2">
                  <c:v>0.25727972195863702</c:v>
                </c:pt>
                <c:pt idx="3">
                  <c:v>0.33389631667307201</c:v>
                </c:pt>
                <c:pt idx="4">
                  <c:v>0.24124495015896499</c:v>
                </c:pt>
                <c:pt idx="5">
                  <c:v>0.19053010445993901</c:v>
                </c:pt>
                <c:pt idx="6">
                  <c:v>0.190283630988338</c:v>
                </c:pt>
              </c:numCache>
            </c:numRef>
          </c:val>
          <c:extLst>
            <c:ext xmlns:c16="http://schemas.microsoft.com/office/drawing/2014/chart" uri="{C3380CC4-5D6E-409C-BE32-E72D297353CC}">
              <c16:uniqueId val="{00000000-6732-4B95-9E3F-226DC3031A51}"/>
            </c:ext>
          </c:extLst>
        </c:ser>
        <c:dLbls>
          <c:showLegendKey val="0"/>
          <c:showVal val="0"/>
          <c:showCatName val="0"/>
          <c:showSerName val="0"/>
          <c:showPercent val="0"/>
          <c:showBubbleSize val="0"/>
        </c:dLbls>
        <c:gapWidth val="219"/>
        <c:overlap val="-27"/>
        <c:axId val="454879104"/>
        <c:axId val="454878448"/>
      </c:barChart>
      <c:catAx>
        <c:axId val="454879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78448"/>
        <c:crosses val="autoZero"/>
        <c:auto val="1"/>
        <c:lblAlgn val="ctr"/>
        <c:lblOffset val="100"/>
        <c:noMultiLvlLbl val="0"/>
      </c:catAx>
      <c:valAx>
        <c:axId val="45487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7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Album</c:v>
                </c:pt>
                <c:pt idx="1">
                  <c:v>Event</c:v>
                </c:pt>
                <c:pt idx="2">
                  <c:v>Link</c:v>
                </c:pt>
                <c:pt idx="3">
                  <c:v>Live Video</c:v>
                </c:pt>
                <c:pt idx="4">
                  <c:v>Photo</c:v>
                </c:pt>
                <c:pt idx="5">
                  <c:v>Status</c:v>
                </c:pt>
                <c:pt idx="6">
                  <c:v>Video</c:v>
                </c:pt>
              </c:strCache>
            </c:strRef>
          </c:cat>
          <c:val>
            <c:numRef>
              <c:f>Sheet1!$B$2:$B$8</c:f>
              <c:numCache>
                <c:formatCode>General</c:formatCode>
                <c:ptCount val="7"/>
                <c:pt idx="0">
                  <c:v>0.41530564307142798</c:v>
                </c:pt>
                <c:pt idx="1">
                  <c:v>1.3062210344895999</c:v>
                </c:pt>
                <c:pt idx="2">
                  <c:v>0.36656229015402902</c:v>
                </c:pt>
                <c:pt idx="3">
                  <c:v>1.12269446672013</c:v>
                </c:pt>
                <c:pt idx="4">
                  <c:v>0.66902306430120395</c:v>
                </c:pt>
                <c:pt idx="5">
                  <c:v>0.53553036885597305</c:v>
                </c:pt>
                <c:pt idx="6">
                  <c:v>0.349600268723464</c:v>
                </c:pt>
              </c:numCache>
            </c:numRef>
          </c:val>
          <c:extLst>
            <c:ext xmlns:c16="http://schemas.microsoft.com/office/drawing/2014/chart" uri="{C3380CC4-5D6E-409C-BE32-E72D297353CC}">
              <c16:uniqueId val="{00000000-6E06-4C39-BD78-56926BB27AC8}"/>
            </c:ext>
          </c:extLst>
        </c:ser>
        <c:dLbls>
          <c:showLegendKey val="0"/>
          <c:showVal val="0"/>
          <c:showCatName val="0"/>
          <c:showSerName val="0"/>
          <c:showPercent val="0"/>
          <c:showBubbleSize val="0"/>
        </c:dLbls>
        <c:gapWidth val="219"/>
        <c:overlap val="-27"/>
        <c:axId val="454878776"/>
        <c:axId val="454876480"/>
      </c:barChart>
      <c:catAx>
        <c:axId val="454878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76480"/>
        <c:crosses val="autoZero"/>
        <c:auto val="1"/>
        <c:lblAlgn val="ctr"/>
        <c:lblOffset val="100"/>
        <c:noMultiLvlLbl val="0"/>
      </c:catAx>
      <c:valAx>
        <c:axId val="45487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7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25</c:v>
                </c:pt>
              </c:numCache>
            </c:numRef>
          </c:val>
          <c:extLst>
            <c:ext xmlns:c16="http://schemas.microsoft.com/office/drawing/2014/chart" uri="{C3380CC4-5D6E-409C-BE32-E72D297353CC}">
              <c16:uniqueId val="{00000000-FE80-4655-9832-27325CF0AECA}"/>
            </c:ext>
          </c:extLst>
        </c:ser>
        <c:ser>
          <c:idx val="1"/>
          <c:order val="1"/>
          <c:tx>
            <c:strRef>
              <c:f>Sheet1!$C$1</c:f>
              <c:strCache>
                <c:ptCount val="1"/>
                <c:pt idx="0">
                  <c:v>Event</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2</c:v>
                </c:pt>
              </c:numCache>
            </c:numRef>
          </c:val>
          <c:extLst>
            <c:ext xmlns:c16="http://schemas.microsoft.com/office/drawing/2014/chart" uri="{C3380CC4-5D6E-409C-BE32-E72D297353CC}">
              <c16:uniqueId val="{00000001-FE80-4655-9832-27325CF0AECA}"/>
            </c:ext>
          </c:extLst>
        </c:ser>
        <c:ser>
          <c:idx val="2"/>
          <c:order val="2"/>
          <c:tx>
            <c:strRef>
              <c:f>Sheet1!$D$1</c:f>
              <c:strCache>
                <c:ptCount val="1"/>
                <c:pt idx="0">
                  <c:v>Link</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144</c:v>
                </c:pt>
              </c:numCache>
            </c:numRef>
          </c:val>
          <c:extLst>
            <c:ext xmlns:c16="http://schemas.microsoft.com/office/drawing/2014/chart" uri="{C3380CC4-5D6E-409C-BE32-E72D297353CC}">
              <c16:uniqueId val="{00000002-FE80-4655-9832-27325CF0AECA}"/>
            </c:ext>
          </c:extLst>
        </c:ser>
        <c:ser>
          <c:idx val="3"/>
          <c:order val="3"/>
          <c:tx>
            <c:strRef>
              <c:f>Sheet1!$E$1</c:f>
              <c:strCache>
                <c:ptCount val="1"/>
                <c:pt idx="0">
                  <c:v>Live Video</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1</c:v>
                </c:pt>
              </c:numCache>
            </c:numRef>
          </c:val>
          <c:extLst>
            <c:ext xmlns:c16="http://schemas.microsoft.com/office/drawing/2014/chart" uri="{C3380CC4-5D6E-409C-BE32-E72D297353CC}">
              <c16:uniqueId val="{00000003-FE80-4655-9832-27325CF0AECA}"/>
            </c:ext>
          </c:extLst>
        </c:ser>
        <c:ser>
          <c:idx val="4"/>
          <c:order val="4"/>
          <c:tx>
            <c:strRef>
              <c:f>Sheet1!$F$1</c:f>
              <c:strCache>
                <c:ptCount val="1"/>
                <c:pt idx="0">
                  <c:v>Photo</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992</c:v>
                </c:pt>
              </c:numCache>
            </c:numRef>
          </c:val>
          <c:extLst>
            <c:ext xmlns:c16="http://schemas.microsoft.com/office/drawing/2014/chart" uri="{C3380CC4-5D6E-409C-BE32-E72D297353CC}">
              <c16:uniqueId val="{00000004-FE80-4655-9832-27325CF0AECA}"/>
            </c:ext>
          </c:extLst>
        </c:ser>
        <c:ser>
          <c:idx val="5"/>
          <c:order val="5"/>
          <c:tx>
            <c:strRef>
              <c:f>Sheet1!$G$1</c:f>
              <c:strCache>
                <c:ptCount val="1"/>
                <c:pt idx="0">
                  <c:v>Status</c:v>
                </c:pt>
              </c:strCache>
            </c:strRef>
          </c:tx>
          <c:spPr>
            <a:solidFill>
              <a:schemeClr val="accent6"/>
            </a:solidFill>
            <a:ln>
              <a:noFill/>
            </a:ln>
            <a:effectLst/>
          </c:spPr>
          <c:invertIfNegative val="0"/>
          <c:cat>
            <c:strRef>
              <c:f>Sheet1!$A$2</c:f>
              <c:strCache>
                <c:ptCount val="1"/>
                <c:pt idx="0">
                  <c:v>Yesway</c:v>
                </c:pt>
              </c:strCache>
            </c:strRef>
          </c:cat>
          <c:val>
            <c:numRef>
              <c:f>Sheet1!$G$2</c:f>
              <c:numCache>
                <c:formatCode>General</c:formatCode>
                <c:ptCount val="1"/>
                <c:pt idx="0">
                  <c:v>87</c:v>
                </c:pt>
              </c:numCache>
            </c:numRef>
          </c:val>
          <c:extLst>
            <c:ext xmlns:c16="http://schemas.microsoft.com/office/drawing/2014/chart" uri="{C3380CC4-5D6E-409C-BE32-E72D297353CC}">
              <c16:uniqueId val="{00000005-FE80-4655-9832-27325CF0AECA}"/>
            </c:ext>
          </c:extLst>
        </c:ser>
        <c:ser>
          <c:idx val="6"/>
          <c:order val="6"/>
          <c:tx>
            <c:strRef>
              <c:f>Sheet1!$H$1</c:f>
              <c:strCache>
                <c:ptCount val="1"/>
                <c:pt idx="0">
                  <c:v>Video</c:v>
                </c:pt>
              </c:strCache>
            </c:strRef>
          </c:tx>
          <c:spPr>
            <a:solidFill>
              <a:schemeClr val="accent1">
                <a:lumMod val="60000"/>
              </a:schemeClr>
            </a:solidFill>
            <a:ln>
              <a:noFill/>
            </a:ln>
            <a:effectLst/>
          </c:spPr>
          <c:invertIfNegative val="0"/>
          <c:cat>
            <c:strRef>
              <c:f>Sheet1!$A$2</c:f>
              <c:strCache>
                <c:ptCount val="1"/>
                <c:pt idx="0">
                  <c:v>Yesway</c:v>
                </c:pt>
              </c:strCache>
            </c:strRef>
          </c:cat>
          <c:val>
            <c:numRef>
              <c:f>Sheet1!$H$2</c:f>
              <c:numCache>
                <c:formatCode>General</c:formatCode>
                <c:ptCount val="1"/>
                <c:pt idx="0">
                  <c:v>93</c:v>
                </c:pt>
              </c:numCache>
            </c:numRef>
          </c:val>
          <c:extLst>
            <c:ext xmlns:c16="http://schemas.microsoft.com/office/drawing/2014/chart" uri="{C3380CC4-5D6E-409C-BE32-E72D297353CC}">
              <c16:uniqueId val="{00000006-FE80-4655-9832-27325CF0AECA}"/>
            </c:ext>
          </c:extLst>
        </c:ser>
        <c:dLbls>
          <c:showLegendKey val="0"/>
          <c:showVal val="0"/>
          <c:showCatName val="0"/>
          <c:showSerName val="0"/>
          <c:showPercent val="0"/>
          <c:showBubbleSize val="0"/>
        </c:dLbls>
        <c:gapWidth val="150"/>
        <c:overlap val="100"/>
        <c:axId val="454886320"/>
        <c:axId val="454885336"/>
      </c:barChart>
      <c:catAx>
        <c:axId val="45488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85336"/>
        <c:crosses val="autoZero"/>
        <c:auto val="1"/>
        <c:lblAlgn val="ctr"/>
        <c:lblOffset val="100"/>
        <c:noMultiLvlLbl val="0"/>
      </c:catAx>
      <c:valAx>
        <c:axId val="454885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8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4340</c:v>
                </c:pt>
              </c:numCache>
            </c:numRef>
          </c:val>
          <c:extLst>
            <c:ext xmlns:c16="http://schemas.microsoft.com/office/drawing/2014/chart" uri="{C3380CC4-5D6E-409C-BE32-E72D297353CC}">
              <c16:uniqueId val="{00000000-5328-481E-9B0E-8BEF31F456C8}"/>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7867</c:v>
                </c:pt>
              </c:numCache>
            </c:numRef>
          </c:val>
          <c:extLst>
            <c:ext xmlns:c16="http://schemas.microsoft.com/office/drawing/2014/chart" uri="{C3380CC4-5D6E-409C-BE32-E72D297353CC}">
              <c16:uniqueId val="{00000001-5328-481E-9B0E-8BEF31F456C8}"/>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95460</c:v>
                </c:pt>
              </c:numCache>
            </c:numRef>
          </c:val>
          <c:extLst>
            <c:ext xmlns:c16="http://schemas.microsoft.com/office/drawing/2014/chart" uri="{C3380CC4-5D6E-409C-BE32-E72D297353CC}">
              <c16:uniqueId val="{00000002-5328-481E-9B0E-8BEF31F456C8}"/>
            </c:ext>
          </c:extLst>
        </c:ser>
        <c:dLbls>
          <c:showLegendKey val="0"/>
          <c:showVal val="0"/>
          <c:showCatName val="0"/>
          <c:showSerName val="0"/>
          <c:showPercent val="0"/>
          <c:showBubbleSize val="0"/>
        </c:dLbls>
        <c:gapWidth val="219"/>
        <c:overlap val="-27"/>
        <c:axId val="454885992"/>
        <c:axId val="454884680"/>
      </c:barChart>
      <c:catAx>
        <c:axId val="454885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84680"/>
        <c:crosses val="autoZero"/>
        <c:auto val="1"/>
        <c:lblAlgn val="ctr"/>
        <c:lblOffset val="100"/>
        <c:noMultiLvlLbl val="0"/>
      </c:catAx>
      <c:valAx>
        <c:axId val="45488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8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2825</c:v>
                </c:pt>
              </c:numCache>
            </c:numRef>
          </c:val>
          <c:extLst>
            <c:ext xmlns:c16="http://schemas.microsoft.com/office/drawing/2014/chart" uri="{C3380CC4-5D6E-409C-BE32-E72D297353CC}">
              <c16:uniqueId val="{00000000-7844-483A-AEEC-3286CC1D143A}"/>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963</c:v>
                </c:pt>
              </c:numCache>
            </c:numRef>
          </c:val>
          <c:extLst>
            <c:ext xmlns:c16="http://schemas.microsoft.com/office/drawing/2014/chart" uri="{C3380CC4-5D6E-409C-BE32-E72D297353CC}">
              <c16:uniqueId val="{00000001-7844-483A-AEEC-3286CC1D143A}"/>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1321</c:v>
                </c:pt>
              </c:numCache>
            </c:numRef>
          </c:val>
          <c:extLst>
            <c:ext xmlns:c16="http://schemas.microsoft.com/office/drawing/2014/chart" uri="{C3380CC4-5D6E-409C-BE32-E72D297353CC}">
              <c16:uniqueId val="{00000002-7844-483A-AEEC-3286CC1D143A}"/>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2397</c:v>
                </c:pt>
              </c:numCache>
            </c:numRef>
          </c:val>
          <c:extLst>
            <c:ext xmlns:c16="http://schemas.microsoft.com/office/drawing/2014/chart" uri="{C3380CC4-5D6E-409C-BE32-E72D297353CC}">
              <c16:uniqueId val="{00000003-7844-483A-AEEC-3286CC1D143A}"/>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2113</c:v>
                </c:pt>
              </c:numCache>
            </c:numRef>
          </c:val>
          <c:extLst>
            <c:ext xmlns:c16="http://schemas.microsoft.com/office/drawing/2014/chart" uri="{C3380CC4-5D6E-409C-BE32-E72D297353CC}">
              <c16:uniqueId val="{00000004-7844-483A-AEEC-3286CC1D143A}"/>
            </c:ext>
          </c:extLst>
        </c:ser>
        <c:dLbls>
          <c:showLegendKey val="0"/>
          <c:showVal val="0"/>
          <c:showCatName val="0"/>
          <c:showSerName val="0"/>
          <c:showPercent val="0"/>
          <c:showBubbleSize val="0"/>
        </c:dLbls>
        <c:gapWidth val="219"/>
        <c:overlap val="-27"/>
        <c:axId val="454857784"/>
        <c:axId val="454859096"/>
      </c:barChart>
      <c:catAx>
        <c:axId val="454857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59096"/>
        <c:crosses val="autoZero"/>
        <c:auto val="1"/>
        <c:lblAlgn val="ctr"/>
        <c:lblOffset val="100"/>
        <c:noMultiLvlLbl val="0"/>
      </c:catAx>
      <c:valAx>
        <c:axId val="45485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5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506954</c:v>
                </c:pt>
              </c:numCache>
            </c:numRef>
          </c:val>
          <c:extLst>
            <c:ext xmlns:c16="http://schemas.microsoft.com/office/drawing/2014/chart" uri="{C3380CC4-5D6E-409C-BE32-E72D297353CC}">
              <c16:uniqueId val="{00000000-0FBE-4FF1-8A92-3865C249F2FB}"/>
            </c:ext>
          </c:extLst>
        </c:ser>
        <c:ser>
          <c:idx val="1"/>
          <c:order val="1"/>
          <c:tx>
            <c:strRef>
              <c:f>Sheet1!$C$1</c:f>
              <c:strCache>
                <c:ptCount val="1"/>
                <c:pt idx="0">
                  <c:v>Non-viral Impressions</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5596009</c:v>
                </c:pt>
              </c:numCache>
            </c:numRef>
          </c:val>
          <c:extLst>
            <c:ext xmlns:c16="http://schemas.microsoft.com/office/drawing/2014/chart" uri="{C3380CC4-5D6E-409C-BE32-E72D297353CC}">
              <c16:uniqueId val="{00000001-0FBE-4FF1-8A92-3865C249F2FB}"/>
            </c:ext>
          </c:extLst>
        </c:ser>
        <c:dLbls>
          <c:showLegendKey val="0"/>
          <c:showVal val="0"/>
          <c:showCatName val="0"/>
          <c:showSerName val="0"/>
          <c:showPercent val="0"/>
          <c:showBubbleSize val="0"/>
        </c:dLbls>
        <c:gapWidth val="150"/>
        <c:overlap val="100"/>
        <c:axId val="454893536"/>
        <c:axId val="454887960"/>
      </c:barChart>
      <c:catAx>
        <c:axId val="45489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87960"/>
        <c:crosses val="autoZero"/>
        <c:auto val="1"/>
        <c:lblAlgn val="ctr"/>
        <c:lblOffset val="100"/>
        <c:noMultiLvlLbl val="0"/>
      </c:catAx>
      <c:valAx>
        <c:axId val="454887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9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Sheet1!$A$2:$A$2140</c:f>
              <c:numCache>
                <c:formatCode>m/d/yyyy</c:formatCode>
                <c:ptCount val="2139"/>
                <c:pt idx="0">
                  <c:v>42567</c:v>
                </c:pt>
                <c:pt idx="1">
                  <c:v>42568</c:v>
                </c:pt>
                <c:pt idx="2">
                  <c:v>42569</c:v>
                </c:pt>
                <c:pt idx="3">
                  <c:v>42570</c:v>
                </c:pt>
                <c:pt idx="4">
                  <c:v>42571</c:v>
                </c:pt>
                <c:pt idx="5">
                  <c:v>42572</c:v>
                </c:pt>
                <c:pt idx="6">
                  <c:v>42573</c:v>
                </c:pt>
                <c:pt idx="7">
                  <c:v>42574</c:v>
                </c:pt>
                <c:pt idx="8">
                  <c:v>42575</c:v>
                </c:pt>
                <c:pt idx="9">
                  <c:v>42576</c:v>
                </c:pt>
                <c:pt idx="10">
                  <c:v>42577</c:v>
                </c:pt>
                <c:pt idx="11">
                  <c:v>42578</c:v>
                </c:pt>
                <c:pt idx="12">
                  <c:v>42579</c:v>
                </c:pt>
                <c:pt idx="13">
                  <c:v>42580</c:v>
                </c:pt>
                <c:pt idx="14">
                  <c:v>42581</c:v>
                </c:pt>
                <c:pt idx="15">
                  <c:v>42582</c:v>
                </c:pt>
                <c:pt idx="16">
                  <c:v>42583</c:v>
                </c:pt>
                <c:pt idx="17">
                  <c:v>42584</c:v>
                </c:pt>
                <c:pt idx="18">
                  <c:v>42585</c:v>
                </c:pt>
                <c:pt idx="19">
                  <c:v>42586</c:v>
                </c:pt>
                <c:pt idx="20">
                  <c:v>42587</c:v>
                </c:pt>
                <c:pt idx="21">
                  <c:v>42588</c:v>
                </c:pt>
                <c:pt idx="22">
                  <c:v>42589</c:v>
                </c:pt>
                <c:pt idx="23">
                  <c:v>42590</c:v>
                </c:pt>
                <c:pt idx="24">
                  <c:v>42591</c:v>
                </c:pt>
                <c:pt idx="25">
                  <c:v>42592</c:v>
                </c:pt>
                <c:pt idx="26">
                  <c:v>42593</c:v>
                </c:pt>
                <c:pt idx="27">
                  <c:v>42594</c:v>
                </c:pt>
                <c:pt idx="28">
                  <c:v>42595</c:v>
                </c:pt>
                <c:pt idx="29">
                  <c:v>42596</c:v>
                </c:pt>
                <c:pt idx="30">
                  <c:v>42597</c:v>
                </c:pt>
                <c:pt idx="31">
                  <c:v>42598</c:v>
                </c:pt>
                <c:pt idx="32">
                  <c:v>42599</c:v>
                </c:pt>
                <c:pt idx="33">
                  <c:v>42600</c:v>
                </c:pt>
                <c:pt idx="34">
                  <c:v>42601</c:v>
                </c:pt>
                <c:pt idx="35">
                  <c:v>42602</c:v>
                </c:pt>
                <c:pt idx="36">
                  <c:v>42603</c:v>
                </c:pt>
                <c:pt idx="37">
                  <c:v>42604</c:v>
                </c:pt>
                <c:pt idx="38">
                  <c:v>42605</c:v>
                </c:pt>
                <c:pt idx="39">
                  <c:v>42606</c:v>
                </c:pt>
                <c:pt idx="40">
                  <c:v>42607</c:v>
                </c:pt>
                <c:pt idx="41">
                  <c:v>42608</c:v>
                </c:pt>
                <c:pt idx="42">
                  <c:v>42609</c:v>
                </c:pt>
                <c:pt idx="43">
                  <c:v>42610</c:v>
                </c:pt>
                <c:pt idx="44">
                  <c:v>42611</c:v>
                </c:pt>
                <c:pt idx="45">
                  <c:v>42612</c:v>
                </c:pt>
                <c:pt idx="46">
                  <c:v>42613</c:v>
                </c:pt>
                <c:pt idx="47">
                  <c:v>42614</c:v>
                </c:pt>
                <c:pt idx="48">
                  <c:v>42615</c:v>
                </c:pt>
                <c:pt idx="49">
                  <c:v>42616</c:v>
                </c:pt>
                <c:pt idx="50">
                  <c:v>42617</c:v>
                </c:pt>
                <c:pt idx="51">
                  <c:v>42618</c:v>
                </c:pt>
                <c:pt idx="52">
                  <c:v>42619</c:v>
                </c:pt>
                <c:pt idx="53">
                  <c:v>42620</c:v>
                </c:pt>
                <c:pt idx="54">
                  <c:v>42621</c:v>
                </c:pt>
                <c:pt idx="55">
                  <c:v>42622</c:v>
                </c:pt>
                <c:pt idx="56">
                  <c:v>42623</c:v>
                </c:pt>
                <c:pt idx="57">
                  <c:v>42624</c:v>
                </c:pt>
                <c:pt idx="58">
                  <c:v>42625</c:v>
                </c:pt>
                <c:pt idx="59">
                  <c:v>42626</c:v>
                </c:pt>
                <c:pt idx="60">
                  <c:v>42627</c:v>
                </c:pt>
                <c:pt idx="61">
                  <c:v>42628</c:v>
                </c:pt>
                <c:pt idx="62">
                  <c:v>42629</c:v>
                </c:pt>
                <c:pt idx="63">
                  <c:v>42630</c:v>
                </c:pt>
                <c:pt idx="64">
                  <c:v>42631</c:v>
                </c:pt>
                <c:pt idx="65">
                  <c:v>42632</c:v>
                </c:pt>
                <c:pt idx="66">
                  <c:v>42633</c:v>
                </c:pt>
                <c:pt idx="67">
                  <c:v>42634</c:v>
                </c:pt>
                <c:pt idx="68">
                  <c:v>42635</c:v>
                </c:pt>
                <c:pt idx="69">
                  <c:v>42636</c:v>
                </c:pt>
                <c:pt idx="70">
                  <c:v>42637</c:v>
                </c:pt>
                <c:pt idx="71">
                  <c:v>42638</c:v>
                </c:pt>
                <c:pt idx="72">
                  <c:v>42639</c:v>
                </c:pt>
                <c:pt idx="73">
                  <c:v>42640</c:v>
                </c:pt>
                <c:pt idx="74">
                  <c:v>42641</c:v>
                </c:pt>
                <c:pt idx="75">
                  <c:v>42642</c:v>
                </c:pt>
                <c:pt idx="76">
                  <c:v>42643</c:v>
                </c:pt>
                <c:pt idx="77">
                  <c:v>42644</c:v>
                </c:pt>
                <c:pt idx="78">
                  <c:v>42645</c:v>
                </c:pt>
                <c:pt idx="79">
                  <c:v>42646</c:v>
                </c:pt>
                <c:pt idx="80">
                  <c:v>42647</c:v>
                </c:pt>
                <c:pt idx="81">
                  <c:v>42648</c:v>
                </c:pt>
                <c:pt idx="82">
                  <c:v>42649</c:v>
                </c:pt>
                <c:pt idx="83">
                  <c:v>42650</c:v>
                </c:pt>
                <c:pt idx="84">
                  <c:v>42651</c:v>
                </c:pt>
                <c:pt idx="85">
                  <c:v>42652</c:v>
                </c:pt>
                <c:pt idx="86">
                  <c:v>42653</c:v>
                </c:pt>
                <c:pt idx="87">
                  <c:v>42654</c:v>
                </c:pt>
                <c:pt idx="88">
                  <c:v>42655</c:v>
                </c:pt>
                <c:pt idx="89">
                  <c:v>42656</c:v>
                </c:pt>
                <c:pt idx="90">
                  <c:v>42657</c:v>
                </c:pt>
                <c:pt idx="91">
                  <c:v>42658</c:v>
                </c:pt>
                <c:pt idx="92">
                  <c:v>42659</c:v>
                </c:pt>
                <c:pt idx="93">
                  <c:v>42660</c:v>
                </c:pt>
                <c:pt idx="94">
                  <c:v>42661</c:v>
                </c:pt>
                <c:pt idx="95">
                  <c:v>42662</c:v>
                </c:pt>
                <c:pt idx="96">
                  <c:v>42663</c:v>
                </c:pt>
                <c:pt idx="97">
                  <c:v>42664</c:v>
                </c:pt>
                <c:pt idx="98">
                  <c:v>42665</c:v>
                </c:pt>
                <c:pt idx="99">
                  <c:v>42666</c:v>
                </c:pt>
                <c:pt idx="100">
                  <c:v>42667</c:v>
                </c:pt>
                <c:pt idx="101">
                  <c:v>42668</c:v>
                </c:pt>
                <c:pt idx="102">
                  <c:v>42669</c:v>
                </c:pt>
                <c:pt idx="103">
                  <c:v>42670</c:v>
                </c:pt>
                <c:pt idx="104">
                  <c:v>42671</c:v>
                </c:pt>
                <c:pt idx="105">
                  <c:v>42672</c:v>
                </c:pt>
                <c:pt idx="106">
                  <c:v>42673</c:v>
                </c:pt>
                <c:pt idx="107">
                  <c:v>42674</c:v>
                </c:pt>
                <c:pt idx="108">
                  <c:v>42675</c:v>
                </c:pt>
                <c:pt idx="109">
                  <c:v>42676</c:v>
                </c:pt>
                <c:pt idx="110">
                  <c:v>42677</c:v>
                </c:pt>
                <c:pt idx="111">
                  <c:v>42678</c:v>
                </c:pt>
                <c:pt idx="112">
                  <c:v>42679</c:v>
                </c:pt>
                <c:pt idx="113">
                  <c:v>42680</c:v>
                </c:pt>
                <c:pt idx="114">
                  <c:v>42681</c:v>
                </c:pt>
                <c:pt idx="115">
                  <c:v>42682</c:v>
                </c:pt>
                <c:pt idx="116">
                  <c:v>42683</c:v>
                </c:pt>
                <c:pt idx="117">
                  <c:v>42684</c:v>
                </c:pt>
                <c:pt idx="118">
                  <c:v>42685</c:v>
                </c:pt>
                <c:pt idx="119">
                  <c:v>42686</c:v>
                </c:pt>
                <c:pt idx="120">
                  <c:v>42687</c:v>
                </c:pt>
                <c:pt idx="121">
                  <c:v>42688</c:v>
                </c:pt>
                <c:pt idx="122">
                  <c:v>42689</c:v>
                </c:pt>
                <c:pt idx="123">
                  <c:v>42690</c:v>
                </c:pt>
                <c:pt idx="124">
                  <c:v>42691</c:v>
                </c:pt>
                <c:pt idx="125">
                  <c:v>42692</c:v>
                </c:pt>
                <c:pt idx="126">
                  <c:v>42693</c:v>
                </c:pt>
                <c:pt idx="127">
                  <c:v>42694</c:v>
                </c:pt>
                <c:pt idx="128">
                  <c:v>42695</c:v>
                </c:pt>
                <c:pt idx="129">
                  <c:v>42696</c:v>
                </c:pt>
                <c:pt idx="130">
                  <c:v>42697</c:v>
                </c:pt>
                <c:pt idx="131">
                  <c:v>42698</c:v>
                </c:pt>
                <c:pt idx="132">
                  <c:v>42699</c:v>
                </c:pt>
                <c:pt idx="133">
                  <c:v>42700</c:v>
                </c:pt>
                <c:pt idx="134">
                  <c:v>42701</c:v>
                </c:pt>
                <c:pt idx="135">
                  <c:v>42702</c:v>
                </c:pt>
                <c:pt idx="136">
                  <c:v>42703</c:v>
                </c:pt>
                <c:pt idx="137">
                  <c:v>42704</c:v>
                </c:pt>
                <c:pt idx="138">
                  <c:v>42705</c:v>
                </c:pt>
                <c:pt idx="139">
                  <c:v>42706</c:v>
                </c:pt>
                <c:pt idx="140">
                  <c:v>42707</c:v>
                </c:pt>
                <c:pt idx="141">
                  <c:v>42708</c:v>
                </c:pt>
                <c:pt idx="142">
                  <c:v>42709</c:v>
                </c:pt>
                <c:pt idx="143">
                  <c:v>42710</c:v>
                </c:pt>
                <c:pt idx="144">
                  <c:v>42711</c:v>
                </c:pt>
                <c:pt idx="145">
                  <c:v>42712</c:v>
                </c:pt>
                <c:pt idx="146">
                  <c:v>42713</c:v>
                </c:pt>
                <c:pt idx="147">
                  <c:v>42714</c:v>
                </c:pt>
                <c:pt idx="148">
                  <c:v>42715</c:v>
                </c:pt>
                <c:pt idx="149">
                  <c:v>42716</c:v>
                </c:pt>
                <c:pt idx="150">
                  <c:v>42717</c:v>
                </c:pt>
                <c:pt idx="151">
                  <c:v>42718</c:v>
                </c:pt>
                <c:pt idx="152">
                  <c:v>42719</c:v>
                </c:pt>
                <c:pt idx="153">
                  <c:v>42720</c:v>
                </c:pt>
                <c:pt idx="154">
                  <c:v>42721</c:v>
                </c:pt>
                <c:pt idx="155">
                  <c:v>42722</c:v>
                </c:pt>
                <c:pt idx="156">
                  <c:v>42723</c:v>
                </c:pt>
                <c:pt idx="157">
                  <c:v>42724</c:v>
                </c:pt>
                <c:pt idx="158">
                  <c:v>42725</c:v>
                </c:pt>
                <c:pt idx="159">
                  <c:v>42726</c:v>
                </c:pt>
                <c:pt idx="160">
                  <c:v>42727</c:v>
                </c:pt>
                <c:pt idx="161">
                  <c:v>42728</c:v>
                </c:pt>
                <c:pt idx="162">
                  <c:v>42729</c:v>
                </c:pt>
                <c:pt idx="163">
                  <c:v>42730</c:v>
                </c:pt>
                <c:pt idx="164">
                  <c:v>42731</c:v>
                </c:pt>
                <c:pt idx="165">
                  <c:v>42732</c:v>
                </c:pt>
                <c:pt idx="166">
                  <c:v>42733</c:v>
                </c:pt>
                <c:pt idx="167">
                  <c:v>42734</c:v>
                </c:pt>
                <c:pt idx="168">
                  <c:v>42735</c:v>
                </c:pt>
                <c:pt idx="169">
                  <c:v>42736</c:v>
                </c:pt>
                <c:pt idx="170">
                  <c:v>42737</c:v>
                </c:pt>
                <c:pt idx="171">
                  <c:v>42738</c:v>
                </c:pt>
                <c:pt idx="172">
                  <c:v>42739</c:v>
                </c:pt>
                <c:pt idx="173">
                  <c:v>42740</c:v>
                </c:pt>
                <c:pt idx="174">
                  <c:v>42741</c:v>
                </c:pt>
                <c:pt idx="175">
                  <c:v>42742</c:v>
                </c:pt>
                <c:pt idx="176">
                  <c:v>42743</c:v>
                </c:pt>
                <c:pt idx="177">
                  <c:v>42744</c:v>
                </c:pt>
                <c:pt idx="178">
                  <c:v>42745</c:v>
                </c:pt>
                <c:pt idx="179">
                  <c:v>42746</c:v>
                </c:pt>
                <c:pt idx="180">
                  <c:v>42747</c:v>
                </c:pt>
                <c:pt idx="181">
                  <c:v>42748</c:v>
                </c:pt>
                <c:pt idx="182">
                  <c:v>42749</c:v>
                </c:pt>
                <c:pt idx="183">
                  <c:v>42750</c:v>
                </c:pt>
                <c:pt idx="184">
                  <c:v>42751</c:v>
                </c:pt>
                <c:pt idx="185">
                  <c:v>42752</c:v>
                </c:pt>
                <c:pt idx="186">
                  <c:v>42753</c:v>
                </c:pt>
                <c:pt idx="187">
                  <c:v>42754</c:v>
                </c:pt>
                <c:pt idx="188">
                  <c:v>42755</c:v>
                </c:pt>
                <c:pt idx="189">
                  <c:v>42756</c:v>
                </c:pt>
                <c:pt idx="190">
                  <c:v>42757</c:v>
                </c:pt>
                <c:pt idx="191">
                  <c:v>42758</c:v>
                </c:pt>
                <c:pt idx="192">
                  <c:v>42759</c:v>
                </c:pt>
                <c:pt idx="193">
                  <c:v>42760</c:v>
                </c:pt>
                <c:pt idx="194">
                  <c:v>42761</c:v>
                </c:pt>
                <c:pt idx="195">
                  <c:v>42762</c:v>
                </c:pt>
                <c:pt idx="196">
                  <c:v>42763</c:v>
                </c:pt>
                <c:pt idx="197">
                  <c:v>42764</c:v>
                </c:pt>
                <c:pt idx="198">
                  <c:v>42765</c:v>
                </c:pt>
                <c:pt idx="199">
                  <c:v>42766</c:v>
                </c:pt>
                <c:pt idx="200">
                  <c:v>42767</c:v>
                </c:pt>
                <c:pt idx="201">
                  <c:v>42768</c:v>
                </c:pt>
                <c:pt idx="202">
                  <c:v>42769</c:v>
                </c:pt>
                <c:pt idx="203">
                  <c:v>42770</c:v>
                </c:pt>
                <c:pt idx="204">
                  <c:v>42771</c:v>
                </c:pt>
                <c:pt idx="205">
                  <c:v>42772</c:v>
                </c:pt>
                <c:pt idx="206">
                  <c:v>42773</c:v>
                </c:pt>
                <c:pt idx="207">
                  <c:v>42774</c:v>
                </c:pt>
                <c:pt idx="208">
                  <c:v>42775</c:v>
                </c:pt>
                <c:pt idx="209">
                  <c:v>42776</c:v>
                </c:pt>
                <c:pt idx="210">
                  <c:v>42777</c:v>
                </c:pt>
                <c:pt idx="211">
                  <c:v>42778</c:v>
                </c:pt>
                <c:pt idx="212">
                  <c:v>42779</c:v>
                </c:pt>
                <c:pt idx="213">
                  <c:v>42780</c:v>
                </c:pt>
                <c:pt idx="214">
                  <c:v>42781</c:v>
                </c:pt>
                <c:pt idx="215">
                  <c:v>42782</c:v>
                </c:pt>
                <c:pt idx="216">
                  <c:v>42783</c:v>
                </c:pt>
                <c:pt idx="217">
                  <c:v>42784</c:v>
                </c:pt>
                <c:pt idx="218">
                  <c:v>42785</c:v>
                </c:pt>
                <c:pt idx="219">
                  <c:v>42786</c:v>
                </c:pt>
                <c:pt idx="220">
                  <c:v>42787</c:v>
                </c:pt>
                <c:pt idx="221">
                  <c:v>42788</c:v>
                </c:pt>
                <c:pt idx="222">
                  <c:v>42789</c:v>
                </c:pt>
                <c:pt idx="223">
                  <c:v>42790</c:v>
                </c:pt>
                <c:pt idx="224">
                  <c:v>42791</c:v>
                </c:pt>
                <c:pt idx="225">
                  <c:v>42792</c:v>
                </c:pt>
                <c:pt idx="226">
                  <c:v>42793</c:v>
                </c:pt>
                <c:pt idx="227">
                  <c:v>42794</c:v>
                </c:pt>
                <c:pt idx="228">
                  <c:v>42795</c:v>
                </c:pt>
                <c:pt idx="229">
                  <c:v>42796</c:v>
                </c:pt>
                <c:pt idx="230">
                  <c:v>42797</c:v>
                </c:pt>
                <c:pt idx="231">
                  <c:v>42798</c:v>
                </c:pt>
                <c:pt idx="232">
                  <c:v>42799</c:v>
                </c:pt>
                <c:pt idx="233">
                  <c:v>42800</c:v>
                </c:pt>
                <c:pt idx="234">
                  <c:v>42801</c:v>
                </c:pt>
                <c:pt idx="235">
                  <c:v>42802</c:v>
                </c:pt>
                <c:pt idx="236">
                  <c:v>42803</c:v>
                </c:pt>
                <c:pt idx="237">
                  <c:v>42804</c:v>
                </c:pt>
                <c:pt idx="238">
                  <c:v>42805</c:v>
                </c:pt>
                <c:pt idx="239">
                  <c:v>42806</c:v>
                </c:pt>
                <c:pt idx="240">
                  <c:v>42807</c:v>
                </c:pt>
                <c:pt idx="241">
                  <c:v>42808</c:v>
                </c:pt>
                <c:pt idx="242">
                  <c:v>42809</c:v>
                </c:pt>
                <c:pt idx="243">
                  <c:v>42810</c:v>
                </c:pt>
                <c:pt idx="244">
                  <c:v>42811</c:v>
                </c:pt>
                <c:pt idx="245">
                  <c:v>42812</c:v>
                </c:pt>
                <c:pt idx="246">
                  <c:v>42813</c:v>
                </c:pt>
                <c:pt idx="247">
                  <c:v>42814</c:v>
                </c:pt>
                <c:pt idx="248">
                  <c:v>42815</c:v>
                </c:pt>
                <c:pt idx="249">
                  <c:v>42816</c:v>
                </c:pt>
                <c:pt idx="250">
                  <c:v>42817</c:v>
                </c:pt>
                <c:pt idx="251">
                  <c:v>42818</c:v>
                </c:pt>
                <c:pt idx="252">
                  <c:v>42819</c:v>
                </c:pt>
                <c:pt idx="253">
                  <c:v>42820</c:v>
                </c:pt>
                <c:pt idx="254">
                  <c:v>42821</c:v>
                </c:pt>
                <c:pt idx="255">
                  <c:v>42822</c:v>
                </c:pt>
                <c:pt idx="256">
                  <c:v>42823</c:v>
                </c:pt>
                <c:pt idx="257">
                  <c:v>42824</c:v>
                </c:pt>
                <c:pt idx="258">
                  <c:v>42825</c:v>
                </c:pt>
                <c:pt idx="259">
                  <c:v>42826</c:v>
                </c:pt>
                <c:pt idx="260">
                  <c:v>42827</c:v>
                </c:pt>
                <c:pt idx="261">
                  <c:v>42828</c:v>
                </c:pt>
                <c:pt idx="262">
                  <c:v>42829</c:v>
                </c:pt>
                <c:pt idx="263">
                  <c:v>42830</c:v>
                </c:pt>
                <c:pt idx="264">
                  <c:v>42831</c:v>
                </c:pt>
                <c:pt idx="265">
                  <c:v>42832</c:v>
                </c:pt>
                <c:pt idx="266">
                  <c:v>42833</c:v>
                </c:pt>
                <c:pt idx="267">
                  <c:v>42834</c:v>
                </c:pt>
                <c:pt idx="268">
                  <c:v>42835</c:v>
                </c:pt>
                <c:pt idx="269">
                  <c:v>42836</c:v>
                </c:pt>
                <c:pt idx="270">
                  <c:v>42837</c:v>
                </c:pt>
                <c:pt idx="271">
                  <c:v>42838</c:v>
                </c:pt>
                <c:pt idx="272">
                  <c:v>42839</c:v>
                </c:pt>
                <c:pt idx="273">
                  <c:v>42840</c:v>
                </c:pt>
                <c:pt idx="274">
                  <c:v>42841</c:v>
                </c:pt>
                <c:pt idx="275">
                  <c:v>42842</c:v>
                </c:pt>
                <c:pt idx="276">
                  <c:v>42843</c:v>
                </c:pt>
                <c:pt idx="277">
                  <c:v>42844</c:v>
                </c:pt>
                <c:pt idx="278">
                  <c:v>42845</c:v>
                </c:pt>
                <c:pt idx="279">
                  <c:v>42846</c:v>
                </c:pt>
                <c:pt idx="280">
                  <c:v>42847</c:v>
                </c:pt>
                <c:pt idx="281">
                  <c:v>42848</c:v>
                </c:pt>
                <c:pt idx="282">
                  <c:v>42849</c:v>
                </c:pt>
                <c:pt idx="283">
                  <c:v>42850</c:v>
                </c:pt>
                <c:pt idx="284">
                  <c:v>42851</c:v>
                </c:pt>
                <c:pt idx="285">
                  <c:v>42852</c:v>
                </c:pt>
                <c:pt idx="286">
                  <c:v>42853</c:v>
                </c:pt>
                <c:pt idx="287">
                  <c:v>42854</c:v>
                </c:pt>
                <c:pt idx="288">
                  <c:v>42855</c:v>
                </c:pt>
                <c:pt idx="289">
                  <c:v>42856</c:v>
                </c:pt>
                <c:pt idx="290">
                  <c:v>42857</c:v>
                </c:pt>
                <c:pt idx="291">
                  <c:v>42858</c:v>
                </c:pt>
                <c:pt idx="292">
                  <c:v>42859</c:v>
                </c:pt>
                <c:pt idx="293">
                  <c:v>42860</c:v>
                </c:pt>
                <c:pt idx="294">
                  <c:v>42861</c:v>
                </c:pt>
                <c:pt idx="295">
                  <c:v>42862</c:v>
                </c:pt>
                <c:pt idx="296">
                  <c:v>42863</c:v>
                </c:pt>
                <c:pt idx="297">
                  <c:v>42864</c:v>
                </c:pt>
                <c:pt idx="298">
                  <c:v>42865</c:v>
                </c:pt>
                <c:pt idx="299">
                  <c:v>42866</c:v>
                </c:pt>
                <c:pt idx="300">
                  <c:v>42867</c:v>
                </c:pt>
                <c:pt idx="301">
                  <c:v>42868</c:v>
                </c:pt>
                <c:pt idx="302">
                  <c:v>42869</c:v>
                </c:pt>
                <c:pt idx="303">
                  <c:v>42870</c:v>
                </c:pt>
                <c:pt idx="304">
                  <c:v>42871</c:v>
                </c:pt>
                <c:pt idx="305">
                  <c:v>42872</c:v>
                </c:pt>
                <c:pt idx="306">
                  <c:v>42873</c:v>
                </c:pt>
                <c:pt idx="307">
                  <c:v>42874</c:v>
                </c:pt>
                <c:pt idx="308">
                  <c:v>42875</c:v>
                </c:pt>
                <c:pt idx="309">
                  <c:v>42876</c:v>
                </c:pt>
                <c:pt idx="310">
                  <c:v>42877</c:v>
                </c:pt>
                <c:pt idx="311">
                  <c:v>42878</c:v>
                </c:pt>
                <c:pt idx="312">
                  <c:v>42879</c:v>
                </c:pt>
                <c:pt idx="313">
                  <c:v>42880</c:v>
                </c:pt>
                <c:pt idx="314">
                  <c:v>42881</c:v>
                </c:pt>
                <c:pt idx="315">
                  <c:v>42882</c:v>
                </c:pt>
                <c:pt idx="316">
                  <c:v>42883</c:v>
                </c:pt>
                <c:pt idx="317">
                  <c:v>42884</c:v>
                </c:pt>
                <c:pt idx="318">
                  <c:v>42885</c:v>
                </c:pt>
                <c:pt idx="319">
                  <c:v>42886</c:v>
                </c:pt>
                <c:pt idx="320">
                  <c:v>42887</c:v>
                </c:pt>
                <c:pt idx="321">
                  <c:v>42888</c:v>
                </c:pt>
                <c:pt idx="322">
                  <c:v>42889</c:v>
                </c:pt>
                <c:pt idx="323">
                  <c:v>42890</c:v>
                </c:pt>
                <c:pt idx="324">
                  <c:v>42891</c:v>
                </c:pt>
                <c:pt idx="325">
                  <c:v>42892</c:v>
                </c:pt>
                <c:pt idx="326">
                  <c:v>42893</c:v>
                </c:pt>
                <c:pt idx="327">
                  <c:v>42894</c:v>
                </c:pt>
                <c:pt idx="328">
                  <c:v>42895</c:v>
                </c:pt>
                <c:pt idx="329">
                  <c:v>42896</c:v>
                </c:pt>
                <c:pt idx="330">
                  <c:v>42897</c:v>
                </c:pt>
                <c:pt idx="331">
                  <c:v>42898</c:v>
                </c:pt>
                <c:pt idx="332">
                  <c:v>42899</c:v>
                </c:pt>
                <c:pt idx="333">
                  <c:v>42900</c:v>
                </c:pt>
                <c:pt idx="334">
                  <c:v>42901</c:v>
                </c:pt>
                <c:pt idx="335">
                  <c:v>42902</c:v>
                </c:pt>
                <c:pt idx="336">
                  <c:v>42903</c:v>
                </c:pt>
                <c:pt idx="337">
                  <c:v>42904</c:v>
                </c:pt>
                <c:pt idx="338">
                  <c:v>42905</c:v>
                </c:pt>
                <c:pt idx="339">
                  <c:v>42906</c:v>
                </c:pt>
                <c:pt idx="340">
                  <c:v>42907</c:v>
                </c:pt>
                <c:pt idx="341">
                  <c:v>42908</c:v>
                </c:pt>
                <c:pt idx="342">
                  <c:v>42909</c:v>
                </c:pt>
                <c:pt idx="343">
                  <c:v>42910</c:v>
                </c:pt>
                <c:pt idx="344">
                  <c:v>42911</c:v>
                </c:pt>
                <c:pt idx="345">
                  <c:v>42912</c:v>
                </c:pt>
                <c:pt idx="346">
                  <c:v>42913</c:v>
                </c:pt>
                <c:pt idx="347">
                  <c:v>42914</c:v>
                </c:pt>
                <c:pt idx="348">
                  <c:v>42915</c:v>
                </c:pt>
                <c:pt idx="349">
                  <c:v>42916</c:v>
                </c:pt>
                <c:pt idx="350">
                  <c:v>42917</c:v>
                </c:pt>
                <c:pt idx="351">
                  <c:v>42918</c:v>
                </c:pt>
                <c:pt idx="352">
                  <c:v>42919</c:v>
                </c:pt>
                <c:pt idx="353">
                  <c:v>42920</c:v>
                </c:pt>
                <c:pt idx="354">
                  <c:v>42921</c:v>
                </c:pt>
                <c:pt idx="355">
                  <c:v>42922</c:v>
                </c:pt>
                <c:pt idx="356">
                  <c:v>42923</c:v>
                </c:pt>
                <c:pt idx="357">
                  <c:v>42924</c:v>
                </c:pt>
                <c:pt idx="358">
                  <c:v>42925</c:v>
                </c:pt>
                <c:pt idx="359">
                  <c:v>42926</c:v>
                </c:pt>
                <c:pt idx="360">
                  <c:v>42927</c:v>
                </c:pt>
                <c:pt idx="361">
                  <c:v>42928</c:v>
                </c:pt>
                <c:pt idx="362">
                  <c:v>42929</c:v>
                </c:pt>
                <c:pt idx="363">
                  <c:v>42930</c:v>
                </c:pt>
                <c:pt idx="364">
                  <c:v>42931</c:v>
                </c:pt>
                <c:pt idx="365">
                  <c:v>42932</c:v>
                </c:pt>
                <c:pt idx="366">
                  <c:v>42933</c:v>
                </c:pt>
                <c:pt idx="367">
                  <c:v>42934</c:v>
                </c:pt>
                <c:pt idx="368">
                  <c:v>42935</c:v>
                </c:pt>
                <c:pt idx="369">
                  <c:v>42936</c:v>
                </c:pt>
                <c:pt idx="370">
                  <c:v>42937</c:v>
                </c:pt>
                <c:pt idx="371">
                  <c:v>42938</c:v>
                </c:pt>
                <c:pt idx="372">
                  <c:v>42939</c:v>
                </c:pt>
                <c:pt idx="373">
                  <c:v>42940</c:v>
                </c:pt>
                <c:pt idx="374">
                  <c:v>42941</c:v>
                </c:pt>
                <c:pt idx="375">
                  <c:v>42942</c:v>
                </c:pt>
                <c:pt idx="376">
                  <c:v>42943</c:v>
                </c:pt>
                <c:pt idx="377">
                  <c:v>42944</c:v>
                </c:pt>
                <c:pt idx="378">
                  <c:v>42945</c:v>
                </c:pt>
                <c:pt idx="379">
                  <c:v>42946</c:v>
                </c:pt>
                <c:pt idx="380">
                  <c:v>42947</c:v>
                </c:pt>
                <c:pt idx="381">
                  <c:v>42948</c:v>
                </c:pt>
                <c:pt idx="382">
                  <c:v>42949</c:v>
                </c:pt>
                <c:pt idx="383">
                  <c:v>42950</c:v>
                </c:pt>
                <c:pt idx="384">
                  <c:v>42951</c:v>
                </c:pt>
                <c:pt idx="385">
                  <c:v>42952</c:v>
                </c:pt>
                <c:pt idx="386">
                  <c:v>42953</c:v>
                </c:pt>
                <c:pt idx="387">
                  <c:v>42954</c:v>
                </c:pt>
                <c:pt idx="388">
                  <c:v>42955</c:v>
                </c:pt>
                <c:pt idx="389">
                  <c:v>42956</c:v>
                </c:pt>
                <c:pt idx="390">
                  <c:v>42957</c:v>
                </c:pt>
                <c:pt idx="391">
                  <c:v>42958</c:v>
                </c:pt>
                <c:pt idx="392">
                  <c:v>42959</c:v>
                </c:pt>
                <c:pt idx="393">
                  <c:v>42960</c:v>
                </c:pt>
                <c:pt idx="394">
                  <c:v>42961</c:v>
                </c:pt>
                <c:pt idx="395">
                  <c:v>42962</c:v>
                </c:pt>
                <c:pt idx="396">
                  <c:v>42963</c:v>
                </c:pt>
                <c:pt idx="397">
                  <c:v>42964</c:v>
                </c:pt>
                <c:pt idx="398">
                  <c:v>42965</c:v>
                </c:pt>
                <c:pt idx="399">
                  <c:v>42966</c:v>
                </c:pt>
                <c:pt idx="400">
                  <c:v>42967</c:v>
                </c:pt>
                <c:pt idx="401">
                  <c:v>42968</c:v>
                </c:pt>
                <c:pt idx="402">
                  <c:v>42969</c:v>
                </c:pt>
                <c:pt idx="403">
                  <c:v>42970</c:v>
                </c:pt>
                <c:pt idx="404">
                  <c:v>42971</c:v>
                </c:pt>
                <c:pt idx="405">
                  <c:v>42972</c:v>
                </c:pt>
                <c:pt idx="406">
                  <c:v>42973</c:v>
                </c:pt>
                <c:pt idx="407">
                  <c:v>42974</c:v>
                </c:pt>
                <c:pt idx="408">
                  <c:v>42975</c:v>
                </c:pt>
                <c:pt idx="409">
                  <c:v>42976</c:v>
                </c:pt>
                <c:pt idx="410">
                  <c:v>42977</c:v>
                </c:pt>
                <c:pt idx="411">
                  <c:v>42978</c:v>
                </c:pt>
                <c:pt idx="412">
                  <c:v>42979</c:v>
                </c:pt>
                <c:pt idx="413">
                  <c:v>42980</c:v>
                </c:pt>
                <c:pt idx="414">
                  <c:v>42981</c:v>
                </c:pt>
                <c:pt idx="415">
                  <c:v>42982</c:v>
                </c:pt>
                <c:pt idx="416">
                  <c:v>42983</c:v>
                </c:pt>
                <c:pt idx="417">
                  <c:v>42984</c:v>
                </c:pt>
                <c:pt idx="418">
                  <c:v>42985</c:v>
                </c:pt>
                <c:pt idx="419">
                  <c:v>42986</c:v>
                </c:pt>
                <c:pt idx="420">
                  <c:v>42987</c:v>
                </c:pt>
                <c:pt idx="421">
                  <c:v>42988</c:v>
                </c:pt>
                <c:pt idx="422">
                  <c:v>42989</c:v>
                </c:pt>
                <c:pt idx="423">
                  <c:v>42990</c:v>
                </c:pt>
                <c:pt idx="424">
                  <c:v>42991</c:v>
                </c:pt>
                <c:pt idx="425">
                  <c:v>42992</c:v>
                </c:pt>
                <c:pt idx="426">
                  <c:v>42993</c:v>
                </c:pt>
                <c:pt idx="427">
                  <c:v>42994</c:v>
                </c:pt>
                <c:pt idx="428">
                  <c:v>42995</c:v>
                </c:pt>
                <c:pt idx="429">
                  <c:v>42996</c:v>
                </c:pt>
                <c:pt idx="430">
                  <c:v>42997</c:v>
                </c:pt>
                <c:pt idx="431">
                  <c:v>42998</c:v>
                </c:pt>
                <c:pt idx="432">
                  <c:v>42999</c:v>
                </c:pt>
                <c:pt idx="433">
                  <c:v>43000</c:v>
                </c:pt>
                <c:pt idx="434">
                  <c:v>43001</c:v>
                </c:pt>
                <c:pt idx="435">
                  <c:v>43002</c:v>
                </c:pt>
                <c:pt idx="436">
                  <c:v>43003</c:v>
                </c:pt>
                <c:pt idx="437">
                  <c:v>43004</c:v>
                </c:pt>
                <c:pt idx="438">
                  <c:v>43005</c:v>
                </c:pt>
                <c:pt idx="439">
                  <c:v>43006</c:v>
                </c:pt>
                <c:pt idx="440">
                  <c:v>43007</c:v>
                </c:pt>
                <c:pt idx="441">
                  <c:v>43008</c:v>
                </c:pt>
                <c:pt idx="442">
                  <c:v>43009</c:v>
                </c:pt>
                <c:pt idx="443">
                  <c:v>43010</c:v>
                </c:pt>
                <c:pt idx="444">
                  <c:v>43011</c:v>
                </c:pt>
                <c:pt idx="445">
                  <c:v>43012</c:v>
                </c:pt>
                <c:pt idx="446">
                  <c:v>43013</c:v>
                </c:pt>
                <c:pt idx="447">
                  <c:v>43014</c:v>
                </c:pt>
                <c:pt idx="448">
                  <c:v>43015</c:v>
                </c:pt>
                <c:pt idx="449">
                  <c:v>43016</c:v>
                </c:pt>
                <c:pt idx="450">
                  <c:v>43017</c:v>
                </c:pt>
                <c:pt idx="451">
                  <c:v>43018</c:v>
                </c:pt>
                <c:pt idx="452">
                  <c:v>43019</c:v>
                </c:pt>
                <c:pt idx="453">
                  <c:v>43020</c:v>
                </c:pt>
                <c:pt idx="454">
                  <c:v>43021</c:v>
                </c:pt>
                <c:pt idx="455">
                  <c:v>43022</c:v>
                </c:pt>
                <c:pt idx="456">
                  <c:v>43023</c:v>
                </c:pt>
                <c:pt idx="457">
                  <c:v>43024</c:v>
                </c:pt>
                <c:pt idx="458">
                  <c:v>43025</c:v>
                </c:pt>
                <c:pt idx="459">
                  <c:v>43026</c:v>
                </c:pt>
                <c:pt idx="460">
                  <c:v>43027</c:v>
                </c:pt>
                <c:pt idx="461">
                  <c:v>43028</c:v>
                </c:pt>
                <c:pt idx="462">
                  <c:v>43029</c:v>
                </c:pt>
                <c:pt idx="463">
                  <c:v>43030</c:v>
                </c:pt>
                <c:pt idx="464">
                  <c:v>43031</c:v>
                </c:pt>
                <c:pt idx="465">
                  <c:v>43032</c:v>
                </c:pt>
                <c:pt idx="466">
                  <c:v>43033</c:v>
                </c:pt>
                <c:pt idx="467">
                  <c:v>43034</c:v>
                </c:pt>
                <c:pt idx="468">
                  <c:v>43035</c:v>
                </c:pt>
                <c:pt idx="469">
                  <c:v>43036</c:v>
                </c:pt>
                <c:pt idx="470">
                  <c:v>43037</c:v>
                </c:pt>
                <c:pt idx="471">
                  <c:v>43038</c:v>
                </c:pt>
                <c:pt idx="472">
                  <c:v>43039</c:v>
                </c:pt>
                <c:pt idx="473">
                  <c:v>43040</c:v>
                </c:pt>
                <c:pt idx="474">
                  <c:v>43041</c:v>
                </c:pt>
                <c:pt idx="475">
                  <c:v>43042</c:v>
                </c:pt>
                <c:pt idx="476">
                  <c:v>43043</c:v>
                </c:pt>
                <c:pt idx="477">
                  <c:v>43044</c:v>
                </c:pt>
                <c:pt idx="478">
                  <c:v>43045</c:v>
                </c:pt>
                <c:pt idx="479">
                  <c:v>43046</c:v>
                </c:pt>
                <c:pt idx="480">
                  <c:v>43047</c:v>
                </c:pt>
                <c:pt idx="481">
                  <c:v>43048</c:v>
                </c:pt>
                <c:pt idx="482">
                  <c:v>43049</c:v>
                </c:pt>
                <c:pt idx="483">
                  <c:v>43050</c:v>
                </c:pt>
                <c:pt idx="484">
                  <c:v>43051</c:v>
                </c:pt>
                <c:pt idx="485">
                  <c:v>43052</c:v>
                </c:pt>
                <c:pt idx="486">
                  <c:v>43053</c:v>
                </c:pt>
                <c:pt idx="487">
                  <c:v>43054</c:v>
                </c:pt>
                <c:pt idx="488">
                  <c:v>43055</c:v>
                </c:pt>
                <c:pt idx="489">
                  <c:v>43056</c:v>
                </c:pt>
                <c:pt idx="490">
                  <c:v>43057</c:v>
                </c:pt>
                <c:pt idx="491">
                  <c:v>43058</c:v>
                </c:pt>
                <c:pt idx="492">
                  <c:v>43059</c:v>
                </c:pt>
                <c:pt idx="493">
                  <c:v>43060</c:v>
                </c:pt>
                <c:pt idx="494">
                  <c:v>43061</c:v>
                </c:pt>
                <c:pt idx="495">
                  <c:v>43062</c:v>
                </c:pt>
                <c:pt idx="496">
                  <c:v>43063</c:v>
                </c:pt>
                <c:pt idx="497">
                  <c:v>43064</c:v>
                </c:pt>
                <c:pt idx="498">
                  <c:v>43065</c:v>
                </c:pt>
                <c:pt idx="499">
                  <c:v>43066</c:v>
                </c:pt>
                <c:pt idx="500">
                  <c:v>43067</c:v>
                </c:pt>
                <c:pt idx="501">
                  <c:v>43068</c:v>
                </c:pt>
                <c:pt idx="502">
                  <c:v>43069</c:v>
                </c:pt>
                <c:pt idx="503">
                  <c:v>43070</c:v>
                </c:pt>
                <c:pt idx="504">
                  <c:v>43071</c:v>
                </c:pt>
                <c:pt idx="505">
                  <c:v>43072</c:v>
                </c:pt>
                <c:pt idx="506">
                  <c:v>43073</c:v>
                </c:pt>
                <c:pt idx="507">
                  <c:v>43074</c:v>
                </c:pt>
                <c:pt idx="508">
                  <c:v>43075</c:v>
                </c:pt>
                <c:pt idx="509">
                  <c:v>43076</c:v>
                </c:pt>
                <c:pt idx="510">
                  <c:v>43077</c:v>
                </c:pt>
                <c:pt idx="511">
                  <c:v>43078</c:v>
                </c:pt>
                <c:pt idx="512">
                  <c:v>43079</c:v>
                </c:pt>
                <c:pt idx="513">
                  <c:v>43080</c:v>
                </c:pt>
                <c:pt idx="514">
                  <c:v>43081</c:v>
                </c:pt>
                <c:pt idx="515">
                  <c:v>43082</c:v>
                </c:pt>
                <c:pt idx="516">
                  <c:v>43083</c:v>
                </c:pt>
                <c:pt idx="517">
                  <c:v>43084</c:v>
                </c:pt>
                <c:pt idx="518">
                  <c:v>43085</c:v>
                </c:pt>
                <c:pt idx="519">
                  <c:v>43086</c:v>
                </c:pt>
                <c:pt idx="520">
                  <c:v>43087</c:v>
                </c:pt>
                <c:pt idx="521">
                  <c:v>43088</c:v>
                </c:pt>
                <c:pt idx="522">
                  <c:v>43089</c:v>
                </c:pt>
                <c:pt idx="523">
                  <c:v>43090</c:v>
                </c:pt>
                <c:pt idx="524">
                  <c:v>43091</c:v>
                </c:pt>
                <c:pt idx="525">
                  <c:v>43092</c:v>
                </c:pt>
                <c:pt idx="526">
                  <c:v>43093</c:v>
                </c:pt>
                <c:pt idx="527">
                  <c:v>43094</c:v>
                </c:pt>
                <c:pt idx="528">
                  <c:v>43095</c:v>
                </c:pt>
                <c:pt idx="529">
                  <c:v>43096</c:v>
                </c:pt>
                <c:pt idx="530">
                  <c:v>43097</c:v>
                </c:pt>
                <c:pt idx="531">
                  <c:v>43098</c:v>
                </c:pt>
                <c:pt idx="532">
                  <c:v>43099</c:v>
                </c:pt>
                <c:pt idx="533">
                  <c:v>43100</c:v>
                </c:pt>
                <c:pt idx="534">
                  <c:v>43101</c:v>
                </c:pt>
                <c:pt idx="535">
                  <c:v>43102</c:v>
                </c:pt>
                <c:pt idx="536">
                  <c:v>43103</c:v>
                </c:pt>
                <c:pt idx="537">
                  <c:v>43104</c:v>
                </c:pt>
                <c:pt idx="538">
                  <c:v>43105</c:v>
                </c:pt>
                <c:pt idx="539">
                  <c:v>43106</c:v>
                </c:pt>
                <c:pt idx="540">
                  <c:v>43107</c:v>
                </c:pt>
                <c:pt idx="541">
                  <c:v>43108</c:v>
                </c:pt>
                <c:pt idx="542">
                  <c:v>43109</c:v>
                </c:pt>
                <c:pt idx="543">
                  <c:v>43110</c:v>
                </c:pt>
                <c:pt idx="544">
                  <c:v>43111</c:v>
                </c:pt>
                <c:pt idx="545">
                  <c:v>43112</c:v>
                </c:pt>
                <c:pt idx="546">
                  <c:v>43113</c:v>
                </c:pt>
                <c:pt idx="547">
                  <c:v>43114</c:v>
                </c:pt>
                <c:pt idx="548">
                  <c:v>43115</c:v>
                </c:pt>
                <c:pt idx="549">
                  <c:v>43116</c:v>
                </c:pt>
                <c:pt idx="550">
                  <c:v>43117</c:v>
                </c:pt>
                <c:pt idx="551">
                  <c:v>43118</c:v>
                </c:pt>
                <c:pt idx="552">
                  <c:v>43119</c:v>
                </c:pt>
                <c:pt idx="553">
                  <c:v>43120</c:v>
                </c:pt>
                <c:pt idx="554">
                  <c:v>43121</c:v>
                </c:pt>
                <c:pt idx="555">
                  <c:v>43122</c:v>
                </c:pt>
                <c:pt idx="556">
                  <c:v>43123</c:v>
                </c:pt>
                <c:pt idx="557">
                  <c:v>43124</c:v>
                </c:pt>
                <c:pt idx="558">
                  <c:v>43125</c:v>
                </c:pt>
                <c:pt idx="559">
                  <c:v>43126</c:v>
                </c:pt>
                <c:pt idx="560">
                  <c:v>43127</c:v>
                </c:pt>
                <c:pt idx="561">
                  <c:v>43128</c:v>
                </c:pt>
                <c:pt idx="562">
                  <c:v>43129</c:v>
                </c:pt>
                <c:pt idx="563">
                  <c:v>43130</c:v>
                </c:pt>
                <c:pt idx="564">
                  <c:v>43131</c:v>
                </c:pt>
                <c:pt idx="565">
                  <c:v>43132</c:v>
                </c:pt>
                <c:pt idx="566">
                  <c:v>43133</c:v>
                </c:pt>
                <c:pt idx="567">
                  <c:v>43134</c:v>
                </c:pt>
                <c:pt idx="568">
                  <c:v>43135</c:v>
                </c:pt>
                <c:pt idx="569">
                  <c:v>43136</c:v>
                </c:pt>
                <c:pt idx="570">
                  <c:v>43137</c:v>
                </c:pt>
                <c:pt idx="571">
                  <c:v>43138</c:v>
                </c:pt>
                <c:pt idx="572">
                  <c:v>43139</c:v>
                </c:pt>
                <c:pt idx="573">
                  <c:v>43140</c:v>
                </c:pt>
                <c:pt idx="574">
                  <c:v>43141</c:v>
                </c:pt>
                <c:pt idx="575">
                  <c:v>43142</c:v>
                </c:pt>
                <c:pt idx="576">
                  <c:v>43143</c:v>
                </c:pt>
                <c:pt idx="577">
                  <c:v>43144</c:v>
                </c:pt>
                <c:pt idx="578">
                  <c:v>43145</c:v>
                </c:pt>
                <c:pt idx="579">
                  <c:v>43146</c:v>
                </c:pt>
                <c:pt idx="580">
                  <c:v>43147</c:v>
                </c:pt>
                <c:pt idx="581">
                  <c:v>43148</c:v>
                </c:pt>
                <c:pt idx="582">
                  <c:v>43149</c:v>
                </c:pt>
                <c:pt idx="583">
                  <c:v>43150</c:v>
                </c:pt>
                <c:pt idx="584">
                  <c:v>43151</c:v>
                </c:pt>
                <c:pt idx="585">
                  <c:v>43152</c:v>
                </c:pt>
                <c:pt idx="586">
                  <c:v>43153</c:v>
                </c:pt>
                <c:pt idx="587">
                  <c:v>43154</c:v>
                </c:pt>
                <c:pt idx="588">
                  <c:v>43155</c:v>
                </c:pt>
                <c:pt idx="589">
                  <c:v>43156</c:v>
                </c:pt>
                <c:pt idx="590">
                  <c:v>43157</c:v>
                </c:pt>
                <c:pt idx="591">
                  <c:v>43158</c:v>
                </c:pt>
                <c:pt idx="592">
                  <c:v>43159</c:v>
                </c:pt>
                <c:pt idx="593">
                  <c:v>43160</c:v>
                </c:pt>
                <c:pt idx="594">
                  <c:v>43161</c:v>
                </c:pt>
                <c:pt idx="595">
                  <c:v>43162</c:v>
                </c:pt>
                <c:pt idx="596">
                  <c:v>43163</c:v>
                </c:pt>
                <c:pt idx="597">
                  <c:v>43164</c:v>
                </c:pt>
                <c:pt idx="598">
                  <c:v>43165</c:v>
                </c:pt>
                <c:pt idx="599">
                  <c:v>43166</c:v>
                </c:pt>
                <c:pt idx="600">
                  <c:v>43167</c:v>
                </c:pt>
                <c:pt idx="601">
                  <c:v>43168</c:v>
                </c:pt>
                <c:pt idx="602">
                  <c:v>43169</c:v>
                </c:pt>
                <c:pt idx="603">
                  <c:v>43170</c:v>
                </c:pt>
                <c:pt idx="604">
                  <c:v>43171</c:v>
                </c:pt>
                <c:pt idx="605">
                  <c:v>43172</c:v>
                </c:pt>
                <c:pt idx="606">
                  <c:v>43173</c:v>
                </c:pt>
                <c:pt idx="607">
                  <c:v>43174</c:v>
                </c:pt>
                <c:pt idx="608">
                  <c:v>43175</c:v>
                </c:pt>
                <c:pt idx="609">
                  <c:v>43176</c:v>
                </c:pt>
                <c:pt idx="610">
                  <c:v>43177</c:v>
                </c:pt>
                <c:pt idx="611">
                  <c:v>43178</c:v>
                </c:pt>
                <c:pt idx="612">
                  <c:v>43179</c:v>
                </c:pt>
                <c:pt idx="613">
                  <c:v>43180</c:v>
                </c:pt>
                <c:pt idx="614">
                  <c:v>43181</c:v>
                </c:pt>
                <c:pt idx="615">
                  <c:v>43182</c:v>
                </c:pt>
                <c:pt idx="616">
                  <c:v>43183</c:v>
                </c:pt>
                <c:pt idx="617">
                  <c:v>43184</c:v>
                </c:pt>
                <c:pt idx="618">
                  <c:v>43185</c:v>
                </c:pt>
                <c:pt idx="619">
                  <c:v>43186</c:v>
                </c:pt>
                <c:pt idx="620">
                  <c:v>43187</c:v>
                </c:pt>
                <c:pt idx="621">
                  <c:v>43188</c:v>
                </c:pt>
                <c:pt idx="622">
                  <c:v>43189</c:v>
                </c:pt>
                <c:pt idx="623">
                  <c:v>43190</c:v>
                </c:pt>
                <c:pt idx="624">
                  <c:v>43191</c:v>
                </c:pt>
                <c:pt idx="625">
                  <c:v>43192</c:v>
                </c:pt>
                <c:pt idx="626">
                  <c:v>43193</c:v>
                </c:pt>
                <c:pt idx="627">
                  <c:v>43194</c:v>
                </c:pt>
                <c:pt idx="628">
                  <c:v>43195</c:v>
                </c:pt>
                <c:pt idx="629">
                  <c:v>43196</c:v>
                </c:pt>
                <c:pt idx="630">
                  <c:v>43197</c:v>
                </c:pt>
                <c:pt idx="631">
                  <c:v>43198</c:v>
                </c:pt>
                <c:pt idx="632">
                  <c:v>43199</c:v>
                </c:pt>
                <c:pt idx="633">
                  <c:v>43200</c:v>
                </c:pt>
                <c:pt idx="634">
                  <c:v>43201</c:v>
                </c:pt>
                <c:pt idx="635">
                  <c:v>43202</c:v>
                </c:pt>
                <c:pt idx="636">
                  <c:v>43203</c:v>
                </c:pt>
                <c:pt idx="637">
                  <c:v>43204</c:v>
                </c:pt>
                <c:pt idx="638">
                  <c:v>43205</c:v>
                </c:pt>
                <c:pt idx="639">
                  <c:v>43206</c:v>
                </c:pt>
                <c:pt idx="640">
                  <c:v>43207</c:v>
                </c:pt>
                <c:pt idx="641">
                  <c:v>43208</c:v>
                </c:pt>
                <c:pt idx="642">
                  <c:v>43209</c:v>
                </c:pt>
                <c:pt idx="643">
                  <c:v>43210</c:v>
                </c:pt>
                <c:pt idx="644">
                  <c:v>43211</c:v>
                </c:pt>
                <c:pt idx="645">
                  <c:v>43212</c:v>
                </c:pt>
                <c:pt idx="646">
                  <c:v>43213</c:v>
                </c:pt>
                <c:pt idx="647">
                  <c:v>43214</c:v>
                </c:pt>
                <c:pt idx="648">
                  <c:v>43215</c:v>
                </c:pt>
                <c:pt idx="649">
                  <c:v>43216</c:v>
                </c:pt>
                <c:pt idx="650">
                  <c:v>43217</c:v>
                </c:pt>
                <c:pt idx="651">
                  <c:v>43218</c:v>
                </c:pt>
                <c:pt idx="652">
                  <c:v>43219</c:v>
                </c:pt>
                <c:pt idx="653">
                  <c:v>43220</c:v>
                </c:pt>
                <c:pt idx="654">
                  <c:v>43221</c:v>
                </c:pt>
                <c:pt idx="655">
                  <c:v>43222</c:v>
                </c:pt>
                <c:pt idx="656">
                  <c:v>43223</c:v>
                </c:pt>
                <c:pt idx="657">
                  <c:v>43224</c:v>
                </c:pt>
                <c:pt idx="658">
                  <c:v>43225</c:v>
                </c:pt>
                <c:pt idx="659">
                  <c:v>43226</c:v>
                </c:pt>
                <c:pt idx="660">
                  <c:v>43227</c:v>
                </c:pt>
                <c:pt idx="661">
                  <c:v>43228</c:v>
                </c:pt>
                <c:pt idx="662">
                  <c:v>43229</c:v>
                </c:pt>
                <c:pt idx="663">
                  <c:v>43230</c:v>
                </c:pt>
                <c:pt idx="664">
                  <c:v>43231</c:v>
                </c:pt>
                <c:pt idx="665">
                  <c:v>43232</c:v>
                </c:pt>
                <c:pt idx="666">
                  <c:v>43233</c:v>
                </c:pt>
                <c:pt idx="667">
                  <c:v>43234</c:v>
                </c:pt>
                <c:pt idx="668">
                  <c:v>43235</c:v>
                </c:pt>
                <c:pt idx="669">
                  <c:v>43236</c:v>
                </c:pt>
                <c:pt idx="670">
                  <c:v>43237</c:v>
                </c:pt>
                <c:pt idx="671">
                  <c:v>43238</c:v>
                </c:pt>
                <c:pt idx="672">
                  <c:v>43239</c:v>
                </c:pt>
                <c:pt idx="673">
                  <c:v>43240</c:v>
                </c:pt>
                <c:pt idx="674">
                  <c:v>43241</c:v>
                </c:pt>
                <c:pt idx="675">
                  <c:v>43242</c:v>
                </c:pt>
                <c:pt idx="676">
                  <c:v>43243</c:v>
                </c:pt>
                <c:pt idx="677">
                  <c:v>43244</c:v>
                </c:pt>
                <c:pt idx="678">
                  <c:v>43245</c:v>
                </c:pt>
                <c:pt idx="679">
                  <c:v>43246</c:v>
                </c:pt>
                <c:pt idx="680">
                  <c:v>43247</c:v>
                </c:pt>
                <c:pt idx="681">
                  <c:v>43248</c:v>
                </c:pt>
                <c:pt idx="682">
                  <c:v>43249</c:v>
                </c:pt>
                <c:pt idx="683">
                  <c:v>43250</c:v>
                </c:pt>
                <c:pt idx="684">
                  <c:v>43251</c:v>
                </c:pt>
                <c:pt idx="685">
                  <c:v>43252</c:v>
                </c:pt>
                <c:pt idx="686">
                  <c:v>43253</c:v>
                </c:pt>
                <c:pt idx="687">
                  <c:v>43254</c:v>
                </c:pt>
                <c:pt idx="688">
                  <c:v>43255</c:v>
                </c:pt>
                <c:pt idx="689">
                  <c:v>43256</c:v>
                </c:pt>
                <c:pt idx="690">
                  <c:v>43257</c:v>
                </c:pt>
                <c:pt idx="691">
                  <c:v>43258</c:v>
                </c:pt>
                <c:pt idx="692">
                  <c:v>43259</c:v>
                </c:pt>
                <c:pt idx="693">
                  <c:v>43260</c:v>
                </c:pt>
                <c:pt idx="694">
                  <c:v>43261</c:v>
                </c:pt>
                <c:pt idx="695">
                  <c:v>43262</c:v>
                </c:pt>
                <c:pt idx="696">
                  <c:v>43263</c:v>
                </c:pt>
                <c:pt idx="697">
                  <c:v>43264</c:v>
                </c:pt>
                <c:pt idx="698">
                  <c:v>43265</c:v>
                </c:pt>
                <c:pt idx="699">
                  <c:v>43266</c:v>
                </c:pt>
                <c:pt idx="700">
                  <c:v>43267</c:v>
                </c:pt>
                <c:pt idx="701">
                  <c:v>43268</c:v>
                </c:pt>
                <c:pt idx="702">
                  <c:v>43269</c:v>
                </c:pt>
                <c:pt idx="703">
                  <c:v>43270</c:v>
                </c:pt>
                <c:pt idx="704">
                  <c:v>43271</c:v>
                </c:pt>
                <c:pt idx="705">
                  <c:v>43272</c:v>
                </c:pt>
                <c:pt idx="706">
                  <c:v>43273</c:v>
                </c:pt>
                <c:pt idx="707">
                  <c:v>43274</c:v>
                </c:pt>
                <c:pt idx="708">
                  <c:v>43275</c:v>
                </c:pt>
                <c:pt idx="709">
                  <c:v>43276</c:v>
                </c:pt>
                <c:pt idx="710">
                  <c:v>43277</c:v>
                </c:pt>
                <c:pt idx="711">
                  <c:v>43278</c:v>
                </c:pt>
                <c:pt idx="712">
                  <c:v>43279</c:v>
                </c:pt>
                <c:pt idx="713">
                  <c:v>43280</c:v>
                </c:pt>
                <c:pt idx="714">
                  <c:v>43281</c:v>
                </c:pt>
                <c:pt idx="715">
                  <c:v>43282</c:v>
                </c:pt>
                <c:pt idx="716">
                  <c:v>43283</c:v>
                </c:pt>
                <c:pt idx="717">
                  <c:v>43284</c:v>
                </c:pt>
                <c:pt idx="718">
                  <c:v>43285</c:v>
                </c:pt>
                <c:pt idx="719">
                  <c:v>43286</c:v>
                </c:pt>
                <c:pt idx="720">
                  <c:v>43287</c:v>
                </c:pt>
                <c:pt idx="721">
                  <c:v>43288</c:v>
                </c:pt>
                <c:pt idx="722">
                  <c:v>43289</c:v>
                </c:pt>
                <c:pt idx="723">
                  <c:v>43290</c:v>
                </c:pt>
                <c:pt idx="724">
                  <c:v>43291</c:v>
                </c:pt>
                <c:pt idx="725">
                  <c:v>43292</c:v>
                </c:pt>
                <c:pt idx="726">
                  <c:v>43293</c:v>
                </c:pt>
                <c:pt idx="727">
                  <c:v>43294</c:v>
                </c:pt>
                <c:pt idx="728">
                  <c:v>43295</c:v>
                </c:pt>
                <c:pt idx="729">
                  <c:v>43296</c:v>
                </c:pt>
                <c:pt idx="730">
                  <c:v>43297</c:v>
                </c:pt>
                <c:pt idx="731">
                  <c:v>43298</c:v>
                </c:pt>
                <c:pt idx="732">
                  <c:v>43299</c:v>
                </c:pt>
                <c:pt idx="733">
                  <c:v>43300</c:v>
                </c:pt>
                <c:pt idx="734">
                  <c:v>43301</c:v>
                </c:pt>
                <c:pt idx="735">
                  <c:v>43302</c:v>
                </c:pt>
                <c:pt idx="736">
                  <c:v>43303</c:v>
                </c:pt>
                <c:pt idx="737">
                  <c:v>43304</c:v>
                </c:pt>
                <c:pt idx="738">
                  <c:v>43305</c:v>
                </c:pt>
                <c:pt idx="739">
                  <c:v>43306</c:v>
                </c:pt>
                <c:pt idx="740">
                  <c:v>43307</c:v>
                </c:pt>
                <c:pt idx="741">
                  <c:v>43308</c:v>
                </c:pt>
                <c:pt idx="742">
                  <c:v>43309</c:v>
                </c:pt>
                <c:pt idx="743">
                  <c:v>43310</c:v>
                </c:pt>
                <c:pt idx="744">
                  <c:v>43311</c:v>
                </c:pt>
                <c:pt idx="745">
                  <c:v>43312</c:v>
                </c:pt>
                <c:pt idx="746">
                  <c:v>43313</c:v>
                </c:pt>
                <c:pt idx="747">
                  <c:v>43314</c:v>
                </c:pt>
                <c:pt idx="748">
                  <c:v>43315</c:v>
                </c:pt>
                <c:pt idx="749">
                  <c:v>43316</c:v>
                </c:pt>
                <c:pt idx="750">
                  <c:v>43317</c:v>
                </c:pt>
                <c:pt idx="751">
                  <c:v>43318</c:v>
                </c:pt>
                <c:pt idx="752">
                  <c:v>43319</c:v>
                </c:pt>
                <c:pt idx="753">
                  <c:v>43320</c:v>
                </c:pt>
                <c:pt idx="754">
                  <c:v>43321</c:v>
                </c:pt>
                <c:pt idx="755">
                  <c:v>43322</c:v>
                </c:pt>
                <c:pt idx="756">
                  <c:v>43323</c:v>
                </c:pt>
                <c:pt idx="757">
                  <c:v>43324</c:v>
                </c:pt>
                <c:pt idx="758">
                  <c:v>43325</c:v>
                </c:pt>
                <c:pt idx="759">
                  <c:v>43326</c:v>
                </c:pt>
                <c:pt idx="760">
                  <c:v>43327</c:v>
                </c:pt>
                <c:pt idx="761">
                  <c:v>43328</c:v>
                </c:pt>
                <c:pt idx="762">
                  <c:v>43329</c:v>
                </c:pt>
                <c:pt idx="763">
                  <c:v>43330</c:v>
                </c:pt>
                <c:pt idx="764">
                  <c:v>43331</c:v>
                </c:pt>
                <c:pt idx="765">
                  <c:v>43332</c:v>
                </c:pt>
                <c:pt idx="766">
                  <c:v>43333</c:v>
                </c:pt>
                <c:pt idx="767">
                  <c:v>43334</c:v>
                </c:pt>
                <c:pt idx="768">
                  <c:v>43335</c:v>
                </c:pt>
                <c:pt idx="769">
                  <c:v>43336</c:v>
                </c:pt>
                <c:pt idx="770">
                  <c:v>43337</c:v>
                </c:pt>
                <c:pt idx="771">
                  <c:v>43338</c:v>
                </c:pt>
                <c:pt idx="772">
                  <c:v>43339</c:v>
                </c:pt>
                <c:pt idx="773">
                  <c:v>43340</c:v>
                </c:pt>
                <c:pt idx="774">
                  <c:v>43341</c:v>
                </c:pt>
                <c:pt idx="775">
                  <c:v>43342</c:v>
                </c:pt>
                <c:pt idx="776">
                  <c:v>43343</c:v>
                </c:pt>
                <c:pt idx="777">
                  <c:v>43344</c:v>
                </c:pt>
                <c:pt idx="778">
                  <c:v>43345</c:v>
                </c:pt>
                <c:pt idx="779">
                  <c:v>43346</c:v>
                </c:pt>
                <c:pt idx="780">
                  <c:v>43347</c:v>
                </c:pt>
                <c:pt idx="781">
                  <c:v>43348</c:v>
                </c:pt>
                <c:pt idx="782">
                  <c:v>43349</c:v>
                </c:pt>
                <c:pt idx="783">
                  <c:v>43350</c:v>
                </c:pt>
                <c:pt idx="784">
                  <c:v>43351</c:v>
                </c:pt>
                <c:pt idx="785">
                  <c:v>43352</c:v>
                </c:pt>
                <c:pt idx="786">
                  <c:v>43353</c:v>
                </c:pt>
                <c:pt idx="787">
                  <c:v>43354</c:v>
                </c:pt>
                <c:pt idx="788">
                  <c:v>43355</c:v>
                </c:pt>
                <c:pt idx="789">
                  <c:v>43356</c:v>
                </c:pt>
                <c:pt idx="790">
                  <c:v>43357</c:v>
                </c:pt>
                <c:pt idx="791">
                  <c:v>43358</c:v>
                </c:pt>
                <c:pt idx="792">
                  <c:v>43359</c:v>
                </c:pt>
                <c:pt idx="793">
                  <c:v>43360</c:v>
                </c:pt>
                <c:pt idx="794">
                  <c:v>43361</c:v>
                </c:pt>
                <c:pt idx="795">
                  <c:v>43362</c:v>
                </c:pt>
                <c:pt idx="796">
                  <c:v>43363</c:v>
                </c:pt>
                <c:pt idx="797">
                  <c:v>43364</c:v>
                </c:pt>
                <c:pt idx="798">
                  <c:v>43365</c:v>
                </c:pt>
                <c:pt idx="799">
                  <c:v>43366</c:v>
                </c:pt>
                <c:pt idx="800">
                  <c:v>43367</c:v>
                </c:pt>
                <c:pt idx="801">
                  <c:v>43368</c:v>
                </c:pt>
                <c:pt idx="802">
                  <c:v>43369</c:v>
                </c:pt>
                <c:pt idx="803">
                  <c:v>43370</c:v>
                </c:pt>
                <c:pt idx="804">
                  <c:v>43371</c:v>
                </c:pt>
                <c:pt idx="805">
                  <c:v>43372</c:v>
                </c:pt>
                <c:pt idx="806">
                  <c:v>43373</c:v>
                </c:pt>
                <c:pt idx="807">
                  <c:v>43374</c:v>
                </c:pt>
                <c:pt idx="808">
                  <c:v>43375</c:v>
                </c:pt>
                <c:pt idx="809">
                  <c:v>43376</c:v>
                </c:pt>
                <c:pt idx="810">
                  <c:v>43377</c:v>
                </c:pt>
                <c:pt idx="811">
                  <c:v>43378</c:v>
                </c:pt>
                <c:pt idx="812">
                  <c:v>43379</c:v>
                </c:pt>
                <c:pt idx="813">
                  <c:v>43380</c:v>
                </c:pt>
                <c:pt idx="814">
                  <c:v>43381</c:v>
                </c:pt>
                <c:pt idx="815">
                  <c:v>43382</c:v>
                </c:pt>
                <c:pt idx="816">
                  <c:v>43383</c:v>
                </c:pt>
                <c:pt idx="817">
                  <c:v>43384</c:v>
                </c:pt>
                <c:pt idx="818">
                  <c:v>43385</c:v>
                </c:pt>
                <c:pt idx="819">
                  <c:v>43386</c:v>
                </c:pt>
                <c:pt idx="820">
                  <c:v>43387</c:v>
                </c:pt>
                <c:pt idx="821">
                  <c:v>43388</c:v>
                </c:pt>
                <c:pt idx="822">
                  <c:v>43389</c:v>
                </c:pt>
                <c:pt idx="823">
                  <c:v>43390</c:v>
                </c:pt>
                <c:pt idx="824">
                  <c:v>43391</c:v>
                </c:pt>
                <c:pt idx="825">
                  <c:v>43392</c:v>
                </c:pt>
                <c:pt idx="826">
                  <c:v>43393</c:v>
                </c:pt>
                <c:pt idx="827">
                  <c:v>43394</c:v>
                </c:pt>
                <c:pt idx="828">
                  <c:v>43395</c:v>
                </c:pt>
                <c:pt idx="829">
                  <c:v>43396</c:v>
                </c:pt>
                <c:pt idx="830">
                  <c:v>43397</c:v>
                </c:pt>
                <c:pt idx="831">
                  <c:v>43398</c:v>
                </c:pt>
                <c:pt idx="832">
                  <c:v>43399</c:v>
                </c:pt>
                <c:pt idx="833">
                  <c:v>43400</c:v>
                </c:pt>
                <c:pt idx="834">
                  <c:v>43401</c:v>
                </c:pt>
                <c:pt idx="835">
                  <c:v>43402</c:v>
                </c:pt>
                <c:pt idx="836">
                  <c:v>43403</c:v>
                </c:pt>
                <c:pt idx="837">
                  <c:v>43404</c:v>
                </c:pt>
                <c:pt idx="838">
                  <c:v>43405</c:v>
                </c:pt>
                <c:pt idx="839">
                  <c:v>43406</c:v>
                </c:pt>
                <c:pt idx="840">
                  <c:v>43407</c:v>
                </c:pt>
                <c:pt idx="841">
                  <c:v>43408</c:v>
                </c:pt>
                <c:pt idx="842">
                  <c:v>43409</c:v>
                </c:pt>
                <c:pt idx="843">
                  <c:v>43410</c:v>
                </c:pt>
                <c:pt idx="844">
                  <c:v>43411</c:v>
                </c:pt>
                <c:pt idx="845">
                  <c:v>43412</c:v>
                </c:pt>
                <c:pt idx="846">
                  <c:v>43413</c:v>
                </c:pt>
                <c:pt idx="847">
                  <c:v>43414</c:v>
                </c:pt>
                <c:pt idx="848">
                  <c:v>43415</c:v>
                </c:pt>
                <c:pt idx="849">
                  <c:v>43416</c:v>
                </c:pt>
                <c:pt idx="850">
                  <c:v>43417</c:v>
                </c:pt>
                <c:pt idx="851">
                  <c:v>43418</c:v>
                </c:pt>
                <c:pt idx="852">
                  <c:v>43419</c:v>
                </c:pt>
                <c:pt idx="853">
                  <c:v>43420</c:v>
                </c:pt>
                <c:pt idx="854">
                  <c:v>43421</c:v>
                </c:pt>
                <c:pt idx="855">
                  <c:v>43422</c:v>
                </c:pt>
                <c:pt idx="856">
                  <c:v>43423</c:v>
                </c:pt>
                <c:pt idx="857">
                  <c:v>43424</c:v>
                </c:pt>
                <c:pt idx="858">
                  <c:v>43425</c:v>
                </c:pt>
                <c:pt idx="859">
                  <c:v>43426</c:v>
                </c:pt>
                <c:pt idx="860">
                  <c:v>43427</c:v>
                </c:pt>
                <c:pt idx="861">
                  <c:v>43428</c:v>
                </c:pt>
                <c:pt idx="862">
                  <c:v>43429</c:v>
                </c:pt>
                <c:pt idx="863">
                  <c:v>43430</c:v>
                </c:pt>
                <c:pt idx="864">
                  <c:v>43431</c:v>
                </c:pt>
                <c:pt idx="865">
                  <c:v>43432</c:v>
                </c:pt>
                <c:pt idx="866">
                  <c:v>43433</c:v>
                </c:pt>
                <c:pt idx="867">
                  <c:v>43434</c:v>
                </c:pt>
                <c:pt idx="868">
                  <c:v>43435</c:v>
                </c:pt>
                <c:pt idx="869">
                  <c:v>43436</c:v>
                </c:pt>
                <c:pt idx="870">
                  <c:v>43437</c:v>
                </c:pt>
                <c:pt idx="871">
                  <c:v>43438</c:v>
                </c:pt>
                <c:pt idx="872">
                  <c:v>43439</c:v>
                </c:pt>
                <c:pt idx="873">
                  <c:v>43440</c:v>
                </c:pt>
                <c:pt idx="874">
                  <c:v>43441</c:v>
                </c:pt>
                <c:pt idx="875">
                  <c:v>43442</c:v>
                </c:pt>
                <c:pt idx="876">
                  <c:v>43443</c:v>
                </c:pt>
                <c:pt idx="877">
                  <c:v>43444</c:v>
                </c:pt>
                <c:pt idx="878">
                  <c:v>43445</c:v>
                </c:pt>
                <c:pt idx="879">
                  <c:v>43446</c:v>
                </c:pt>
                <c:pt idx="880">
                  <c:v>43447</c:v>
                </c:pt>
                <c:pt idx="881">
                  <c:v>43448</c:v>
                </c:pt>
                <c:pt idx="882">
                  <c:v>43449</c:v>
                </c:pt>
                <c:pt idx="883">
                  <c:v>43450</c:v>
                </c:pt>
                <c:pt idx="884">
                  <c:v>43451</c:v>
                </c:pt>
                <c:pt idx="885">
                  <c:v>43452</c:v>
                </c:pt>
                <c:pt idx="886">
                  <c:v>43453</c:v>
                </c:pt>
                <c:pt idx="887">
                  <c:v>43454</c:v>
                </c:pt>
                <c:pt idx="888">
                  <c:v>43455</c:v>
                </c:pt>
                <c:pt idx="889">
                  <c:v>43456</c:v>
                </c:pt>
                <c:pt idx="890">
                  <c:v>43457</c:v>
                </c:pt>
                <c:pt idx="891">
                  <c:v>43458</c:v>
                </c:pt>
                <c:pt idx="892">
                  <c:v>43459</c:v>
                </c:pt>
                <c:pt idx="893">
                  <c:v>43460</c:v>
                </c:pt>
                <c:pt idx="894">
                  <c:v>43461</c:v>
                </c:pt>
                <c:pt idx="895">
                  <c:v>43462</c:v>
                </c:pt>
                <c:pt idx="896">
                  <c:v>43463</c:v>
                </c:pt>
                <c:pt idx="897">
                  <c:v>43464</c:v>
                </c:pt>
                <c:pt idx="898">
                  <c:v>43465</c:v>
                </c:pt>
                <c:pt idx="899">
                  <c:v>43466</c:v>
                </c:pt>
                <c:pt idx="900">
                  <c:v>43467</c:v>
                </c:pt>
                <c:pt idx="901">
                  <c:v>43468</c:v>
                </c:pt>
                <c:pt idx="902">
                  <c:v>43469</c:v>
                </c:pt>
                <c:pt idx="903">
                  <c:v>43470</c:v>
                </c:pt>
                <c:pt idx="904">
                  <c:v>43471</c:v>
                </c:pt>
                <c:pt idx="905">
                  <c:v>43472</c:v>
                </c:pt>
                <c:pt idx="906">
                  <c:v>43473</c:v>
                </c:pt>
                <c:pt idx="907">
                  <c:v>43474</c:v>
                </c:pt>
                <c:pt idx="908">
                  <c:v>43475</c:v>
                </c:pt>
                <c:pt idx="909">
                  <c:v>43476</c:v>
                </c:pt>
                <c:pt idx="910">
                  <c:v>43477</c:v>
                </c:pt>
                <c:pt idx="911">
                  <c:v>43478</c:v>
                </c:pt>
                <c:pt idx="912">
                  <c:v>43479</c:v>
                </c:pt>
                <c:pt idx="913">
                  <c:v>43480</c:v>
                </c:pt>
                <c:pt idx="914">
                  <c:v>43481</c:v>
                </c:pt>
                <c:pt idx="915">
                  <c:v>43482</c:v>
                </c:pt>
                <c:pt idx="916">
                  <c:v>43483</c:v>
                </c:pt>
                <c:pt idx="917">
                  <c:v>43484</c:v>
                </c:pt>
                <c:pt idx="918">
                  <c:v>43485</c:v>
                </c:pt>
                <c:pt idx="919">
                  <c:v>43486</c:v>
                </c:pt>
                <c:pt idx="920">
                  <c:v>43487</c:v>
                </c:pt>
                <c:pt idx="921">
                  <c:v>43488</c:v>
                </c:pt>
                <c:pt idx="922">
                  <c:v>43489</c:v>
                </c:pt>
                <c:pt idx="923">
                  <c:v>43490</c:v>
                </c:pt>
                <c:pt idx="924">
                  <c:v>43491</c:v>
                </c:pt>
                <c:pt idx="925">
                  <c:v>43492</c:v>
                </c:pt>
                <c:pt idx="926">
                  <c:v>43493</c:v>
                </c:pt>
                <c:pt idx="927">
                  <c:v>43494</c:v>
                </c:pt>
                <c:pt idx="928">
                  <c:v>43495</c:v>
                </c:pt>
                <c:pt idx="929">
                  <c:v>43496</c:v>
                </c:pt>
                <c:pt idx="930">
                  <c:v>43497</c:v>
                </c:pt>
                <c:pt idx="931">
                  <c:v>43498</c:v>
                </c:pt>
                <c:pt idx="932">
                  <c:v>43499</c:v>
                </c:pt>
                <c:pt idx="933">
                  <c:v>43500</c:v>
                </c:pt>
                <c:pt idx="934">
                  <c:v>43501</c:v>
                </c:pt>
                <c:pt idx="935">
                  <c:v>43502</c:v>
                </c:pt>
                <c:pt idx="936">
                  <c:v>43503</c:v>
                </c:pt>
                <c:pt idx="937">
                  <c:v>43504</c:v>
                </c:pt>
                <c:pt idx="938">
                  <c:v>43505</c:v>
                </c:pt>
                <c:pt idx="939">
                  <c:v>43506</c:v>
                </c:pt>
                <c:pt idx="940">
                  <c:v>43507</c:v>
                </c:pt>
                <c:pt idx="941">
                  <c:v>43508</c:v>
                </c:pt>
                <c:pt idx="942">
                  <c:v>43509</c:v>
                </c:pt>
                <c:pt idx="943">
                  <c:v>43510</c:v>
                </c:pt>
                <c:pt idx="944">
                  <c:v>43511</c:v>
                </c:pt>
                <c:pt idx="945">
                  <c:v>43512</c:v>
                </c:pt>
                <c:pt idx="946">
                  <c:v>43513</c:v>
                </c:pt>
                <c:pt idx="947">
                  <c:v>43514</c:v>
                </c:pt>
                <c:pt idx="948">
                  <c:v>43515</c:v>
                </c:pt>
                <c:pt idx="949">
                  <c:v>43516</c:v>
                </c:pt>
                <c:pt idx="950">
                  <c:v>43517</c:v>
                </c:pt>
                <c:pt idx="951">
                  <c:v>43518</c:v>
                </c:pt>
                <c:pt idx="952">
                  <c:v>43519</c:v>
                </c:pt>
                <c:pt idx="953">
                  <c:v>43520</c:v>
                </c:pt>
                <c:pt idx="954">
                  <c:v>43521</c:v>
                </c:pt>
                <c:pt idx="955">
                  <c:v>43522</c:v>
                </c:pt>
                <c:pt idx="956">
                  <c:v>43523</c:v>
                </c:pt>
                <c:pt idx="957">
                  <c:v>43524</c:v>
                </c:pt>
                <c:pt idx="958">
                  <c:v>43525</c:v>
                </c:pt>
                <c:pt idx="959">
                  <c:v>43526</c:v>
                </c:pt>
                <c:pt idx="960">
                  <c:v>43527</c:v>
                </c:pt>
                <c:pt idx="961">
                  <c:v>43528</c:v>
                </c:pt>
                <c:pt idx="962">
                  <c:v>43529</c:v>
                </c:pt>
                <c:pt idx="963">
                  <c:v>43530</c:v>
                </c:pt>
                <c:pt idx="964">
                  <c:v>43531</c:v>
                </c:pt>
                <c:pt idx="965">
                  <c:v>43532</c:v>
                </c:pt>
                <c:pt idx="966">
                  <c:v>43533</c:v>
                </c:pt>
                <c:pt idx="967">
                  <c:v>43534</c:v>
                </c:pt>
                <c:pt idx="968">
                  <c:v>43535</c:v>
                </c:pt>
                <c:pt idx="969">
                  <c:v>43536</c:v>
                </c:pt>
                <c:pt idx="970">
                  <c:v>43537</c:v>
                </c:pt>
                <c:pt idx="971">
                  <c:v>43538</c:v>
                </c:pt>
                <c:pt idx="972">
                  <c:v>43539</c:v>
                </c:pt>
                <c:pt idx="973">
                  <c:v>43540</c:v>
                </c:pt>
                <c:pt idx="974">
                  <c:v>43541</c:v>
                </c:pt>
                <c:pt idx="975">
                  <c:v>43542</c:v>
                </c:pt>
                <c:pt idx="976">
                  <c:v>43543</c:v>
                </c:pt>
                <c:pt idx="977">
                  <c:v>43544</c:v>
                </c:pt>
                <c:pt idx="978">
                  <c:v>43545</c:v>
                </c:pt>
                <c:pt idx="979">
                  <c:v>43546</c:v>
                </c:pt>
                <c:pt idx="980">
                  <c:v>43547</c:v>
                </c:pt>
                <c:pt idx="981">
                  <c:v>43548</c:v>
                </c:pt>
                <c:pt idx="982">
                  <c:v>43549</c:v>
                </c:pt>
                <c:pt idx="983">
                  <c:v>43550</c:v>
                </c:pt>
                <c:pt idx="984">
                  <c:v>43551</c:v>
                </c:pt>
                <c:pt idx="985">
                  <c:v>43552</c:v>
                </c:pt>
                <c:pt idx="986">
                  <c:v>43553</c:v>
                </c:pt>
                <c:pt idx="987">
                  <c:v>43554</c:v>
                </c:pt>
                <c:pt idx="988">
                  <c:v>43555</c:v>
                </c:pt>
                <c:pt idx="989">
                  <c:v>43556</c:v>
                </c:pt>
                <c:pt idx="990">
                  <c:v>43557</c:v>
                </c:pt>
                <c:pt idx="991">
                  <c:v>43558</c:v>
                </c:pt>
                <c:pt idx="992">
                  <c:v>43559</c:v>
                </c:pt>
                <c:pt idx="993">
                  <c:v>43560</c:v>
                </c:pt>
                <c:pt idx="994">
                  <c:v>43561</c:v>
                </c:pt>
                <c:pt idx="995">
                  <c:v>43562</c:v>
                </c:pt>
                <c:pt idx="996">
                  <c:v>43563</c:v>
                </c:pt>
                <c:pt idx="997">
                  <c:v>43564</c:v>
                </c:pt>
                <c:pt idx="998">
                  <c:v>43565</c:v>
                </c:pt>
                <c:pt idx="999">
                  <c:v>43566</c:v>
                </c:pt>
                <c:pt idx="1000">
                  <c:v>43567</c:v>
                </c:pt>
                <c:pt idx="1001">
                  <c:v>43568</c:v>
                </c:pt>
                <c:pt idx="1002">
                  <c:v>43569</c:v>
                </c:pt>
                <c:pt idx="1003">
                  <c:v>43570</c:v>
                </c:pt>
                <c:pt idx="1004">
                  <c:v>43571</c:v>
                </c:pt>
                <c:pt idx="1005">
                  <c:v>43572</c:v>
                </c:pt>
                <c:pt idx="1006">
                  <c:v>43573</c:v>
                </c:pt>
                <c:pt idx="1007">
                  <c:v>43574</c:v>
                </c:pt>
                <c:pt idx="1008">
                  <c:v>43575</c:v>
                </c:pt>
                <c:pt idx="1009">
                  <c:v>43576</c:v>
                </c:pt>
                <c:pt idx="1010">
                  <c:v>43577</c:v>
                </c:pt>
                <c:pt idx="1011">
                  <c:v>43578</c:v>
                </c:pt>
                <c:pt idx="1012">
                  <c:v>43579</c:v>
                </c:pt>
                <c:pt idx="1013">
                  <c:v>43580</c:v>
                </c:pt>
                <c:pt idx="1014">
                  <c:v>43581</c:v>
                </c:pt>
                <c:pt idx="1015">
                  <c:v>43582</c:v>
                </c:pt>
                <c:pt idx="1016">
                  <c:v>43583</c:v>
                </c:pt>
                <c:pt idx="1017">
                  <c:v>43584</c:v>
                </c:pt>
                <c:pt idx="1018">
                  <c:v>43585</c:v>
                </c:pt>
                <c:pt idx="1019">
                  <c:v>43586</c:v>
                </c:pt>
                <c:pt idx="1020">
                  <c:v>43587</c:v>
                </c:pt>
                <c:pt idx="1021">
                  <c:v>43588</c:v>
                </c:pt>
                <c:pt idx="1022">
                  <c:v>43589</c:v>
                </c:pt>
                <c:pt idx="1023">
                  <c:v>43590</c:v>
                </c:pt>
                <c:pt idx="1024">
                  <c:v>43591</c:v>
                </c:pt>
                <c:pt idx="1025">
                  <c:v>43592</c:v>
                </c:pt>
                <c:pt idx="1026">
                  <c:v>43593</c:v>
                </c:pt>
                <c:pt idx="1027">
                  <c:v>43594</c:v>
                </c:pt>
                <c:pt idx="1028">
                  <c:v>43595</c:v>
                </c:pt>
                <c:pt idx="1029">
                  <c:v>43596</c:v>
                </c:pt>
                <c:pt idx="1030">
                  <c:v>43597</c:v>
                </c:pt>
                <c:pt idx="1031">
                  <c:v>43598</c:v>
                </c:pt>
                <c:pt idx="1032">
                  <c:v>43599</c:v>
                </c:pt>
                <c:pt idx="1033">
                  <c:v>43600</c:v>
                </c:pt>
                <c:pt idx="1034">
                  <c:v>43601</c:v>
                </c:pt>
                <c:pt idx="1035">
                  <c:v>43602</c:v>
                </c:pt>
                <c:pt idx="1036">
                  <c:v>43603</c:v>
                </c:pt>
                <c:pt idx="1037">
                  <c:v>43604</c:v>
                </c:pt>
                <c:pt idx="1038">
                  <c:v>43605</c:v>
                </c:pt>
                <c:pt idx="1039">
                  <c:v>43606</c:v>
                </c:pt>
                <c:pt idx="1040">
                  <c:v>43607</c:v>
                </c:pt>
                <c:pt idx="1041">
                  <c:v>43608</c:v>
                </c:pt>
                <c:pt idx="1042">
                  <c:v>43609</c:v>
                </c:pt>
                <c:pt idx="1043">
                  <c:v>43610</c:v>
                </c:pt>
                <c:pt idx="1044">
                  <c:v>43611</c:v>
                </c:pt>
                <c:pt idx="1045">
                  <c:v>43612</c:v>
                </c:pt>
                <c:pt idx="1046">
                  <c:v>43613</c:v>
                </c:pt>
                <c:pt idx="1047">
                  <c:v>43614</c:v>
                </c:pt>
                <c:pt idx="1048">
                  <c:v>43615</c:v>
                </c:pt>
                <c:pt idx="1049">
                  <c:v>43616</c:v>
                </c:pt>
                <c:pt idx="1050">
                  <c:v>43617</c:v>
                </c:pt>
                <c:pt idx="1051">
                  <c:v>43618</c:v>
                </c:pt>
                <c:pt idx="1052">
                  <c:v>43619</c:v>
                </c:pt>
                <c:pt idx="1053">
                  <c:v>43620</c:v>
                </c:pt>
                <c:pt idx="1054">
                  <c:v>43621</c:v>
                </c:pt>
                <c:pt idx="1055">
                  <c:v>43622</c:v>
                </c:pt>
                <c:pt idx="1056">
                  <c:v>43623</c:v>
                </c:pt>
                <c:pt idx="1057">
                  <c:v>43624</c:v>
                </c:pt>
                <c:pt idx="1058">
                  <c:v>43625</c:v>
                </c:pt>
                <c:pt idx="1059">
                  <c:v>43626</c:v>
                </c:pt>
                <c:pt idx="1060">
                  <c:v>43627</c:v>
                </c:pt>
                <c:pt idx="1061">
                  <c:v>43628</c:v>
                </c:pt>
                <c:pt idx="1062">
                  <c:v>43629</c:v>
                </c:pt>
                <c:pt idx="1063">
                  <c:v>43630</c:v>
                </c:pt>
                <c:pt idx="1064">
                  <c:v>43631</c:v>
                </c:pt>
                <c:pt idx="1065">
                  <c:v>43632</c:v>
                </c:pt>
                <c:pt idx="1066">
                  <c:v>43633</c:v>
                </c:pt>
                <c:pt idx="1067">
                  <c:v>43634</c:v>
                </c:pt>
                <c:pt idx="1068">
                  <c:v>43635</c:v>
                </c:pt>
                <c:pt idx="1069">
                  <c:v>43636</c:v>
                </c:pt>
                <c:pt idx="1070">
                  <c:v>43637</c:v>
                </c:pt>
                <c:pt idx="1071">
                  <c:v>43638</c:v>
                </c:pt>
                <c:pt idx="1072">
                  <c:v>43639</c:v>
                </c:pt>
                <c:pt idx="1073">
                  <c:v>43640</c:v>
                </c:pt>
                <c:pt idx="1074">
                  <c:v>43641</c:v>
                </c:pt>
                <c:pt idx="1075">
                  <c:v>43642</c:v>
                </c:pt>
                <c:pt idx="1076">
                  <c:v>43643</c:v>
                </c:pt>
                <c:pt idx="1077">
                  <c:v>43644</c:v>
                </c:pt>
                <c:pt idx="1078">
                  <c:v>43645</c:v>
                </c:pt>
                <c:pt idx="1079">
                  <c:v>43646</c:v>
                </c:pt>
                <c:pt idx="1080">
                  <c:v>43647</c:v>
                </c:pt>
                <c:pt idx="1081">
                  <c:v>43648</c:v>
                </c:pt>
                <c:pt idx="1082">
                  <c:v>43649</c:v>
                </c:pt>
                <c:pt idx="1083">
                  <c:v>43650</c:v>
                </c:pt>
                <c:pt idx="1084">
                  <c:v>43651</c:v>
                </c:pt>
                <c:pt idx="1085">
                  <c:v>43652</c:v>
                </c:pt>
                <c:pt idx="1086">
                  <c:v>43653</c:v>
                </c:pt>
                <c:pt idx="1087">
                  <c:v>43654</c:v>
                </c:pt>
                <c:pt idx="1088">
                  <c:v>43655</c:v>
                </c:pt>
                <c:pt idx="1089">
                  <c:v>43656</c:v>
                </c:pt>
                <c:pt idx="1090">
                  <c:v>43657</c:v>
                </c:pt>
                <c:pt idx="1091">
                  <c:v>43658</c:v>
                </c:pt>
                <c:pt idx="1092">
                  <c:v>43659</c:v>
                </c:pt>
                <c:pt idx="1093">
                  <c:v>43660</c:v>
                </c:pt>
                <c:pt idx="1094">
                  <c:v>43661</c:v>
                </c:pt>
                <c:pt idx="1095">
                  <c:v>43662</c:v>
                </c:pt>
                <c:pt idx="1096">
                  <c:v>43663</c:v>
                </c:pt>
                <c:pt idx="1097">
                  <c:v>43664</c:v>
                </c:pt>
                <c:pt idx="1098">
                  <c:v>43665</c:v>
                </c:pt>
                <c:pt idx="1099">
                  <c:v>43666</c:v>
                </c:pt>
                <c:pt idx="1100">
                  <c:v>43667</c:v>
                </c:pt>
                <c:pt idx="1101">
                  <c:v>43668</c:v>
                </c:pt>
                <c:pt idx="1102">
                  <c:v>43669</c:v>
                </c:pt>
                <c:pt idx="1103">
                  <c:v>43670</c:v>
                </c:pt>
                <c:pt idx="1104">
                  <c:v>43671</c:v>
                </c:pt>
                <c:pt idx="1105">
                  <c:v>43672</c:v>
                </c:pt>
                <c:pt idx="1106">
                  <c:v>43673</c:v>
                </c:pt>
                <c:pt idx="1107">
                  <c:v>43674</c:v>
                </c:pt>
                <c:pt idx="1108">
                  <c:v>43675</c:v>
                </c:pt>
                <c:pt idx="1109">
                  <c:v>43676</c:v>
                </c:pt>
                <c:pt idx="1110">
                  <c:v>43677</c:v>
                </c:pt>
                <c:pt idx="1111">
                  <c:v>43678</c:v>
                </c:pt>
                <c:pt idx="1112">
                  <c:v>43679</c:v>
                </c:pt>
                <c:pt idx="1113">
                  <c:v>43680</c:v>
                </c:pt>
                <c:pt idx="1114">
                  <c:v>43681</c:v>
                </c:pt>
                <c:pt idx="1115">
                  <c:v>43682</c:v>
                </c:pt>
                <c:pt idx="1116">
                  <c:v>43683</c:v>
                </c:pt>
                <c:pt idx="1117">
                  <c:v>43684</c:v>
                </c:pt>
                <c:pt idx="1118">
                  <c:v>43685</c:v>
                </c:pt>
                <c:pt idx="1119">
                  <c:v>43686</c:v>
                </c:pt>
                <c:pt idx="1120">
                  <c:v>43687</c:v>
                </c:pt>
                <c:pt idx="1121">
                  <c:v>43688</c:v>
                </c:pt>
                <c:pt idx="1122">
                  <c:v>43689</c:v>
                </c:pt>
                <c:pt idx="1123">
                  <c:v>43690</c:v>
                </c:pt>
                <c:pt idx="1124">
                  <c:v>43691</c:v>
                </c:pt>
                <c:pt idx="1125">
                  <c:v>43692</c:v>
                </c:pt>
                <c:pt idx="1126">
                  <c:v>43693</c:v>
                </c:pt>
                <c:pt idx="1127">
                  <c:v>43694</c:v>
                </c:pt>
                <c:pt idx="1128">
                  <c:v>43695</c:v>
                </c:pt>
                <c:pt idx="1129">
                  <c:v>43696</c:v>
                </c:pt>
                <c:pt idx="1130">
                  <c:v>43697</c:v>
                </c:pt>
                <c:pt idx="1131">
                  <c:v>43698</c:v>
                </c:pt>
                <c:pt idx="1132">
                  <c:v>43699</c:v>
                </c:pt>
                <c:pt idx="1133">
                  <c:v>43700</c:v>
                </c:pt>
                <c:pt idx="1134">
                  <c:v>43701</c:v>
                </c:pt>
                <c:pt idx="1135">
                  <c:v>43702</c:v>
                </c:pt>
                <c:pt idx="1136">
                  <c:v>43703</c:v>
                </c:pt>
                <c:pt idx="1137">
                  <c:v>43704</c:v>
                </c:pt>
                <c:pt idx="1138">
                  <c:v>43705</c:v>
                </c:pt>
                <c:pt idx="1139">
                  <c:v>43706</c:v>
                </c:pt>
                <c:pt idx="1140">
                  <c:v>43707</c:v>
                </c:pt>
                <c:pt idx="1141">
                  <c:v>43708</c:v>
                </c:pt>
                <c:pt idx="1142">
                  <c:v>43709</c:v>
                </c:pt>
                <c:pt idx="1143">
                  <c:v>43710</c:v>
                </c:pt>
                <c:pt idx="1144">
                  <c:v>43711</c:v>
                </c:pt>
                <c:pt idx="1145">
                  <c:v>43712</c:v>
                </c:pt>
                <c:pt idx="1146">
                  <c:v>43713</c:v>
                </c:pt>
                <c:pt idx="1147">
                  <c:v>43714</c:v>
                </c:pt>
                <c:pt idx="1148">
                  <c:v>43715</c:v>
                </c:pt>
                <c:pt idx="1149">
                  <c:v>43716</c:v>
                </c:pt>
                <c:pt idx="1150">
                  <c:v>43717</c:v>
                </c:pt>
                <c:pt idx="1151">
                  <c:v>43718</c:v>
                </c:pt>
                <c:pt idx="1152">
                  <c:v>43719</c:v>
                </c:pt>
                <c:pt idx="1153">
                  <c:v>43720</c:v>
                </c:pt>
                <c:pt idx="1154">
                  <c:v>43721</c:v>
                </c:pt>
                <c:pt idx="1155">
                  <c:v>43722</c:v>
                </c:pt>
                <c:pt idx="1156">
                  <c:v>43723</c:v>
                </c:pt>
                <c:pt idx="1157">
                  <c:v>43724</c:v>
                </c:pt>
                <c:pt idx="1158">
                  <c:v>43725</c:v>
                </c:pt>
                <c:pt idx="1159">
                  <c:v>43726</c:v>
                </c:pt>
                <c:pt idx="1160">
                  <c:v>43727</c:v>
                </c:pt>
                <c:pt idx="1161">
                  <c:v>43728</c:v>
                </c:pt>
                <c:pt idx="1162">
                  <c:v>43729</c:v>
                </c:pt>
                <c:pt idx="1163">
                  <c:v>43730</c:v>
                </c:pt>
                <c:pt idx="1164">
                  <c:v>43731</c:v>
                </c:pt>
                <c:pt idx="1165">
                  <c:v>43732</c:v>
                </c:pt>
                <c:pt idx="1166">
                  <c:v>43733</c:v>
                </c:pt>
                <c:pt idx="1167">
                  <c:v>43734</c:v>
                </c:pt>
                <c:pt idx="1168">
                  <c:v>43735</c:v>
                </c:pt>
                <c:pt idx="1169">
                  <c:v>43736</c:v>
                </c:pt>
                <c:pt idx="1170">
                  <c:v>43737</c:v>
                </c:pt>
                <c:pt idx="1171">
                  <c:v>43738</c:v>
                </c:pt>
                <c:pt idx="1172">
                  <c:v>43739</c:v>
                </c:pt>
                <c:pt idx="1173">
                  <c:v>43740</c:v>
                </c:pt>
                <c:pt idx="1174">
                  <c:v>43741</c:v>
                </c:pt>
                <c:pt idx="1175">
                  <c:v>43742</c:v>
                </c:pt>
                <c:pt idx="1176">
                  <c:v>43743</c:v>
                </c:pt>
                <c:pt idx="1177">
                  <c:v>43744</c:v>
                </c:pt>
                <c:pt idx="1178">
                  <c:v>43745</c:v>
                </c:pt>
                <c:pt idx="1179">
                  <c:v>43746</c:v>
                </c:pt>
                <c:pt idx="1180">
                  <c:v>43747</c:v>
                </c:pt>
                <c:pt idx="1181">
                  <c:v>43748</c:v>
                </c:pt>
                <c:pt idx="1182">
                  <c:v>43749</c:v>
                </c:pt>
                <c:pt idx="1183">
                  <c:v>43750</c:v>
                </c:pt>
                <c:pt idx="1184">
                  <c:v>43751</c:v>
                </c:pt>
                <c:pt idx="1185">
                  <c:v>43752</c:v>
                </c:pt>
                <c:pt idx="1186">
                  <c:v>43753</c:v>
                </c:pt>
                <c:pt idx="1187">
                  <c:v>43754</c:v>
                </c:pt>
                <c:pt idx="1188">
                  <c:v>43755</c:v>
                </c:pt>
                <c:pt idx="1189">
                  <c:v>43756</c:v>
                </c:pt>
                <c:pt idx="1190">
                  <c:v>43757</c:v>
                </c:pt>
                <c:pt idx="1191">
                  <c:v>43758</c:v>
                </c:pt>
                <c:pt idx="1192">
                  <c:v>43759</c:v>
                </c:pt>
                <c:pt idx="1193">
                  <c:v>43760</c:v>
                </c:pt>
                <c:pt idx="1194">
                  <c:v>43761</c:v>
                </c:pt>
                <c:pt idx="1195">
                  <c:v>43762</c:v>
                </c:pt>
                <c:pt idx="1196">
                  <c:v>43763</c:v>
                </c:pt>
                <c:pt idx="1197">
                  <c:v>43764</c:v>
                </c:pt>
                <c:pt idx="1198">
                  <c:v>43765</c:v>
                </c:pt>
                <c:pt idx="1199">
                  <c:v>43766</c:v>
                </c:pt>
                <c:pt idx="1200">
                  <c:v>43767</c:v>
                </c:pt>
                <c:pt idx="1201">
                  <c:v>43768</c:v>
                </c:pt>
                <c:pt idx="1202">
                  <c:v>43769</c:v>
                </c:pt>
                <c:pt idx="1203">
                  <c:v>43770</c:v>
                </c:pt>
                <c:pt idx="1204">
                  <c:v>43771</c:v>
                </c:pt>
                <c:pt idx="1205">
                  <c:v>43772</c:v>
                </c:pt>
                <c:pt idx="1206">
                  <c:v>43773</c:v>
                </c:pt>
                <c:pt idx="1207">
                  <c:v>43774</c:v>
                </c:pt>
                <c:pt idx="1208">
                  <c:v>43775</c:v>
                </c:pt>
                <c:pt idx="1209">
                  <c:v>43776</c:v>
                </c:pt>
                <c:pt idx="1210">
                  <c:v>43777</c:v>
                </c:pt>
                <c:pt idx="1211">
                  <c:v>43778</c:v>
                </c:pt>
                <c:pt idx="1212">
                  <c:v>43779</c:v>
                </c:pt>
                <c:pt idx="1213">
                  <c:v>43780</c:v>
                </c:pt>
                <c:pt idx="1214">
                  <c:v>43781</c:v>
                </c:pt>
                <c:pt idx="1215">
                  <c:v>43782</c:v>
                </c:pt>
                <c:pt idx="1216">
                  <c:v>43783</c:v>
                </c:pt>
                <c:pt idx="1217">
                  <c:v>43784</c:v>
                </c:pt>
                <c:pt idx="1218">
                  <c:v>43785</c:v>
                </c:pt>
                <c:pt idx="1219">
                  <c:v>43786</c:v>
                </c:pt>
                <c:pt idx="1220">
                  <c:v>43787</c:v>
                </c:pt>
                <c:pt idx="1221">
                  <c:v>43788</c:v>
                </c:pt>
                <c:pt idx="1222">
                  <c:v>43789</c:v>
                </c:pt>
                <c:pt idx="1223">
                  <c:v>43790</c:v>
                </c:pt>
                <c:pt idx="1224">
                  <c:v>43791</c:v>
                </c:pt>
                <c:pt idx="1225">
                  <c:v>43792</c:v>
                </c:pt>
                <c:pt idx="1226">
                  <c:v>43793</c:v>
                </c:pt>
                <c:pt idx="1227">
                  <c:v>43794</c:v>
                </c:pt>
                <c:pt idx="1228">
                  <c:v>43795</c:v>
                </c:pt>
                <c:pt idx="1229">
                  <c:v>43796</c:v>
                </c:pt>
                <c:pt idx="1230">
                  <c:v>43797</c:v>
                </c:pt>
                <c:pt idx="1231">
                  <c:v>43798</c:v>
                </c:pt>
                <c:pt idx="1232">
                  <c:v>43799</c:v>
                </c:pt>
                <c:pt idx="1233">
                  <c:v>43800</c:v>
                </c:pt>
                <c:pt idx="1234">
                  <c:v>43801</c:v>
                </c:pt>
                <c:pt idx="1235">
                  <c:v>43802</c:v>
                </c:pt>
                <c:pt idx="1236">
                  <c:v>43803</c:v>
                </c:pt>
                <c:pt idx="1237">
                  <c:v>43804</c:v>
                </c:pt>
                <c:pt idx="1238">
                  <c:v>43805</c:v>
                </c:pt>
                <c:pt idx="1239">
                  <c:v>43806</c:v>
                </c:pt>
                <c:pt idx="1240">
                  <c:v>43807</c:v>
                </c:pt>
                <c:pt idx="1241">
                  <c:v>43808</c:v>
                </c:pt>
                <c:pt idx="1242">
                  <c:v>43809</c:v>
                </c:pt>
                <c:pt idx="1243">
                  <c:v>43810</c:v>
                </c:pt>
                <c:pt idx="1244">
                  <c:v>43811</c:v>
                </c:pt>
                <c:pt idx="1245">
                  <c:v>43812</c:v>
                </c:pt>
                <c:pt idx="1246">
                  <c:v>43813</c:v>
                </c:pt>
                <c:pt idx="1247">
                  <c:v>43814</c:v>
                </c:pt>
                <c:pt idx="1248">
                  <c:v>43815</c:v>
                </c:pt>
                <c:pt idx="1249">
                  <c:v>43816</c:v>
                </c:pt>
                <c:pt idx="1250">
                  <c:v>43817</c:v>
                </c:pt>
                <c:pt idx="1251">
                  <c:v>43818</c:v>
                </c:pt>
                <c:pt idx="1252">
                  <c:v>43819</c:v>
                </c:pt>
                <c:pt idx="1253">
                  <c:v>43820</c:v>
                </c:pt>
                <c:pt idx="1254">
                  <c:v>43821</c:v>
                </c:pt>
                <c:pt idx="1255">
                  <c:v>43822</c:v>
                </c:pt>
                <c:pt idx="1256">
                  <c:v>43823</c:v>
                </c:pt>
                <c:pt idx="1257">
                  <c:v>43824</c:v>
                </c:pt>
                <c:pt idx="1258">
                  <c:v>43825</c:v>
                </c:pt>
                <c:pt idx="1259">
                  <c:v>43826</c:v>
                </c:pt>
                <c:pt idx="1260">
                  <c:v>43827</c:v>
                </c:pt>
                <c:pt idx="1261">
                  <c:v>43828</c:v>
                </c:pt>
                <c:pt idx="1262">
                  <c:v>43829</c:v>
                </c:pt>
                <c:pt idx="1263">
                  <c:v>43830</c:v>
                </c:pt>
                <c:pt idx="1264">
                  <c:v>43831</c:v>
                </c:pt>
                <c:pt idx="1265">
                  <c:v>43832</c:v>
                </c:pt>
                <c:pt idx="1266">
                  <c:v>43833</c:v>
                </c:pt>
                <c:pt idx="1267">
                  <c:v>43834</c:v>
                </c:pt>
                <c:pt idx="1268">
                  <c:v>43835</c:v>
                </c:pt>
                <c:pt idx="1269">
                  <c:v>43836</c:v>
                </c:pt>
                <c:pt idx="1270">
                  <c:v>43837</c:v>
                </c:pt>
                <c:pt idx="1271">
                  <c:v>43838</c:v>
                </c:pt>
                <c:pt idx="1272">
                  <c:v>43839</c:v>
                </c:pt>
                <c:pt idx="1273">
                  <c:v>43840</c:v>
                </c:pt>
                <c:pt idx="1274">
                  <c:v>43841</c:v>
                </c:pt>
                <c:pt idx="1275">
                  <c:v>43842</c:v>
                </c:pt>
                <c:pt idx="1276">
                  <c:v>43843</c:v>
                </c:pt>
                <c:pt idx="1277">
                  <c:v>43844</c:v>
                </c:pt>
                <c:pt idx="1278">
                  <c:v>43845</c:v>
                </c:pt>
                <c:pt idx="1279">
                  <c:v>43846</c:v>
                </c:pt>
                <c:pt idx="1280">
                  <c:v>43847</c:v>
                </c:pt>
                <c:pt idx="1281">
                  <c:v>43848</c:v>
                </c:pt>
                <c:pt idx="1282">
                  <c:v>43849</c:v>
                </c:pt>
                <c:pt idx="1283">
                  <c:v>43850</c:v>
                </c:pt>
                <c:pt idx="1284">
                  <c:v>43851</c:v>
                </c:pt>
                <c:pt idx="1285">
                  <c:v>43852</c:v>
                </c:pt>
                <c:pt idx="1286">
                  <c:v>43853</c:v>
                </c:pt>
                <c:pt idx="1287">
                  <c:v>43854</c:v>
                </c:pt>
                <c:pt idx="1288">
                  <c:v>43855</c:v>
                </c:pt>
                <c:pt idx="1289">
                  <c:v>43856</c:v>
                </c:pt>
                <c:pt idx="1290">
                  <c:v>43857</c:v>
                </c:pt>
                <c:pt idx="1291">
                  <c:v>43858</c:v>
                </c:pt>
                <c:pt idx="1292">
                  <c:v>43859</c:v>
                </c:pt>
                <c:pt idx="1293">
                  <c:v>43860</c:v>
                </c:pt>
                <c:pt idx="1294">
                  <c:v>43861</c:v>
                </c:pt>
                <c:pt idx="1295">
                  <c:v>43862</c:v>
                </c:pt>
                <c:pt idx="1296">
                  <c:v>43863</c:v>
                </c:pt>
                <c:pt idx="1297">
                  <c:v>43864</c:v>
                </c:pt>
                <c:pt idx="1298">
                  <c:v>43865</c:v>
                </c:pt>
                <c:pt idx="1299">
                  <c:v>43866</c:v>
                </c:pt>
                <c:pt idx="1300">
                  <c:v>43867</c:v>
                </c:pt>
                <c:pt idx="1301">
                  <c:v>43868</c:v>
                </c:pt>
                <c:pt idx="1302">
                  <c:v>43869</c:v>
                </c:pt>
                <c:pt idx="1303">
                  <c:v>43870</c:v>
                </c:pt>
                <c:pt idx="1304">
                  <c:v>43871</c:v>
                </c:pt>
                <c:pt idx="1305">
                  <c:v>43872</c:v>
                </c:pt>
                <c:pt idx="1306">
                  <c:v>43873</c:v>
                </c:pt>
                <c:pt idx="1307">
                  <c:v>43874</c:v>
                </c:pt>
                <c:pt idx="1308">
                  <c:v>43875</c:v>
                </c:pt>
                <c:pt idx="1309">
                  <c:v>43876</c:v>
                </c:pt>
                <c:pt idx="1310">
                  <c:v>43877</c:v>
                </c:pt>
                <c:pt idx="1311">
                  <c:v>43878</c:v>
                </c:pt>
                <c:pt idx="1312">
                  <c:v>43879</c:v>
                </c:pt>
                <c:pt idx="1313">
                  <c:v>43880</c:v>
                </c:pt>
                <c:pt idx="1314">
                  <c:v>43881</c:v>
                </c:pt>
                <c:pt idx="1315">
                  <c:v>43882</c:v>
                </c:pt>
                <c:pt idx="1316">
                  <c:v>43883</c:v>
                </c:pt>
                <c:pt idx="1317">
                  <c:v>43884</c:v>
                </c:pt>
                <c:pt idx="1318">
                  <c:v>43885</c:v>
                </c:pt>
                <c:pt idx="1319">
                  <c:v>43886</c:v>
                </c:pt>
                <c:pt idx="1320">
                  <c:v>43887</c:v>
                </c:pt>
                <c:pt idx="1321">
                  <c:v>43888</c:v>
                </c:pt>
                <c:pt idx="1322">
                  <c:v>43889</c:v>
                </c:pt>
                <c:pt idx="1323">
                  <c:v>43890</c:v>
                </c:pt>
                <c:pt idx="1324">
                  <c:v>43891</c:v>
                </c:pt>
                <c:pt idx="1325">
                  <c:v>43892</c:v>
                </c:pt>
                <c:pt idx="1326">
                  <c:v>43893</c:v>
                </c:pt>
                <c:pt idx="1327">
                  <c:v>43894</c:v>
                </c:pt>
                <c:pt idx="1328">
                  <c:v>43895</c:v>
                </c:pt>
                <c:pt idx="1329">
                  <c:v>43896</c:v>
                </c:pt>
                <c:pt idx="1330">
                  <c:v>43897</c:v>
                </c:pt>
                <c:pt idx="1331">
                  <c:v>43898</c:v>
                </c:pt>
                <c:pt idx="1332">
                  <c:v>43899</c:v>
                </c:pt>
                <c:pt idx="1333">
                  <c:v>43900</c:v>
                </c:pt>
                <c:pt idx="1334">
                  <c:v>43901</c:v>
                </c:pt>
                <c:pt idx="1335">
                  <c:v>43902</c:v>
                </c:pt>
                <c:pt idx="1336">
                  <c:v>43903</c:v>
                </c:pt>
                <c:pt idx="1337">
                  <c:v>43904</c:v>
                </c:pt>
                <c:pt idx="1338">
                  <c:v>43905</c:v>
                </c:pt>
                <c:pt idx="1339">
                  <c:v>43906</c:v>
                </c:pt>
                <c:pt idx="1340">
                  <c:v>43907</c:v>
                </c:pt>
                <c:pt idx="1341">
                  <c:v>43908</c:v>
                </c:pt>
                <c:pt idx="1342">
                  <c:v>43909</c:v>
                </c:pt>
                <c:pt idx="1343">
                  <c:v>43910</c:v>
                </c:pt>
                <c:pt idx="1344">
                  <c:v>43911</c:v>
                </c:pt>
                <c:pt idx="1345">
                  <c:v>43912</c:v>
                </c:pt>
                <c:pt idx="1346">
                  <c:v>43913</c:v>
                </c:pt>
                <c:pt idx="1347">
                  <c:v>43914</c:v>
                </c:pt>
                <c:pt idx="1348">
                  <c:v>43915</c:v>
                </c:pt>
                <c:pt idx="1349">
                  <c:v>43916</c:v>
                </c:pt>
                <c:pt idx="1350">
                  <c:v>43917</c:v>
                </c:pt>
                <c:pt idx="1351">
                  <c:v>43918</c:v>
                </c:pt>
                <c:pt idx="1352">
                  <c:v>43919</c:v>
                </c:pt>
                <c:pt idx="1353">
                  <c:v>43920</c:v>
                </c:pt>
                <c:pt idx="1354">
                  <c:v>43921</c:v>
                </c:pt>
                <c:pt idx="1355">
                  <c:v>43922</c:v>
                </c:pt>
                <c:pt idx="1356">
                  <c:v>43923</c:v>
                </c:pt>
                <c:pt idx="1357">
                  <c:v>43924</c:v>
                </c:pt>
                <c:pt idx="1358">
                  <c:v>43925</c:v>
                </c:pt>
                <c:pt idx="1359">
                  <c:v>43926</c:v>
                </c:pt>
                <c:pt idx="1360">
                  <c:v>43927</c:v>
                </c:pt>
                <c:pt idx="1361">
                  <c:v>43928</c:v>
                </c:pt>
                <c:pt idx="1362">
                  <c:v>43929</c:v>
                </c:pt>
                <c:pt idx="1363">
                  <c:v>43930</c:v>
                </c:pt>
                <c:pt idx="1364">
                  <c:v>43931</c:v>
                </c:pt>
                <c:pt idx="1365">
                  <c:v>43932</c:v>
                </c:pt>
                <c:pt idx="1366">
                  <c:v>43933</c:v>
                </c:pt>
                <c:pt idx="1367">
                  <c:v>43934</c:v>
                </c:pt>
                <c:pt idx="1368">
                  <c:v>43935</c:v>
                </c:pt>
                <c:pt idx="1369">
                  <c:v>43936</c:v>
                </c:pt>
                <c:pt idx="1370">
                  <c:v>43937</c:v>
                </c:pt>
                <c:pt idx="1371">
                  <c:v>43938</c:v>
                </c:pt>
                <c:pt idx="1372">
                  <c:v>43939</c:v>
                </c:pt>
                <c:pt idx="1373">
                  <c:v>43940</c:v>
                </c:pt>
                <c:pt idx="1374">
                  <c:v>43941</c:v>
                </c:pt>
                <c:pt idx="1375">
                  <c:v>43942</c:v>
                </c:pt>
                <c:pt idx="1376">
                  <c:v>43943</c:v>
                </c:pt>
                <c:pt idx="1377">
                  <c:v>43944</c:v>
                </c:pt>
                <c:pt idx="1378">
                  <c:v>43945</c:v>
                </c:pt>
                <c:pt idx="1379">
                  <c:v>43946</c:v>
                </c:pt>
                <c:pt idx="1380">
                  <c:v>43947</c:v>
                </c:pt>
                <c:pt idx="1381">
                  <c:v>43948</c:v>
                </c:pt>
                <c:pt idx="1382">
                  <c:v>43949</c:v>
                </c:pt>
                <c:pt idx="1383">
                  <c:v>43950</c:v>
                </c:pt>
                <c:pt idx="1384">
                  <c:v>43951</c:v>
                </c:pt>
                <c:pt idx="1385">
                  <c:v>43952</c:v>
                </c:pt>
                <c:pt idx="1386">
                  <c:v>43953</c:v>
                </c:pt>
                <c:pt idx="1387">
                  <c:v>43954</c:v>
                </c:pt>
                <c:pt idx="1388">
                  <c:v>43955</c:v>
                </c:pt>
                <c:pt idx="1389">
                  <c:v>43956</c:v>
                </c:pt>
                <c:pt idx="1390">
                  <c:v>43957</c:v>
                </c:pt>
                <c:pt idx="1391">
                  <c:v>43958</c:v>
                </c:pt>
                <c:pt idx="1392">
                  <c:v>43959</c:v>
                </c:pt>
                <c:pt idx="1393">
                  <c:v>43960</c:v>
                </c:pt>
                <c:pt idx="1394">
                  <c:v>43961</c:v>
                </c:pt>
                <c:pt idx="1395">
                  <c:v>43962</c:v>
                </c:pt>
                <c:pt idx="1396">
                  <c:v>43963</c:v>
                </c:pt>
                <c:pt idx="1397">
                  <c:v>43964</c:v>
                </c:pt>
                <c:pt idx="1398">
                  <c:v>43965</c:v>
                </c:pt>
                <c:pt idx="1399">
                  <c:v>43966</c:v>
                </c:pt>
                <c:pt idx="1400">
                  <c:v>43967</c:v>
                </c:pt>
                <c:pt idx="1401">
                  <c:v>43968</c:v>
                </c:pt>
                <c:pt idx="1402">
                  <c:v>43969</c:v>
                </c:pt>
                <c:pt idx="1403">
                  <c:v>43970</c:v>
                </c:pt>
                <c:pt idx="1404">
                  <c:v>43971</c:v>
                </c:pt>
                <c:pt idx="1405">
                  <c:v>43972</c:v>
                </c:pt>
                <c:pt idx="1406">
                  <c:v>43973</c:v>
                </c:pt>
                <c:pt idx="1407">
                  <c:v>43974</c:v>
                </c:pt>
                <c:pt idx="1408">
                  <c:v>43975</c:v>
                </c:pt>
                <c:pt idx="1409">
                  <c:v>43976</c:v>
                </c:pt>
                <c:pt idx="1410">
                  <c:v>43977</c:v>
                </c:pt>
                <c:pt idx="1411">
                  <c:v>43978</c:v>
                </c:pt>
                <c:pt idx="1412">
                  <c:v>43979</c:v>
                </c:pt>
                <c:pt idx="1413">
                  <c:v>43980</c:v>
                </c:pt>
                <c:pt idx="1414">
                  <c:v>43981</c:v>
                </c:pt>
                <c:pt idx="1415">
                  <c:v>43982</c:v>
                </c:pt>
                <c:pt idx="1416">
                  <c:v>43983</c:v>
                </c:pt>
                <c:pt idx="1417">
                  <c:v>43984</c:v>
                </c:pt>
                <c:pt idx="1418">
                  <c:v>43985</c:v>
                </c:pt>
                <c:pt idx="1419">
                  <c:v>43986</c:v>
                </c:pt>
                <c:pt idx="1420">
                  <c:v>43987</c:v>
                </c:pt>
                <c:pt idx="1421">
                  <c:v>43988</c:v>
                </c:pt>
                <c:pt idx="1422">
                  <c:v>43989</c:v>
                </c:pt>
                <c:pt idx="1423">
                  <c:v>43990</c:v>
                </c:pt>
                <c:pt idx="1424">
                  <c:v>43991</c:v>
                </c:pt>
                <c:pt idx="1425">
                  <c:v>43992</c:v>
                </c:pt>
                <c:pt idx="1426">
                  <c:v>43993</c:v>
                </c:pt>
                <c:pt idx="1427">
                  <c:v>43994</c:v>
                </c:pt>
                <c:pt idx="1428">
                  <c:v>43995</c:v>
                </c:pt>
                <c:pt idx="1429">
                  <c:v>43996</c:v>
                </c:pt>
                <c:pt idx="1430">
                  <c:v>43997</c:v>
                </c:pt>
                <c:pt idx="1431">
                  <c:v>43998</c:v>
                </c:pt>
                <c:pt idx="1432">
                  <c:v>43999</c:v>
                </c:pt>
                <c:pt idx="1433">
                  <c:v>44000</c:v>
                </c:pt>
                <c:pt idx="1434">
                  <c:v>44001</c:v>
                </c:pt>
                <c:pt idx="1435">
                  <c:v>44002</c:v>
                </c:pt>
                <c:pt idx="1436">
                  <c:v>44003</c:v>
                </c:pt>
                <c:pt idx="1437">
                  <c:v>44004</c:v>
                </c:pt>
                <c:pt idx="1438">
                  <c:v>44005</c:v>
                </c:pt>
                <c:pt idx="1439">
                  <c:v>44006</c:v>
                </c:pt>
                <c:pt idx="1440">
                  <c:v>44007</c:v>
                </c:pt>
                <c:pt idx="1441">
                  <c:v>44008</c:v>
                </c:pt>
                <c:pt idx="1442">
                  <c:v>44009</c:v>
                </c:pt>
                <c:pt idx="1443">
                  <c:v>44010</c:v>
                </c:pt>
                <c:pt idx="1444">
                  <c:v>44011</c:v>
                </c:pt>
                <c:pt idx="1445">
                  <c:v>44012</c:v>
                </c:pt>
                <c:pt idx="1446">
                  <c:v>44013</c:v>
                </c:pt>
                <c:pt idx="1447">
                  <c:v>44014</c:v>
                </c:pt>
                <c:pt idx="1448">
                  <c:v>44015</c:v>
                </c:pt>
                <c:pt idx="1449">
                  <c:v>44016</c:v>
                </c:pt>
                <c:pt idx="1450">
                  <c:v>44017</c:v>
                </c:pt>
                <c:pt idx="1451">
                  <c:v>44018</c:v>
                </c:pt>
                <c:pt idx="1452">
                  <c:v>44019</c:v>
                </c:pt>
                <c:pt idx="1453">
                  <c:v>44020</c:v>
                </c:pt>
                <c:pt idx="1454">
                  <c:v>44021</c:v>
                </c:pt>
                <c:pt idx="1455">
                  <c:v>44022</c:v>
                </c:pt>
                <c:pt idx="1456">
                  <c:v>44023</c:v>
                </c:pt>
                <c:pt idx="1457">
                  <c:v>44024</c:v>
                </c:pt>
                <c:pt idx="1458">
                  <c:v>44025</c:v>
                </c:pt>
                <c:pt idx="1459">
                  <c:v>44026</c:v>
                </c:pt>
                <c:pt idx="1460">
                  <c:v>44027</c:v>
                </c:pt>
                <c:pt idx="1461">
                  <c:v>44028</c:v>
                </c:pt>
                <c:pt idx="1462">
                  <c:v>44029</c:v>
                </c:pt>
                <c:pt idx="1463">
                  <c:v>44030</c:v>
                </c:pt>
                <c:pt idx="1464">
                  <c:v>44031</c:v>
                </c:pt>
                <c:pt idx="1465">
                  <c:v>44032</c:v>
                </c:pt>
                <c:pt idx="1466">
                  <c:v>44033</c:v>
                </c:pt>
                <c:pt idx="1467">
                  <c:v>44034</c:v>
                </c:pt>
                <c:pt idx="1468">
                  <c:v>44035</c:v>
                </c:pt>
                <c:pt idx="1469">
                  <c:v>44036</c:v>
                </c:pt>
                <c:pt idx="1470">
                  <c:v>44037</c:v>
                </c:pt>
                <c:pt idx="1471">
                  <c:v>44038</c:v>
                </c:pt>
                <c:pt idx="1472">
                  <c:v>44039</c:v>
                </c:pt>
                <c:pt idx="1473">
                  <c:v>44040</c:v>
                </c:pt>
                <c:pt idx="1474">
                  <c:v>44041</c:v>
                </c:pt>
                <c:pt idx="1475">
                  <c:v>44042</c:v>
                </c:pt>
                <c:pt idx="1476">
                  <c:v>44043</c:v>
                </c:pt>
                <c:pt idx="1477">
                  <c:v>44044</c:v>
                </c:pt>
                <c:pt idx="1478">
                  <c:v>44045</c:v>
                </c:pt>
                <c:pt idx="1479">
                  <c:v>44046</c:v>
                </c:pt>
                <c:pt idx="1480">
                  <c:v>44047</c:v>
                </c:pt>
                <c:pt idx="1481">
                  <c:v>44048</c:v>
                </c:pt>
                <c:pt idx="1482">
                  <c:v>44049</c:v>
                </c:pt>
                <c:pt idx="1483">
                  <c:v>44050</c:v>
                </c:pt>
                <c:pt idx="1484">
                  <c:v>44051</c:v>
                </c:pt>
                <c:pt idx="1485">
                  <c:v>44052</c:v>
                </c:pt>
                <c:pt idx="1486">
                  <c:v>44053</c:v>
                </c:pt>
                <c:pt idx="1487">
                  <c:v>44054</c:v>
                </c:pt>
                <c:pt idx="1488">
                  <c:v>44055</c:v>
                </c:pt>
                <c:pt idx="1489">
                  <c:v>44056</c:v>
                </c:pt>
                <c:pt idx="1490">
                  <c:v>44057</c:v>
                </c:pt>
                <c:pt idx="1491">
                  <c:v>44058</c:v>
                </c:pt>
                <c:pt idx="1492">
                  <c:v>44059</c:v>
                </c:pt>
                <c:pt idx="1493">
                  <c:v>44060</c:v>
                </c:pt>
                <c:pt idx="1494">
                  <c:v>44061</c:v>
                </c:pt>
                <c:pt idx="1495">
                  <c:v>44062</c:v>
                </c:pt>
                <c:pt idx="1496">
                  <c:v>44063</c:v>
                </c:pt>
                <c:pt idx="1497">
                  <c:v>44064</c:v>
                </c:pt>
                <c:pt idx="1498">
                  <c:v>44065</c:v>
                </c:pt>
                <c:pt idx="1499">
                  <c:v>44066</c:v>
                </c:pt>
                <c:pt idx="1500">
                  <c:v>44067</c:v>
                </c:pt>
                <c:pt idx="1501">
                  <c:v>44068</c:v>
                </c:pt>
                <c:pt idx="1502">
                  <c:v>44069</c:v>
                </c:pt>
                <c:pt idx="1503">
                  <c:v>44070</c:v>
                </c:pt>
                <c:pt idx="1504">
                  <c:v>44071</c:v>
                </c:pt>
                <c:pt idx="1505">
                  <c:v>44072</c:v>
                </c:pt>
                <c:pt idx="1506">
                  <c:v>44073</c:v>
                </c:pt>
                <c:pt idx="1507">
                  <c:v>44074</c:v>
                </c:pt>
                <c:pt idx="1508">
                  <c:v>44075</c:v>
                </c:pt>
                <c:pt idx="1509">
                  <c:v>44076</c:v>
                </c:pt>
                <c:pt idx="1510">
                  <c:v>44077</c:v>
                </c:pt>
                <c:pt idx="1511">
                  <c:v>44078</c:v>
                </c:pt>
                <c:pt idx="1512">
                  <c:v>44079</c:v>
                </c:pt>
                <c:pt idx="1513">
                  <c:v>44080</c:v>
                </c:pt>
                <c:pt idx="1514">
                  <c:v>44081</c:v>
                </c:pt>
                <c:pt idx="1515">
                  <c:v>44082</c:v>
                </c:pt>
                <c:pt idx="1516">
                  <c:v>44083</c:v>
                </c:pt>
                <c:pt idx="1517">
                  <c:v>44084</c:v>
                </c:pt>
                <c:pt idx="1518">
                  <c:v>44085</c:v>
                </c:pt>
                <c:pt idx="1519">
                  <c:v>44086</c:v>
                </c:pt>
                <c:pt idx="1520">
                  <c:v>44087</c:v>
                </c:pt>
                <c:pt idx="1521">
                  <c:v>44088</c:v>
                </c:pt>
                <c:pt idx="1522">
                  <c:v>44089</c:v>
                </c:pt>
                <c:pt idx="1523">
                  <c:v>44090</c:v>
                </c:pt>
                <c:pt idx="1524">
                  <c:v>44091</c:v>
                </c:pt>
                <c:pt idx="1525">
                  <c:v>44092</c:v>
                </c:pt>
                <c:pt idx="1526">
                  <c:v>44093</c:v>
                </c:pt>
                <c:pt idx="1527">
                  <c:v>44094</c:v>
                </c:pt>
                <c:pt idx="1528">
                  <c:v>44095</c:v>
                </c:pt>
                <c:pt idx="1529">
                  <c:v>44096</c:v>
                </c:pt>
                <c:pt idx="1530">
                  <c:v>44097</c:v>
                </c:pt>
                <c:pt idx="1531">
                  <c:v>44098</c:v>
                </c:pt>
                <c:pt idx="1532">
                  <c:v>44099</c:v>
                </c:pt>
                <c:pt idx="1533">
                  <c:v>44100</c:v>
                </c:pt>
                <c:pt idx="1534">
                  <c:v>44101</c:v>
                </c:pt>
                <c:pt idx="1535">
                  <c:v>44102</c:v>
                </c:pt>
                <c:pt idx="1536">
                  <c:v>44103</c:v>
                </c:pt>
                <c:pt idx="1537">
                  <c:v>44104</c:v>
                </c:pt>
                <c:pt idx="1538">
                  <c:v>44105</c:v>
                </c:pt>
                <c:pt idx="1539">
                  <c:v>44106</c:v>
                </c:pt>
                <c:pt idx="1540">
                  <c:v>44107</c:v>
                </c:pt>
                <c:pt idx="1541">
                  <c:v>44108</c:v>
                </c:pt>
                <c:pt idx="1542">
                  <c:v>44109</c:v>
                </c:pt>
                <c:pt idx="1543">
                  <c:v>44110</c:v>
                </c:pt>
                <c:pt idx="1544">
                  <c:v>44111</c:v>
                </c:pt>
                <c:pt idx="1545">
                  <c:v>44112</c:v>
                </c:pt>
                <c:pt idx="1546">
                  <c:v>44113</c:v>
                </c:pt>
                <c:pt idx="1547">
                  <c:v>44114</c:v>
                </c:pt>
                <c:pt idx="1548">
                  <c:v>44115</c:v>
                </c:pt>
                <c:pt idx="1549">
                  <c:v>44116</c:v>
                </c:pt>
                <c:pt idx="1550">
                  <c:v>44117</c:v>
                </c:pt>
                <c:pt idx="1551">
                  <c:v>44118</c:v>
                </c:pt>
                <c:pt idx="1552">
                  <c:v>44119</c:v>
                </c:pt>
                <c:pt idx="1553">
                  <c:v>44120</c:v>
                </c:pt>
                <c:pt idx="1554">
                  <c:v>44121</c:v>
                </c:pt>
                <c:pt idx="1555">
                  <c:v>44122</c:v>
                </c:pt>
                <c:pt idx="1556">
                  <c:v>44123</c:v>
                </c:pt>
                <c:pt idx="1557">
                  <c:v>44124</c:v>
                </c:pt>
                <c:pt idx="1558">
                  <c:v>44125</c:v>
                </c:pt>
                <c:pt idx="1559">
                  <c:v>44126</c:v>
                </c:pt>
                <c:pt idx="1560">
                  <c:v>44127</c:v>
                </c:pt>
                <c:pt idx="1561">
                  <c:v>44128</c:v>
                </c:pt>
                <c:pt idx="1562">
                  <c:v>44129</c:v>
                </c:pt>
                <c:pt idx="1563">
                  <c:v>44130</c:v>
                </c:pt>
                <c:pt idx="1564">
                  <c:v>44131</c:v>
                </c:pt>
                <c:pt idx="1565">
                  <c:v>44132</c:v>
                </c:pt>
                <c:pt idx="1566">
                  <c:v>44133</c:v>
                </c:pt>
                <c:pt idx="1567">
                  <c:v>44134</c:v>
                </c:pt>
                <c:pt idx="1568">
                  <c:v>44135</c:v>
                </c:pt>
                <c:pt idx="1569">
                  <c:v>44136</c:v>
                </c:pt>
                <c:pt idx="1570">
                  <c:v>44137</c:v>
                </c:pt>
                <c:pt idx="1571">
                  <c:v>44138</c:v>
                </c:pt>
                <c:pt idx="1572">
                  <c:v>44139</c:v>
                </c:pt>
                <c:pt idx="1573">
                  <c:v>44140</c:v>
                </c:pt>
                <c:pt idx="1574">
                  <c:v>44141</c:v>
                </c:pt>
                <c:pt idx="1575">
                  <c:v>44142</c:v>
                </c:pt>
                <c:pt idx="1576">
                  <c:v>44143</c:v>
                </c:pt>
                <c:pt idx="1577">
                  <c:v>44144</c:v>
                </c:pt>
                <c:pt idx="1578">
                  <c:v>44145</c:v>
                </c:pt>
                <c:pt idx="1579">
                  <c:v>44146</c:v>
                </c:pt>
                <c:pt idx="1580">
                  <c:v>44147</c:v>
                </c:pt>
                <c:pt idx="1581">
                  <c:v>44148</c:v>
                </c:pt>
                <c:pt idx="1582">
                  <c:v>44149</c:v>
                </c:pt>
                <c:pt idx="1583">
                  <c:v>44150</c:v>
                </c:pt>
                <c:pt idx="1584">
                  <c:v>44151</c:v>
                </c:pt>
                <c:pt idx="1585">
                  <c:v>44152</c:v>
                </c:pt>
                <c:pt idx="1586">
                  <c:v>44153</c:v>
                </c:pt>
                <c:pt idx="1587">
                  <c:v>44154</c:v>
                </c:pt>
                <c:pt idx="1588">
                  <c:v>44155</c:v>
                </c:pt>
                <c:pt idx="1589">
                  <c:v>44156</c:v>
                </c:pt>
                <c:pt idx="1590">
                  <c:v>44157</c:v>
                </c:pt>
                <c:pt idx="1591">
                  <c:v>44158</c:v>
                </c:pt>
                <c:pt idx="1592">
                  <c:v>44159</c:v>
                </c:pt>
                <c:pt idx="1593">
                  <c:v>44160</c:v>
                </c:pt>
                <c:pt idx="1594">
                  <c:v>44161</c:v>
                </c:pt>
                <c:pt idx="1595">
                  <c:v>44162</c:v>
                </c:pt>
                <c:pt idx="1596">
                  <c:v>44163</c:v>
                </c:pt>
                <c:pt idx="1597">
                  <c:v>44164</c:v>
                </c:pt>
                <c:pt idx="1598">
                  <c:v>44165</c:v>
                </c:pt>
                <c:pt idx="1599">
                  <c:v>44166</c:v>
                </c:pt>
                <c:pt idx="1600">
                  <c:v>44167</c:v>
                </c:pt>
                <c:pt idx="1601">
                  <c:v>44168</c:v>
                </c:pt>
                <c:pt idx="1602">
                  <c:v>44169</c:v>
                </c:pt>
                <c:pt idx="1603">
                  <c:v>44170</c:v>
                </c:pt>
                <c:pt idx="1604">
                  <c:v>44171</c:v>
                </c:pt>
                <c:pt idx="1605">
                  <c:v>44172</c:v>
                </c:pt>
                <c:pt idx="1606">
                  <c:v>44173</c:v>
                </c:pt>
                <c:pt idx="1607">
                  <c:v>44174</c:v>
                </c:pt>
                <c:pt idx="1608">
                  <c:v>44175</c:v>
                </c:pt>
                <c:pt idx="1609">
                  <c:v>44176</c:v>
                </c:pt>
                <c:pt idx="1610">
                  <c:v>44177</c:v>
                </c:pt>
                <c:pt idx="1611">
                  <c:v>44178</c:v>
                </c:pt>
                <c:pt idx="1612">
                  <c:v>44179</c:v>
                </c:pt>
                <c:pt idx="1613">
                  <c:v>44180</c:v>
                </c:pt>
                <c:pt idx="1614">
                  <c:v>44181</c:v>
                </c:pt>
                <c:pt idx="1615">
                  <c:v>44182</c:v>
                </c:pt>
                <c:pt idx="1616">
                  <c:v>44183</c:v>
                </c:pt>
                <c:pt idx="1617">
                  <c:v>44184</c:v>
                </c:pt>
                <c:pt idx="1618">
                  <c:v>44185</c:v>
                </c:pt>
                <c:pt idx="1619">
                  <c:v>44186</c:v>
                </c:pt>
                <c:pt idx="1620">
                  <c:v>44187</c:v>
                </c:pt>
                <c:pt idx="1621">
                  <c:v>44188</c:v>
                </c:pt>
                <c:pt idx="1622">
                  <c:v>44189</c:v>
                </c:pt>
                <c:pt idx="1623">
                  <c:v>44190</c:v>
                </c:pt>
                <c:pt idx="1624">
                  <c:v>44191</c:v>
                </c:pt>
                <c:pt idx="1625">
                  <c:v>44192</c:v>
                </c:pt>
                <c:pt idx="1626">
                  <c:v>44193</c:v>
                </c:pt>
                <c:pt idx="1627">
                  <c:v>44194</c:v>
                </c:pt>
                <c:pt idx="1628">
                  <c:v>44195</c:v>
                </c:pt>
                <c:pt idx="1629">
                  <c:v>44196</c:v>
                </c:pt>
                <c:pt idx="1630">
                  <c:v>44197</c:v>
                </c:pt>
                <c:pt idx="1631">
                  <c:v>44198</c:v>
                </c:pt>
                <c:pt idx="1632">
                  <c:v>44199</c:v>
                </c:pt>
                <c:pt idx="1633">
                  <c:v>44200</c:v>
                </c:pt>
                <c:pt idx="1634">
                  <c:v>44201</c:v>
                </c:pt>
                <c:pt idx="1635">
                  <c:v>44202</c:v>
                </c:pt>
                <c:pt idx="1636">
                  <c:v>44203</c:v>
                </c:pt>
                <c:pt idx="1637">
                  <c:v>44204</c:v>
                </c:pt>
                <c:pt idx="1638">
                  <c:v>44205</c:v>
                </c:pt>
                <c:pt idx="1639">
                  <c:v>44206</c:v>
                </c:pt>
                <c:pt idx="1640">
                  <c:v>44207</c:v>
                </c:pt>
                <c:pt idx="1641">
                  <c:v>44208</c:v>
                </c:pt>
                <c:pt idx="1642">
                  <c:v>44209</c:v>
                </c:pt>
                <c:pt idx="1643">
                  <c:v>44210</c:v>
                </c:pt>
                <c:pt idx="1644">
                  <c:v>44211</c:v>
                </c:pt>
                <c:pt idx="1645">
                  <c:v>44212</c:v>
                </c:pt>
                <c:pt idx="1646">
                  <c:v>44213</c:v>
                </c:pt>
                <c:pt idx="1647">
                  <c:v>44214</c:v>
                </c:pt>
                <c:pt idx="1648">
                  <c:v>44215</c:v>
                </c:pt>
                <c:pt idx="1649">
                  <c:v>44216</c:v>
                </c:pt>
                <c:pt idx="1650">
                  <c:v>44217</c:v>
                </c:pt>
                <c:pt idx="1651">
                  <c:v>44218</c:v>
                </c:pt>
                <c:pt idx="1652">
                  <c:v>44219</c:v>
                </c:pt>
                <c:pt idx="1653">
                  <c:v>44220</c:v>
                </c:pt>
                <c:pt idx="1654">
                  <c:v>44221</c:v>
                </c:pt>
                <c:pt idx="1655">
                  <c:v>44222</c:v>
                </c:pt>
                <c:pt idx="1656">
                  <c:v>44223</c:v>
                </c:pt>
                <c:pt idx="1657">
                  <c:v>44224</c:v>
                </c:pt>
                <c:pt idx="1658">
                  <c:v>44225</c:v>
                </c:pt>
                <c:pt idx="1659">
                  <c:v>44226</c:v>
                </c:pt>
                <c:pt idx="1660">
                  <c:v>44227</c:v>
                </c:pt>
                <c:pt idx="1661">
                  <c:v>44228</c:v>
                </c:pt>
                <c:pt idx="1662">
                  <c:v>44229</c:v>
                </c:pt>
                <c:pt idx="1663">
                  <c:v>44230</c:v>
                </c:pt>
                <c:pt idx="1664">
                  <c:v>44231</c:v>
                </c:pt>
                <c:pt idx="1665">
                  <c:v>44232</c:v>
                </c:pt>
                <c:pt idx="1666">
                  <c:v>44233</c:v>
                </c:pt>
                <c:pt idx="1667">
                  <c:v>44234</c:v>
                </c:pt>
                <c:pt idx="1668">
                  <c:v>44235</c:v>
                </c:pt>
                <c:pt idx="1669">
                  <c:v>44236</c:v>
                </c:pt>
                <c:pt idx="1670">
                  <c:v>44237</c:v>
                </c:pt>
                <c:pt idx="1671">
                  <c:v>44238</c:v>
                </c:pt>
                <c:pt idx="1672">
                  <c:v>44239</c:v>
                </c:pt>
                <c:pt idx="1673">
                  <c:v>44240</c:v>
                </c:pt>
                <c:pt idx="1674">
                  <c:v>44241</c:v>
                </c:pt>
                <c:pt idx="1675">
                  <c:v>44242</c:v>
                </c:pt>
                <c:pt idx="1676">
                  <c:v>44243</c:v>
                </c:pt>
                <c:pt idx="1677">
                  <c:v>44244</c:v>
                </c:pt>
                <c:pt idx="1678">
                  <c:v>44245</c:v>
                </c:pt>
                <c:pt idx="1679">
                  <c:v>44246</c:v>
                </c:pt>
                <c:pt idx="1680">
                  <c:v>44247</c:v>
                </c:pt>
                <c:pt idx="1681">
                  <c:v>44248</c:v>
                </c:pt>
                <c:pt idx="1682">
                  <c:v>44249</c:v>
                </c:pt>
                <c:pt idx="1683">
                  <c:v>44250</c:v>
                </c:pt>
                <c:pt idx="1684">
                  <c:v>44251</c:v>
                </c:pt>
                <c:pt idx="1685">
                  <c:v>44252</c:v>
                </c:pt>
                <c:pt idx="1686">
                  <c:v>44253</c:v>
                </c:pt>
                <c:pt idx="1687">
                  <c:v>44254</c:v>
                </c:pt>
                <c:pt idx="1688">
                  <c:v>44255</c:v>
                </c:pt>
                <c:pt idx="1689">
                  <c:v>44256</c:v>
                </c:pt>
                <c:pt idx="1690">
                  <c:v>44257</c:v>
                </c:pt>
                <c:pt idx="1691">
                  <c:v>44258</c:v>
                </c:pt>
                <c:pt idx="1692">
                  <c:v>44259</c:v>
                </c:pt>
                <c:pt idx="1693">
                  <c:v>44260</c:v>
                </c:pt>
                <c:pt idx="1694">
                  <c:v>44261</c:v>
                </c:pt>
                <c:pt idx="1695">
                  <c:v>44262</c:v>
                </c:pt>
                <c:pt idx="1696">
                  <c:v>44263</c:v>
                </c:pt>
                <c:pt idx="1697">
                  <c:v>44264</c:v>
                </c:pt>
                <c:pt idx="1698">
                  <c:v>44265</c:v>
                </c:pt>
                <c:pt idx="1699">
                  <c:v>44266</c:v>
                </c:pt>
                <c:pt idx="1700">
                  <c:v>44267</c:v>
                </c:pt>
                <c:pt idx="1701">
                  <c:v>44268</c:v>
                </c:pt>
                <c:pt idx="1702">
                  <c:v>44269</c:v>
                </c:pt>
                <c:pt idx="1703">
                  <c:v>44270</c:v>
                </c:pt>
                <c:pt idx="1704">
                  <c:v>44271</c:v>
                </c:pt>
                <c:pt idx="1705">
                  <c:v>44272</c:v>
                </c:pt>
                <c:pt idx="1706">
                  <c:v>44273</c:v>
                </c:pt>
                <c:pt idx="1707">
                  <c:v>44274</c:v>
                </c:pt>
                <c:pt idx="1708">
                  <c:v>44275</c:v>
                </c:pt>
                <c:pt idx="1709">
                  <c:v>44276</c:v>
                </c:pt>
                <c:pt idx="1710">
                  <c:v>44277</c:v>
                </c:pt>
                <c:pt idx="1711">
                  <c:v>44278</c:v>
                </c:pt>
                <c:pt idx="1712">
                  <c:v>44279</c:v>
                </c:pt>
                <c:pt idx="1713">
                  <c:v>44280</c:v>
                </c:pt>
                <c:pt idx="1714">
                  <c:v>44281</c:v>
                </c:pt>
                <c:pt idx="1715">
                  <c:v>44282</c:v>
                </c:pt>
                <c:pt idx="1716">
                  <c:v>44283</c:v>
                </c:pt>
                <c:pt idx="1717">
                  <c:v>44284</c:v>
                </c:pt>
                <c:pt idx="1718">
                  <c:v>44285</c:v>
                </c:pt>
                <c:pt idx="1719">
                  <c:v>44286</c:v>
                </c:pt>
                <c:pt idx="1720">
                  <c:v>44287</c:v>
                </c:pt>
                <c:pt idx="1721">
                  <c:v>44288</c:v>
                </c:pt>
                <c:pt idx="1722">
                  <c:v>44289</c:v>
                </c:pt>
                <c:pt idx="1723">
                  <c:v>44290</c:v>
                </c:pt>
                <c:pt idx="1724">
                  <c:v>44291</c:v>
                </c:pt>
                <c:pt idx="1725">
                  <c:v>44292</c:v>
                </c:pt>
                <c:pt idx="1726">
                  <c:v>44293</c:v>
                </c:pt>
                <c:pt idx="1727">
                  <c:v>44294</c:v>
                </c:pt>
                <c:pt idx="1728">
                  <c:v>44295</c:v>
                </c:pt>
                <c:pt idx="1729">
                  <c:v>44296</c:v>
                </c:pt>
                <c:pt idx="1730">
                  <c:v>44297</c:v>
                </c:pt>
                <c:pt idx="1731">
                  <c:v>44298</c:v>
                </c:pt>
                <c:pt idx="1732">
                  <c:v>44299</c:v>
                </c:pt>
                <c:pt idx="1733">
                  <c:v>44300</c:v>
                </c:pt>
                <c:pt idx="1734">
                  <c:v>44301</c:v>
                </c:pt>
                <c:pt idx="1735">
                  <c:v>44302</c:v>
                </c:pt>
                <c:pt idx="1736">
                  <c:v>44303</c:v>
                </c:pt>
                <c:pt idx="1737">
                  <c:v>44304</c:v>
                </c:pt>
                <c:pt idx="1738">
                  <c:v>44305</c:v>
                </c:pt>
                <c:pt idx="1739">
                  <c:v>44306</c:v>
                </c:pt>
                <c:pt idx="1740">
                  <c:v>44307</c:v>
                </c:pt>
                <c:pt idx="1741">
                  <c:v>44308</c:v>
                </c:pt>
                <c:pt idx="1742">
                  <c:v>44309</c:v>
                </c:pt>
                <c:pt idx="1743">
                  <c:v>44310</c:v>
                </c:pt>
                <c:pt idx="1744">
                  <c:v>44311</c:v>
                </c:pt>
                <c:pt idx="1745">
                  <c:v>44312</c:v>
                </c:pt>
                <c:pt idx="1746">
                  <c:v>44313</c:v>
                </c:pt>
                <c:pt idx="1747">
                  <c:v>44314</c:v>
                </c:pt>
                <c:pt idx="1748">
                  <c:v>44315</c:v>
                </c:pt>
                <c:pt idx="1749">
                  <c:v>44316</c:v>
                </c:pt>
                <c:pt idx="1750">
                  <c:v>44317</c:v>
                </c:pt>
                <c:pt idx="1751">
                  <c:v>44318</c:v>
                </c:pt>
                <c:pt idx="1752">
                  <c:v>44319</c:v>
                </c:pt>
                <c:pt idx="1753">
                  <c:v>44320</c:v>
                </c:pt>
                <c:pt idx="1754">
                  <c:v>44321</c:v>
                </c:pt>
                <c:pt idx="1755">
                  <c:v>44322</c:v>
                </c:pt>
                <c:pt idx="1756">
                  <c:v>44323</c:v>
                </c:pt>
                <c:pt idx="1757">
                  <c:v>44324</c:v>
                </c:pt>
                <c:pt idx="1758">
                  <c:v>44325</c:v>
                </c:pt>
                <c:pt idx="1759">
                  <c:v>44326</c:v>
                </c:pt>
                <c:pt idx="1760">
                  <c:v>44327</c:v>
                </c:pt>
                <c:pt idx="1761">
                  <c:v>44328</c:v>
                </c:pt>
                <c:pt idx="1762">
                  <c:v>44329</c:v>
                </c:pt>
                <c:pt idx="1763">
                  <c:v>44330</c:v>
                </c:pt>
                <c:pt idx="1764">
                  <c:v>44331</c:v>
                </c:pt>
                <c:pt idx="1765">
                  <c:v>44332</c:v>
                </c:pt>
                <c:pt idx="1766">
                  <c:v>44333</c:v>
                </c:pt>
                <c:pt idx="1767">
                  <c:v>44334</c:v>
                </c:pt>
                <c:pt idx="1768">
                  <c:v>44335</c:v>
                </c:pt>
                <c:pt idx="1769">
                  <c:v>44336</c:v>
                </c:pt>
                <c:pt idx="1770">
                  <c:v>44337</c:v>
                </c:pt>
                <c:pt idx="1771">
                  <c:v>44338</c:v>
                </c:pt>
                <c:pt idx="1772">
                  <c:v>44339</c:v>
                </c:pt>
                <c:pt idx="1773">
                  <c:v>44340</c:v>
                </c:pt>
                <c:pt idx="1774">
                  <c:v>44341</c:v>
                </c:pt>
                <c:pt idx="1775">
                  <c:v>44342</c:v>
                </c:pt>
                <c:pt idx="1776">
                  <c:v>44343</c:v>
                </c:pt>
                <c:pt idx="1777">
                  <c:v>44344</c:v>
                </c:pt>
                <c:pt idx="1778">
                  <c:v>44345</c:v>
                </c:pt>
                <c:pt idx="1779">
                  <c:v>44346</c:v>
                </c:pt>
                <c:pt idx="1780">
                  <c:v>44347</c:v>
                </c:pt>
                <c:pt idx="1781">
                  <c:v>44348</c:v>
                </c:pt>
                <c:pt idx="1782">
                  <c:v>44349</c:v>
                </c:pt>
                <c:pt idx="1783">
                  <c:v>44350</c:v>
                </c:pt>
                <c:pt idx="1784">
                  <c:v>44351</c:v>
                </c:pt>
                <c:pt idx="1785">
                  <c:v>44352</c:v>
                </c:pt>
                <c:pt idx="1786">
                  <c:v>44353</c:v>
                </c:pt>
                <c:pt idx="1787">
                  <c:v>44354</c:v>
                </c:pt>
                <c:pt idx="1788">
                  <c:v>44355</c:v>
                </c:pt>
                <c:pt idx="1789">
                  <c:v>44356</c:v>
                </c:pt>
                <c:pt idx="1790">
                  <c:v>44357</c:v>
                </c:pt>
                <c:pt idx="1791">
                  <c:v>44358</c:v>
                </c:pt>
                <c:pt idx="1792">
                  <c:v>44359</c:v>
                </c:pt>
                <c:pt idx="1793">
                  <c:v>44360</c:v>
                </c:pt>
                <c:pt idx="1794">
                  <c:v>44361</c:v>
                </c:pt>
                <c:pt idx="1795">
                  <c:v>44362</c:v>
                </c:pt>
                <c:pt idx="1796">
                  <c:v>44363</c:v>
                </c:pt>
                <c:pt idx="1797">
                  <c:v>44364</c:v>
                </c:pt>
                <c:pt idx="1798">
                  <c:v>44365</c:v>
                </c:pt>
                <c:pt idx="1799">
                  <c:v>44366</c:v>
                </c:pt>
                <c:pt idx="1800">
                  <c:v>44367</c:v>
                </c:pt>
                <c:pt idx="1801">
                  <c:v>44368</c:v>
                </c:pt>
                <c:pt idx="1802">
                  <c:v>44369</c:v>
                </c:pt>
                <c:pt idx="1803">
                  <c:v>44370</c:v>
                </c:pt>
                <c:pt idx="1804">
                  <c:v>44371</c:v>
                </c:pt>
                <c:pt idx="1805">
                  <c:v>44372</c:v>
                </c:pt>
                <c:pt idx="1806">
                  <c:v>44373</c:v>
                </c:pt>
                <c:pt idx="1807">
                  <c:v>44374</c:v>
                </c:pt>
                <c:pt idx="1808">
                  <c:v>44375</c:v>
                </c:pt>
                <c:pt idx="1809">
                  <c:v>44376</c:v>
                </c:pt>
                <c:pt idx="1810">
                  <c:v>44377</c:v>
                </c:pt>
                <c:pt idx="1811">
                  <c:v>44378</c:v>
                </c:pt>
                <c:pt idx="1812">
                  <c:v>44379</c:v>
                </c:pt>
                <c:pt idx="1813">
                  <c:v>44380</c:v>
                </c:pt>
                <c:pt idx="1814">
                  <c:v>44381</c:v>
                </c:pt>
                <c:pt idx="1815">
                  <c:v>44382</c:v>
                </c:pt>
                <c:pt idx="1816">
                  <c:v>44383</c:v>
                </c:pt>
                <c:pt idx="1817">
                  <c:v>44384</c:v>
                </c:pt>
                <c:pt idx="1818">
                  <c:v>44385</c:v>
                </c:pt>
                <c:pt idx="1819">
                  <c:v>44386</c:v>
                </c:pt>
                <c:pt idx="1820">
                  <c:v>44387</c:v>
                </c:pt>
                <c:pt idx="1821">
                  <c:v>44388</c:v>
                </c:pt>
                <c:pt idx="1822">
                  <c:v>44389</c:v>
                </c:pt>
                <c:pt idx="1823">
                  <c:v>44390</c:v>
                </c:pt>
                <c:pt idx="1824">
                  <c:v>44391</c:v>
                </c:pt>
                <c:pt idx="1825">
                  <c:v>44392</c:v>
                </c:pt>
                <c:pt idx="1826">
                  <c:v>44393</c:v>
                </c:pt>
                <c:pt idx="1827">
                  <c:v>44394</c:v>
                </c:pt>
                <c:pt idx="1828">
                  <c:v>44395</c:v>
                </c:pt>
                <c:pt idx="1829">
                  <c:v>44396</c:v>
                </c:pt>
                <c:pt idx="1830">
                  <c:v>44397</c:v>
                </c:pt>
                <c:pt idx="1831">
                  <c:v>44398</c:v>
                </c:pt>
                <c:pt idx="1832">
                  <c:v>44399</c:v>
                </c:pt>
                <c:pt idx="1833">
                  <c:v>44400</c:v>
                </c:pt>
                <c:pt idx="1834">
                  <c:v>44401</c:v>
                </c:pt>
                <c:pt idx="1835">
                  <c:v>44402</c:v>
                </c:pt>
                <c:pt idx="1836">
                  <c:v>44403</c:v>
                </c:pt>
                <c:pt idx="1837">
                  <c:v>44404</c:v>
                </c:pt>
                <c:pt idx="1838">
                  <c:v>44405</c:v>
                </c:pt>
                <c:pt idx="1839">
                  <c:v>44406</c:v>
                </c:pt>
                <c:pt idx="1840">
                  <c:v>44407</c:v>
                </c:pt>
                <c:pt idx="1841">
                  <c:v>44408</c:v>
                </c:pt>
                <c:pt idx="1842">
                  <c:v>44409</c:v>
                </c:pt>
                <c:pt idx="1843">
                  <c:v>44410</c:v>
                </c:pt>
                <c:pt idx="1844">
                  <c:v>44411</c:v>
                </c:pt>
                <c:pt idx="1845">
                  <c:v>44412</c:v>
                </c:pt>
                <c:pt idx="1846">
                  <c:v>44413</c:v>
                </c:pt>
                <c:pt idx="1847">
                  <c:v>44414</c:v>
                </c:pt>
                <c:pt idx="1848">
                  <c:v>44415</c:v>
                </c:pt>
                <c:pt idx="1849">
                  <c:v>44416</c:v>
                </c:pt>
                <c:pt idx="1850">
                  <c:v>44417</c:v>
                </c:pt>
                <c:pt idx="1851">
                  <c:v>44418</c:v>
                </c:pt>
                <c:pt idx="1852">
                  <c:v>44419</c:v>
                </c:pt>
                <c:pt idx="1853">
                  <c:v>44420</c:v>
                </c:pt>
                <c:pt idx="1854">
                  <c:v>44421</c:v>
                </c:pt>
                <c:pt idx="1855">
                  <c:v>44422</c:v>
                </c:pt>
                <c:pt idx="1856">
                  <c:v>44423</c:v>
                </c:pt>
                <c:pt idx="1857">
                  <c:v>44424</c:v>
                </c:pt>
                <c:pt idx="1858">
                  <c:v>44425</c:v>
                </c:pt>
                <c:pt idx="1859">
                  <c:v>44426</c:v>
                </c:pt>
                <c:pt idx="1860">
                  <c:v>44427</c:v>
                </c:pt>
                <c:pt idx="1861">
                  <c:v>44428</c:v>
                </c:pt>
                <c:pt idx="1862">
                  <c:v>44429</c:v>
                </c:pt>
                <c:pt idx="1863">
                  <c:v>44430</c:v>
                </c:pt>
                <c:pt idx="1864">
                  <c:v>44431</c:v>
                </c:pt>
                <c:pt idx="1865">
                  <c:v>44432</c:v>
                </c:pt>
                <c:pt idx="1866">
                  <c:v>44433</c:v>
                </c:pt>
                <c:pt idx="1867">
                  <c:v>44434</c:v>
                </c:pt>
                <c:pt idx="1868">
                  <c:v>44435</c:v>
                </c:pt>
                <c:pt idx="1869">
                  <c:v>44436</c:v>
                </c:pt>
                <c:pt idx="1870">
                  <c:v>44437</c:v>
                </c:pt>
                <c:pt idx="1871">
                  <c:v>44438</c:v>
                </c:pt>
                <c:pt idx="1872">
                  <c:v>44439</c:v>
                </c:pt>
                <c:pt idx="1873">
                  <c:v>44440</c:v>
                </c:pt>
                <c:pt idx="1874">
                  <c:v>44441</c:v>
                </c:pt>
                <c:pt idx="1875">
                  <c:v>44442</c:v>
                </c:pt>
                <c:pt idx="1876">
                  <c:v>44443</c:v>
                </c:pt>
                <c:pt idx="1877">
                  <c:v>44444</c:v>
                </c:pt>
                <c:pt idx="1878">
                  <c:v>44445</c:v>
                </c:pt>
                <c:pt idx="1879">
                  <c:v>44446</c:v>
                </c:pt>
                <c:pt idx="1880">
                  <c:v>44447</c:v>
                </c:pt>
                <c:pt idx="1881">
                  <c:v>44448</c:v>
                </c:pt>
                <c:pt idx="1882">
                  <c:v>44449</c:v>
                </c:pt>
                <c:pt idx="1883">
                  <c:v>44450</c:v>
                </c:pt>
                <c:pt idx="1884">
                  <c:v>44451</c:v>
                </c:pt>
                <c:pt idx="1885">
                  <c:v>44452</c:v>
                </c:pt>
                <c:pt idx="1886">
                  <c:v>44453</c:v>
                </c:pt>
                <c:pt idx="1887">
                  <c:v>44454</c:v>
                </c:pt>
                <c:pt idx="1888">
                  <c:v>44455</c:v>
                </c:pt>
                <c:pt idx="1889">
                  <c:v>44456</c:v>
                </c:pt>
                <c:pt idx="1890">
                  <c:v>44457</c:v>
                </c:pt>
                <c:pt idx="1891">
                  <c:v>44458</c:v>
                </c:pt>
                <c:pt idx="1892">
                  <c:v>44459</c:v>
                </c:pt>
                <c:pt idx="1893">
                  <c:v>44460</c:v>
                </c:pt>
                <c:pt idx="1894">
                  <c:v>44461</c:v>
                </c:pt>
                <c:pt idx="1895">
                  <c:v>44462</c:v>
                </c:pt>
                <c:pt idx="1896">
                  <c:v>44463</c:v>
                </c:pt>
                <c:pt idx="1897">
                  <c:v>44464</c:v>
                </c:pt>
                <c:pt idx="1898">
                  <c:v>44465</c:v>
                </c:pt>
                <c:pt idx="1899">
                  <c:v>44466</c:v>
                </c:pt>
                <c:pt idx="1900">
                  <c:v>44467</c:v>
                </c:pt>
                <c:pt idx="1901">
                  <c:v>44468</c:v>
                </c:pt>
                <c:pt idx="1902">
                  <c:v>44469</c:v>
                </c:pt>
                <c:pt idx="1903">
                  <c:v>44470</c:v>
                </c:pt>
                <c:pt idx="1904">
                  <c:v>44471</c:v>
                </c:pt>
                <c:pt idx="1905">
                  <c:v>44472</c:v>
                </c:pt>
                <c:pt idx="1906">
                  <c:v>44473</c:v>
                </c:pt>
                <c:pt idx="1907">
                  <c:v>44474</c:v>
                </c:pt>
                <c:pt idx="1908">
                  <c:v>44475</c:v>
                </c:pt>
                <c:pt idx="1909">
                  <c:v>44476</c:v>
                </c:pt>
                <c:pt idx="1910">
                  <c:v>44477</c:v>
                </c:pt>
                <c:pt idx="1911">
                  <c:v>44478</c:v>
                </c:pt>
                <c:pt idx="1912">
                  <c:v>44479</c:v>
                </c:pt>
                <c:pt idx="1913">
                  <c:v>44480</c:v>
                </c:pt>
                <c:pt idx="1914">
                  <c:v>44481</c:v>
                </c:pt>
                <c:pt idx="1915">
                  <c:v>44482</c:v>
                </c:pt>
                <c:pt idx="1916">
                  <c:v>44483</c:v>
                </c:pt>
                <c:pt idx="1917">
                  <c:v>44484</c:v>
                </c:pt>
                <c:pt idx="1918">
                  <c:v>44485</c:v>
                </c:pt>
                <c:pt idx="1919">
                  <c:v>44486</c:v>
                </c:pt>
                <c:pt idx="1920">
                  <c:v>44487</c:v>
                </c:pt>
                <c:pt idx="1921">
                  <c:v>44488</c:v>
                </c:pt>
                <c:pt idx="1922">
                  <c:v>44489</c:v>
                </c:pt>
                <c:pt idx="1923">
                  <c:v>44490</c:v>
                </c:pt>
                <c:pt idx="1924">
                  <c:v>44491</c:v>
                </c:pt>
                <c:pt idx="1925">
                  <c:v>44492</c:v>
                </c:pt>
                <c:pt idx="1926">
                  <c:v>44493</c:v>
                </c:pt>
                <c:pt idx="1927">
                  <c:v>44494</c:v>
                </c:pt>
                <c:pt idx="1928">
                  <c:v>44495</c:v>
                </c:pt>
                <c:pt idx="1929">
                  <c:v>44496</c:v>
                </c:pt>
                <c:pt idx="1930">
                  <c:v>44497</c:v>
                </c:pt>
                <c:pt idx="1931">
                  <c:v>44498</c:v>
                </c:pt>
                <c:pt idx="1932">
                  <c:v>44499</c:v>
                </c:pt>
                <c:pt idx="1933">
                  <c:v>44500</c:v>
                </c:pt>
                <c:pt idx="1934">
                  <c:v>44501</c:v>
                </c:pt>
                <c:pt idx="1935">
                  <c:v>44502</c:v>
                </c:pt>
                <c:pt idx="1936">
                  <c:v>44503</c:v>
                </c:pt>
                <c:pt idx="1937">
                  <c:v>44504</c:v>
                </c:pt>
                <c:pt idx="1938">
                  <c:v>44505</c:v>
                </c:pt>
                <c:pt idx="1939">
                  <c:v>44506</c:v>
                </c:pt>
                <c:pt idx="1940">
                  <c:v>44507</c:v>
                </c:pt>
                <c:pt idx="1941">
                  <c:v>44508</c:v>
                </c:pt>
                <c:pt idx="1942">
                  <c:v>44509</c:v>
                </c:pt>
                <c:pt idx="1943">
                  <c:v>44510</c:v>
                </c:pt>
                <c:pt idx="1944">
                  <c:v>44511</c:v>
                </c:pt>
                <c:pt idx="1945">
                  <c:v>44512</c:v>
                </c:pt>
                <c:pt idx="1946">
                  <c:v>44513</c:v>
                </c:pt>
                <c:pt idx="1947">
                  <c:v>44514</c:v>
                </c:pt>
                <c:pt idx="1948">
                  <c:v>44515</c:v>
                </c:pt>
                <c:pt idx="1949">
                  <c:v>44516</c:v>
                </c:pt>
                <c:pt idx="1950">
                  <c:v>44517</c:v>
                </c:pt>
                <c:pt idx="1951">
                  <c:v>44518</c:v>
                </c:pt>
                <c:pt idx="1952">
                  <c:v>44519</c:v>
                </c:pt>
                <c:pt idx="1953">
                  <c:v>44520</c:v>
                </c:pt>
                <c:pt idx="1954">
                  <c:v>44521</c:v>
                </c:pt>
                <c:pt idx="1955">
                  <c:v>44522</c:v>
                </c:pt>
                <c:pt idx="1956">
                  <c:v>44523</c:v>
                </c:pt>
                <c:pt idx="1957">
                  <c:v>44524</c:v>
                </c:pt>
                <c:pt idx="1958">
                  <c:v>44525</c:v>
                </c:pt>
                <c:pt idx="1959">
                  <c:v>44526</c:v>
                </c:pt>
                <c:pt idx="1960">
                  <c:v>44527</c:v>
                </c:pt>
                <c:pt idx="1961">
                  <c:v>44528</c:v>
                </c:pt>
                <c:pt idx="1962">
                  <c:v>44529</c:v>
                </c:pt>
                <c:pt idx="1963">
                  <c:v>44530</c:v>
                </c:pt>
                <c:pt idx="1964">
                  <c:v>44531</c:v>
                </c:pt>
                <c:pt idx="1965">
                  <c:v>44532</c:v>
                </c:pt>
                <c:pt idx="1966">
                  <c:v>44533</c:v>
                </c:pt>
                <c:pt idx="1967">
                  <c:v>44534</c:v>
                </c:pt>
                <c:pt idx="1968">
                  <c:v>44535</c:v>
                </c:pt>
                <c:pt idx="1969">
                  <c:v>44536</c:v>
                </c:pt>
                <c:pt idx="1970">
                  <c:v>44537</c:v>
                </c:pt>
                <c:pt idx="1971">
                  <c:v>44538</c:v>
                </c:pt>
                <c:pt idx="1972">
                  <c:v>44539</c:v>
                </c:pt>
                <c:pt idx="1973">
                  <c:v>44540</c:v>
                </c:pt>
                <c:pt idx="1974">
                  <c:v>44541</c:v>
                </c:pt>
                <c:pt idx="1975">
                  <c:v>44542</c:v>
                </c:pt>
                <c:pt idx="1976">
                  <c:v>44543</c:v>
                </c:pt>
                <c:pt idx="1977">
                  <c:v>44544</c:v>
                </c:pt>
                <c:pt idx="1978">
                  <c:v>44545</c:v>
                </c:pt>
                <c:pt idx="1979">
                  <c:v>44546</c:v>
                </c:pt>
                <c:pt idx="1980">
                  <c:v>44547</c:v>
                </c:pt>
                <c:pt idx="1981">
                  <c:v>44548</c:v>
                </c:pt>
                <c:pt idx="1982">
                  <c:v>44549</c:v>
                </c:pt>
                <c:pt idx="1983">
                  <c:v>44550</c:v>
                </c:pt>
                <c:pt idx="1984">
                  <c:v>44551</c:v>
                </c:pt>
                <c:pt idx="1985">
                  <c:v>44552</c:v>
                </c:pt>
                <c:pt idx="1986">
                  <c:v>44553</c:v>
                </c:pt>
                <c:pt idx="1987">
                  <c:v>44554</c:v>
                </c:pt>
                <c:pt idx="1988">
                  <c:v>44555</c:v>
                </c:pt>
                <c:pt idx="1989">
                  <c:v>44556</c:v>
                </c:pt>
                <c:pt idx="1990">
                  <c:v>44557</c:v>
                </c:pt>
                <c:pt idx="1991">
                  <c:v>44558</c:v>
                </c:pt>
                <c:pt idx="1992">
                  <c:v>44559</c:v>
                </c:pt>
                <c:pt idx="1993">
                  <c:v>44560</c:v>
                </c:pt>
                <c:pt idx="1994">
                  <c:v>44561</c:v>
                </c:pt>
                <c:pt idx="1995">
                  <c:v>44562</c:v>
                </c:pt>
                <c:pt idx="1996">
                  <c:v>44563</c:v>
                </c:pt>
                <c:pt idx="1997">
                  <c:v>44564</c:v>
                </c:pt>
                <c:pt idx="1998">
                  <c:v>44565</c:v>
                </c:pt>
                <c:pt idx="1999">
                  <c:v>44566</c:v>
                </c:pt>
                <c:pt idx="2000">
                  <c:v>44567</c:v>
                </c:pt>
                <c:pt idx="2001">
                  <c:v>44568</c:v>
                </c:pt>
                <c:pt idx="2002">
                  <c:v>44569</c:v>
                </c:pt>
                <c:pt idx="2003">
                  <c:v>44570</c:v>
                </c:pt>
                <c:pt idx="2004">
                  <c:v>44571</c:v>
                </c:pt>
                <c:pt idx="2005">
                  <c:v>44572</c:v>
                </c:pt>
                <c:pt idx="2006">
                  <c:v>44573</c:v>
                </c:pt>
                <c:pt idx="2007">
                  <c:v>44574</c:v>
                </c:pt>
                <c:pt idx="2008">
                  <c:v>44575</c:v>
                </c:pt>
                <c:pt idx="2009">
                  <c:v>44576</c:v>
                </c:pt>
                <c:pt idx="2010">
                  <c:v>44577</c:v>
                </c:pt>
                <c:pt idx="2011">
                  <c:v>44578</c:v>
                </c:pt>
                <c:pt idx="2012">
                  <c:v>44579</c:v>
                </c:pt>
                <c:pt idx="2013">
                  <c:v>44580</c:v>
                </c:pt>
                <c:pt idx="2014">
                  <c:v>44581</c:v>
                </c:pt>
                <c:pt idx="2015">
                  <c:v>44582</c:v>
                </c:pt>
                <c:pt idx="2016">
                  <c:v>44583</c:v>
                </c:pt>
                <c:pt idx="2017">
                  <c:v>44584</c:v>
                </c:pt>
                <c:pt idx="2018">
                  <c:v>44585</c:v>
                </c:pt>
                <c:pt idx="2019">
                  <c:v>44586</c:v>
                </c:pt>
                <c:pt idx="2020">
                  <c:v>44587</c:v>
                </c:pt>
                <c:pt idx="2021">
                  <c:v>44588</c:v>
                </c:pt>
                <c:pt idx="2022">
                  <c:v>44589</c:v>
                </c:pt>
                <c:pt idx="2023">
                  <c:v>44590</c:v>
                </c:pt>
                <c:pt idx="2024">
                  <c:v>44591</c:v>
                </c:pt>
                <c:pt idx="2025">
                  <c:v>44592</c:v>
                </c:pt>
                <c:pt idx="2026">
                  <c:v>44593</c:v>
                </c:pt>
                <c:pt idx="2027">
                  <c:v>44594</c:v>
                </c:pt>
                <c:pt idx="2028">
                  <c:v>44595</c:v>
                </c:pt>
                <c:pt idx="2029">
                  <c:v>44596</c:v>
                </c:pt>
                <c:pt idx="2030">
                  <c:v>44597</c:v>
                </c:pt>
                <c:pt idx="2031">
                  <c:v>44598</c:v>
                </c:pt>
                <c:pt idx="2032">
                  <c:v>44599</c:v>
                </c:pt>
                <c:pt idx="2033">
                  <c:v>44600</c:v>
                </c:pt>
                <c:pt idx="2034">
                  <c:v>44601</c:v>
                </c:pt>
                <c:pt idx="2035">
                  <c:v>44602</c:v>
                </c:pt>
                <c:pt idx="2036">
                  <c:v>44603</c:v>
                </c:pt>
                <c:pt idx="2037">
                  <c:v>44604</c:v>
                </c:pt>
                <c:pt idx="2038">
                  <c:v>44605</c:v>
                </c:pt>
                <c:pt idx="2039">
                  <c:v>44606</c:v>
                </c:pt>
                <c:pt idx="2040">
                  <c:v>44607</c:v>
                </c:pt>
                <c:pt idx="2041">
                  <c:v>44608</c:v>
                </c:pt>
                <c:pt idx="2042">
                  <c:v>44609</c:v>
                </c:pt>
                <c:pt idx="2043">
                  <c:v>44610</c:v>
                </c:pt>
                <c:pt idx="2044">
                  <c:v>44611</c:v>
                </c:pt>
                <c:pt idx="2045">
                  <c:v>44612</c:v>
                </c:pt>
                <c:pt idx="2046">
                  <c:v>44613</c:v>
                </c:pt>
                <c:pt idx="2047">
                  <c:v>44614</c:v>
                </c:pt>
                <c:pt idx="2048">
                  <c:v>44615</c:v>
                </c:pt>
                <c:pt idx="2049">
                  <c:v>44616</c:v>
                </c:pt>
                <c:pt idx="2050">
                  <c:v>44617</c:v>
                </c:pt>
                <c:pt idx="2051">
                  <c:v>44618</c:v>
                </c:pt>
                <c:pt idx="2052">
                  <c:v>44619</c:v>
                </c:pt>
                <c:pt idx="2053">
                  <c:v>44620</c:v>
                </c:pt>
                <c:pt idx="2054">
                  <c:v>44621</c:v>
                </c:pt>
                <c:pt idx="2055">
                  <c:v>44622</c:v>
                </c:pt>
                <c:pt idx="2056">
                  <c:v>44623</c:v>
                </c:pt>
                <c:pt idx="2057">
                  <c:v>44624</c:v>
                </c:pt>
                <c:pt idx="2058">
                  <c:v>44625</c:v>
                </c:pt>
                <c:pt idx="2059">
                  <c:v>44626</c:v>
                </c:pt>
                <c:pt idx="2060">
                  <c:v>44627</c:v>
                </c:pt>
                <c:pt idx="2061">
                  <c:v>44628</c:v>
                </c:pt>
                <c:pt idx="2062">
                  <c:v>44629</c:v>
                </c:pt>
                <c:pt idx="2063">
                  <c:v>44630</c:v>
                </c:pt>
                <c:pt idx="2064">
                  <c:v>44631</c:v>
                </c:pt>
                <c:pt idx="2065">
                  <c:v>44632</c:v>
                </c:pt>
                <c:pt idx="2066">
                  <c:v>44633</c:v>
                </c:pt>
                <c:pt idx="2067">
                  <c:v>44634</c:v>
                </c:pt>
                <c:pt idx="2068">
                  <c:v>44635</c:v>
                </c:pt>
                <c:pt idx="2069">
                  <c:v>44636</c:v>
                </c:pt>
                <c:pt idx="2070">
                  <c:v>44637</c:v>
                </c:pt>
                <c:pt idx="2071">
                  <c:v>44638</c:v>
                </c:pt>
                <c:pt idx="2072">
                  <c:v>44639</c:v>
                </c:pt>
                <c:pt idx="2073">
                  <c:v>44640</c:v>
                </c:pt>
                <c:pt idx="2074">
                  <c:v>44641</c:v>
                </c:pt>
                <c:pt idx="2075">
                  <c:v>44642</c:v>
                </c:pt>
                <c:pt idx="2076">
                  <c:v>44643</c:v>
                </c:pt>
                <c:pt idx="2077">
                  <c:v>44644</c:v>
                </c:pt>
                <c:pt idx="2078">
                  <c:v>44645</c:v>
                </c:pt>
                <c:pt idx="2079">
                  <c:v>44646</c:v>
                </c:pt>
                <c:pt idx="2080">
                  <c:v>44647</c:v>
                </c:pt>
                <c:pt idx="2081">
                  <c:v>44648</c:v>
                </c:pt>
                <c:pt idx="2082">
                  <c:v>44649</c:v>
                </c:pt>
                <c:pt idx="2083">
                  <c:v>44650</c:v>
                </c:pt>
                <c:pt idx="2084">
                  <c:v>44651</c:v>
                </c:pt>
                <c:pt idx="2085">
                  <c:v>44652</c:v>
                </c:pt>
                <c:pt idx="2086">
                  <c:v>44653</c:v>
                </c:pt>
                <c:pt idx="2087">
                  <c:v>44654</c:v>
                </c:pt>
                <c:pt idx="2088">
                  <c:v>44655</c:v>
                </c:pt>
                <c:pt idx="2089">
                  <c:v>44656</c:v>
                </c:pt>
                <c:pt idx="2090">
                  <c:v>44657</c:v>
                </c:pt>
                <c:pt idx="2091">
                  <c:v>44658</c:v>
                </c:pt>
                <c:pt idx="2092">
                  <c:v>44659</c:v>
                </c:pt>
                <c:pt idx="2093">
                  <c:v>44660</c:v>
                </c:pt>
                <c:pt idx="2094">
                  <c:v>44661</c:v>
                </c:pt>
                <c:pt idx="2095">
                  <c:v>44662</c:v>
                </c:pt>
                <c:pt idx="2096">
                  <c:v>44663</c:v>
                </c:pt>
                <c:pt idx="2097">
                  <c:v>44664</c:v>
                </c:pt>
                <c:pt idx="2098">
                  <c:v>44665</c:v>
                </c:pt>
                <c:pt idx="2099">
                  <c:v>44666</c:v>
                </c:pt>
                <c:pt idx="2100">
                  <c:v>44667</c:v>
                </c:pt>
                <c:pt idx="2101">
                  <c:v>44668</c:v>
                </c:pt>
                <c:pt idx="2102">
                  <c:v>44669</c:v>
                </c:pt>
                <c:pt idx="2103">
                  <c:v>44670</c:v>
                </c:pt>
                <c:pt idx="2104">
                  <c:v>44671</c:v>
                </c:pt>
                <c:pt idx="2105">
                  <c:v>44672</c:v>
                </c:pt>
                <c:pt idx="2106">
                  <c:v>44673</c:v>
                </c:pt>
                <c:pt idx="2107">
                  <c:v>44674</c:v>
                </c:pt>
                <c:pt idx="2108">
                  <c:v>44675</c:v>
                </c:pt>
                <c:pt idx="2109">
                  <c:v>44676</c:v>
                </c:pt>
                <c:pt idx="2110">
                  <c:v>44677</c:v>
                </c:pt>
                <c:pt idx="2111">
                  <c:v>44678</c:v>
                </c:pt>
                <c:pt idx="2112">
                  <c:v>44679</c:v>
                </c:pt>
                <c:pt idx="2113">
                  <c:v>44680</c:v>
                </c:pt>
                <c:pt idx="2114">
                  <c:v>44681</c:v>
                </c:pt>
                <c:pt idx="2115">
                  <c:v>44682</c:v>
                </c:pt>
                <c:pt idx="2116">
                  <c:v>44683</c:v>
                </c:pt>
                <c:pt idx="2117">
                  <c:v>44684</c:v>
                </c:pt>
                <c:pt idx="2118">
                  <c:v>44685</c:v>
                </c:pt>
                <c:pt idx="2119">
                  <c:v>44686</c:v>
                </c:pt>
                <c:pt idx="2120">
                  <c:v>44687</c:v>
                </c:pt>
                <c:pt idx="2121">
                  <c:v>44688</c:v>
                </c:pt>
                <c:pt idx="2122">
                  <c:v>44689</c:v>
                </c:pt>
                <c:pt idx="2123">
                  <c:v>44690</c:v>
                </c:pt>
                <c:pt idx="2124">
                  <c:v>44691</c:v>
                </c:pt>
                <c:pt idx="2125">
                  <c:v>44692</c:v>
                </c:pt>
                <c:pt idx="2126">
                  <c:v>44693</c:v>
                </c:pt>
                <c:pt idx="2127">
                  <c:v>44694</c:v>
                </c:pt>
                <c:pt idx="2128">
                  <c:v>44695</c:v>
                </c:pt>
                <c:pt idx="2129">
                  <c:v>44696</c:v>
                </c:pt>
                <c:pt idx="2130">
                  <c:v>44697</c:v>
                </c:pt>
                <c:pt idx="2131">
                  <c:v>44698</c:v>
                </c:pt>
                <c:pt idx="2132">
                  <c:v>44699</c:v>
                </c:pt>
                <c:pt idx="2133">
                  <c:v>44700</c:v>
                </c:pt>
                <c:pt idx="2134">
                  <c:v>44701</c:v>
                </c:pt>
                <c:pt idx="2135">
                  <c:v>44702</c:v>
                </c:pt>
                <c:pt idx="2136">
                  <c:v>44703</c:v>
                </c:pt>
                <c:pt idx="2137">
                  <c:v>44704</c:v>
                </c:pt>
                <c:pt idx="2138">
                  <c:v>44705</c:v>
                </c:pt>
              </c:numCache>
            </c:numRef>
          </c:cat>
          <c:val>
            <c:numRef>
              <c:f>Sheet1!$B$2:$B$2140</c:f>
              <c:numCache>
                <c:formatCode>General</c:formatCode>
                <c:ptCount val="2139"/>
                <c:pt idx="609">
                  <c:v>6</c:v>
                </c:pt>
                <c:pt idx="610">
                  <c:v>3</c:v>
                </c:pt>
                <c:pt idx="611">
                  <c:v>3</c:v>
                </c:pt>
                <c:pt idx="612">
                  <c:v>0</c:v>
                </c:pt>
                <c:pt idx="613">
                  <c:v>1</c:v>
                </c:pt>
                <c:pt idx="614">
                  <c:v>2</c:v>
                </c:pt>
                <c:pt idx="615">
                  <c:v>0</c:v>
                </c:pt>
                <c:pt idx="616">
                  <c:v>2</c:v>
                </c:pt>
                <c:pt idx="617">
                  <c:v>0</c:v>
                </c:pt>
                <c:pt idx="618">
                  <c:v>0</c:v>
                </c:pt>
                <c:pt idx="619">
                  <c:v>0</c:v>
                </c:pt>
                <c:pt idx="620">
                  <c:v>0</c:v>
                </c:pt>
                <c:pt idx="621">
                  <c:v>0</c:v>
                </c:pt>
                <c:pt idx="622">
                  <c:v>3</c:v>
                </c:pt>
                <c:pt idx="623">
                  <c:v>0</c:v>
                </c:pt>
                <c:pt idx="624">
                  <c:v>0</c:v>
                </c:pt>
                <c:pt idx="625">
                  <c:v>197</c:v>
                </c:pt>
                <c:pt idx="626">
                  <c:v>47</c:v>
                </c:pt>
                <c:pt idx="627">
                  <c:v>12</c:v>
                </c:pt>
                <c:pt idx="628">
                  <c:v>7</c:v>
                </c:pt>
                <c:pt idx="629">
                  <c:v>8</c:v>
                </c:pt>
                <c:pt idx="630">
                  <c:v>4</c:v>
                </c:pt>
                <c:pt idx="631">
                  <c:v>3</c:v>
                </c:pt>
                <c:pt idx="632">
                  <c:v>4</c:v>
                </c:pt>
                <c:pt idx="633">
                  <c:v>2</c:v>
                </c:pt>
                <c:pt idx="634">
                  <c:v>1</c:v>
                </c:pt>
                <c:pt idx="635">
                  <c:v>1</c:v>
                </c:pt>
                <c:pt idx="636">
                  <c:v>3</c:v>
                </c:pt>
                <c:pt idx="637">
                  <c:v>2</c:v>
                </c:pt>
                <c:pt idx="638">
                  <c:v>1</c:v>
                </c:pt>
                <c:pt idx="639">
                  <c:v>2</c:v>
                </c:pt>
                <c:pt idx="640">
                  <c:v>3</c:v>
                </c:pt>
                <c:pt idx="641">
                  <c:v>1</c:v>
                </c:pt>
                <c:pt idx="642">
                  <c:v>6</c:v>
                </c:pt>
                <c:pt idx="643">
                  <c:v>7</c:v>
                </c:pt>
                <c:pt idx="644">
                  <c:v>23</c:v>
                </c:pt>
                <c:pt idx="645">
                  <c:v>10</c:v>
                </c:pt>
                <c:pt idx="646">
                  <c:v>8</c:v>
                </c:pt>
                <c:pt idx="647">
                  <c:v>4</c:v>
                </c:pt>
                <c:pt idx="648">
                  <c:v>4</c:v>
                </c:pt>
                <c:pt idx="649">
                  <c:v>11</c:v>
                </c:pt>
                <c:pt idx="650">
                  <c:v>15</c:v>
                </c:pt>
                <c:pt idx="651">
                  <c:v>6</c:v>
                </c:pt>
                <c:pt idx="652">
                  <c:v>7</c:v>
                </c:pt>
                <c:pt idx="653">
                  <c:v>7</c:v>
                </c:pt>
                <c:pt idx="654">
                  <c:v>8</c:v>
                </c:pt>
                <c:pt idx="655">
                  <c:v>8</c:v>
                </c:pt>
                <c:pt idx="656">
                  <c:v>6</c:v>
                </c:pt>
                <c:pt idx="657">
                  <c:v>4</c:v>
                </c:pt>
                <c:pt idx="658">
                  <c:v>12</c:v>
                </c:pt>
                <c:pt idx="659">
                  <c:v>11</c:v>
                </c:pt>
                <c:pt idx="660">
                  <c:v>6</c:v>
                </c:pt>
                <c:pt idx="661">
                  <c:v>2</c:v>
                </c:pt>
                <c:pt idx="662">
                  <c:v>3</c:v>
                </c:pt>
                <c:pt idx="663">
                  <c:v>3</c:v>
                </c:pt>
                <c:pt idx="664">
                  <c:v>8</c:v>
                </c:pt>
                <c:pt idx="665">
                  <c:v>7</c:v>
                </c:pt>
                <c:pt idx="666">
                  <c:v>3</c:v>
                </c:pt>
                <c:pt idx="667">
                  <c:v>7</c:v>
                </c:pt>
                <c:pt idx="668">
                  <c:v>1</c:v>
                </c:pt>
                <c:pt idx="669">
                  <c:v>4</c:v>
                </c:pt>
                <c:pt idx="670">
                  <c:v>2</c:v>
                </c:pt>
                <c:pt idx="671">
                  <c:v>333</c:v>
                </c:pt>
                <c:pt idx="672">
                  <c:v>112</c:v>
                </c:pt>
                <c:pt idx="673">
                  <c:v>64</c:v>
                </c:pt>
                <c:pt idx="674">
                  <c:v>26</c:v>
                </c:pt>
                <c:pt idx="675">
                  <c:v>12</c:v>
                </c:pt>
                <c:pt idx="676">
                  <c:v>13</c:v>
                </c:pt>
                <c:pt idx="677">
                  <c:v>12</c:v>
                </c:pt>
                <c:pt idx="678">
                  <c:v>9</c:v>
                </c:pt>
                <c:pt idx="679">
                  <c:v>5</c:v>
                </c:pt>
                <c:pt idx="680">
                  <c:v>7</c:v>
                </c:pt>
                <c:pt idx="681">
                  <c:v>11</c:v>
                </c:pt>
                <c:pt idx="682">
                  <c:v>2</c:v>
                </c:pt>
                <c:pt idx="683">
                  <c:v>2</c:v>
                </c:pt>
                <c:pt idx="684">
                  <c:v>2</c:v>
                </c:pt>
                <c:pt idx="685">
                  <c:v>2</c:v>
                </c:pt>
                <c:pt idx="686">
                  <c:v>1</c:v>
                </c:pt>
                <c:pt idx="687">
                  <c:v>4</c:v>
                </c:pt>
                <c:pt idx="688">
                  <c:v>5</c:v>
                </c:pt>
                <c:pt idx="689">
                  <c:v>5</c:v>
                </c:pt>
                <c:pt idx="690">
                  <c:v>11</c:v>
                </c:pt>
                <c:pt idx="691">
                  <c:v>2</c:v>
                </c:pt>
                <c:pt idx="692">
                  <c:v>4</c:v>
                </c:pt>
                <c:pt idx="693">
                  <c:v>3</c:v>
                </c:pt>
                <c:pt idx="694">
                  <c:v>6</c:v>
                </c:pt>
                <c:pt idx="695">
                  <c:v>12</c:v>
                </c:pt>
                <c:pt idx="696">
                  <c:v>2</c:v>
                </c:pt>
                <c:pt idx="697">
                  <c:v>1</c:v>
                </c:pt>
                <c:pt idx="698">
                  <c:v>105</c:v>
                </c:pt>
                <c:pt idx="699">
                  <c:v>24</c:v>
                </c:pt>
                <c:pt idx="700">
                  <c:v>19</c:v>
                </c:pt>
                <c:pt idx="701">
                  <c:v>11</c:v>
                </c:pt>
                <c:pt idx="702">
                  <c:v>7</c:v>
                </c:pt>
                <c:pt idx="703">
                  <c:v>9</c:v>
                </c:pt>
                <c:pt idx="704">
                  <c:v>3</c:v>
                </c:pt>
                <c:pt idx="705">
                  <c:v>9</c:v>
                </c:pt>
                <c:pt idx="706">
                  <c:v>3</c:v>
                </c:pt>
                <c:pt idx="707">
                  <c:v>4</c:v>
                </c:pt>
                <c:pt idx="708">
                  <c:v>0</c:v>
                </c:pt>
                <c:pt idx="709">
                  <c:v>5</c:v>
                </c:pt>
                <c:pt idx="710">
                  <c:v>1</c:v>
                </c:pt>
                <c:pt idx="711">
                  <c:v>5</c:v>
                </c:pt>
                <c:pt idx="712">
                  <c:v>6</c:v>
                </c:pt>
                <c:pt idx="713">
                  <c:v>2</c:v>
                </c:pt>
                <c:pt idx="714">
                  <c:v>1</c:v>
                </c:pt>
                <c:pt idx="715">
                  <c:v>3</c:v>
                </c:pt>
                <c:pt idx="716">
                  <c:v>1</c:v>
                </c:pt>
                <c:pt idx="717">
                  <c:v>2</c:v>
                </c:pt>
                <c:pt idx="718">
                  <c:v>1</c:v>
                </c:pt>
                <c:pt idx="719">
                  <c:v>1</c:v>
                </c:pt>
                <c:pt idx="720">
                  <c:v>230</c:v>
                </c:pt>
                <c:pt idx="721">
                  <c:v>71</c:v>
                </c:pt>
                <c:pt idx="722">
                  <c:v>18</c:v>
                </c:pt>
                <c:pt idx="723">
                  <c:v>42</c:v>
                </c:pt>
                <c:pt idx="724">
                  <c:v>67</c:v>
                </c:pt>
                <c:pt idx="725">
                  <c:v>39</c:v>
                </c:pt>
                <c:pt idx="726">
                  <c:v>44</c:v>
                </c:pt>
                <c:pt idx="727">
                  <c:v>20</c:v>
                </c:pt>
                <c:pt idx="728">
                  <c:v>30</c:v>
                </c:pt>
                <c:pt idx="729">
                  <c:v>19</c:v>
                </c:pt>
                <c:pt idx="730">
                  <c:v>20</c:v>
                </c:pt>
                <c:pt idx="731">
                  <c:v>12</c:v>
                </c:pt>
                <c:pt idx="732">
                  <c:v>19</c:v>
                </c:pt>
                <c:pt idx="733">
                  <c:v>19</c:v>
                </c:pt>
                <c:pt idx="734">
                  <c:v>12</c:v>
                </c:pt>
                <c:pt idx="735">
                  <c:v>16</c:v>
                </c:pt>
                <c:pt idx="736">
                  <c:v>12</c:v>
                </c:pt>
                <c:pt idx="737">
                  <c:v>18</c:v>
                </c:pt>
                <c:pt idx="738">
                  <c:v>17</c:v>
                </c:pt>
                <c:pt idx="739">
                  <c:v>11</c:v>
                </c:pt>
                <c:pt idx="740">
                  <c:v>12</c:v>
                </c:pt>
                <c:pt idx="741">
                  <c:v>12</c:v>
                </c:pt>
                <c:pt idx="742">
                  <c:v>12</c:v>
                </c:pt>
                <c:pt idx="743">
                  <c:v>5</c:v>
                </c:pt>
                <c:pt idx="744">
                  <c:v>5</c:v>
                </c:pt>
                <c:pt idx="745">
                  <c:v>5</c:v>
                </c:pt>
                <c:pt idx="746">
                  <c:v>12</c:v>
                </c:pt>
                <c:pt idx="747">
                  <c:v>4</c:v>
                </c:pt>
                <c:pt idx="748">
                  <c:v>7</c:v>
                </c:pt>
                <c:pt idx="749">
                  <c:v>7</c:v>
                </c:pt>
                <c:pt idx="750">
                  <c:v>22</c:v>
                </c:pt>
                <c:pt idx="751">
                  <c:v>9</c:v>
                </c:pt>
                <c:pt idx="752">
                  <c:v>11</c:v>
                </c:pt>
                <c:pt idx="753">
                  <c:v>23</c:v>
                </c:pt>
                <c:pt idx="754">
                  <c:v>5</c:v>
                </c:pt>
                <c:pt idx="755">
                  <c:v>7</c:v>
                </c:pt>
                <c:pt idx="756">
                  <c:v>7</c:v>
                </c:pt>
                <c:pt idx="757">
                  <c:v>5</c:v>
                </c:pt>
                <c:pt idx="758">
                  <c:v>7</c:v>
                </c:pt>
                <c:pt idx="759">
                  <c:v>0</c:v>
                </c:pt>
                <c:pt idx="760">
                  <c:v>4</c:v>
                </c:pt>
                <c:pt idx="761">
                  <c:v>3</c:v>
                </c:pt>
                <c:pt idx="762">
                  <c:v>2</c:v>
                </c:pt>
                <c:pt idx="763">
                  <c:v>4</c:v>
                </c:pt>
                <c:pt idx="764">
                  <c:v>8</c:v>
                </c:pt>
                <c:pt idx="765">
                  <c:v>2</c:v>
                </c:pt>
                <c:pt idx="766">
                  <c:v>5</c:v>
                </c:pt>
                <c:pt idx="767">
                  <c:v>10</c:v>
                </c:pt>
                <c:pt idx="768">
                  <c:v>2</c:v>
                </c:pt>
                <c:pt idx="769">
                  <c:v>4</c:v>
                </c:pt>
                <c:pt idx="770">
                  <c:v>9</c:v>
                </c:pt>
                <c:pt idx="771">
                  <c:v>3</c:v>
                </c:pt>
                <c:pt idx="772">
                  <c:v>2</c:v>
                </c:pt>
                <c:pt idx="773">
                  <c:v>4</c:v>
                </c:pt>
                <c:pt idx="774">
                  <c:v>9</c:v>
                </c:pt>
                <c:pt idx="775">
                  <c:v>1</c:v>
                </c:pt>
                <c:pt idx="776">
                  <c:v>1</c:v>
                </c:pt>
                <c:pt idx="777">
                  <c:v>1</c:v>
                </c:pt>
                <c:pt idx="778">
                  <c:v>4</c:v>
                </c:pt>
                <c:pt idx="779">
                  <c:v>0</c:v>
                </c:pt>
                <c:pt idx="780">
                  <c:v>2</c:v>
                </c:pt>
                <c:pt idx="781">
                  <c:v>1</c:v>
                </c:pt>
                <c:pt idx="782">
                  <c:v>1</c:v>
                </c:pt>
                <c:pt idx="783">
                  <c:v>3</c:v>
                </c:pt>
                <c:pt idx="784">
                  <c:v>0</c:v>
                </c:pt>
                <c:pt idx="785">
                  <c:v>1</c:v>
                </c:pt>
                <c:pt idx="786">
                  <c:v>4</c:v>
                </c:pt>
                <c:pt idx="787">
                  <c:v>1</c:v>
                </c:pt>
                <c:pt idx="788">
                  <c:v>2</c:v>
                </c:pt>
                <c:pt idx="789">
                  <c:v>0</c:v>
                </c:pt>
                <c:pt idx="790">
                  <c:v>1</c:v>
                </c:pt>
                <c:pt idx="791">
                  <c:v>1</c:v>
                </c:pt>
                <c:pt idx="792">
                  <c:v>0</c:v>
                </c:pt>
                <c:pt idx="793">
                  <c:v>1</c:v>
                </c:pt>
                <c:pt idx="794">
                  <c:v>3</c:v>
                </c:pt>
                <c:pt idx="795">
                  <c:v>2</c:v>
                </c:pt>
                <c:pt idx="796">
                  <c:v>0</c:v>
                </c:pt>
                <c:pt idx="797">
                  <c:v>1</c:v>
                </c:pt>
                <c:pt idx="798">
                  <c:v>1</c:v>
                </c:pt>
                <c:pt idx="799">
                  <c:v>0</c:v>
                </c:pt>
                <c:pt idx="800">
                  <c:v>0</c:v>
                </c:pt>
                <c:pt idx="801">
                  <c:v>0</c:v>
                </c:pt>
                <c:pt idx="802">
                  <c:v>11</c:v>
                </c:pt>
                <c:pt idx="803">
                  <c:v>8</c:v>
                </c:pt>
                <c:pt idx="804">
                  <c:v>2</c:v>
                </c:pt>
                <c:pt idx="805">
                  <c:v>6</c:v>
                </c:pt>
                <c:pt idx="806">
                  <c:v>1</c:v>
                </c:pt>
                <c:pt idx="807">
                  <c:v>1</c:v>
                </c:pt>
                <c:pt idx="808">
                  <c:v>25</c:v>
                </c:pt>
                <c:pt idx="809">
                  <c:v>3</c:v>
                </c:pt>
                <c:pt idx="810">
                  <c:v>3</c:v>
                </c:pt>
                <c:pt idx="811">
                  <c:v>1</c:v>
                </c:pt>
                <c:pt idx="812">
                  <c:v>1</c:v>
                </c:pt>
                <c:pt idx="813">
                  <c:v>1</c:v>
                </c:pt>
                <c:pt idx="814">
                  <c:v>7</c:v>
                </c:pt>
                <c:pt idx="815">
                  <c:v>0</c:v>
                </c:pt>
                <c:pt idx="816">
                  <c:v>0</c:v>
                </c:pt>
                <c:pt idx="817">
                  <c:v>2</c:v>
                </c:pt>
                <c:pt idx="818">
                  <c:v>1</c:v>
                </c:pt>
                <c:pt idx="819">
                  <c:v>1</c:v>
                </c:pt>
                <c:pt idx="820">
                  <c:v>0</c:v>
                </c:pt>
                <c:pt idx="821">
                  <c:v>6</c:v>
                </c:pt>
                <c:pt idx="822">
                  <c:v>8</c:v>
                </c:pt>
                <c:pt idx="823">
                  <c:v>2</c:v>
                </c:pt>
                <c:pt idx="824">
                  <c:v>4</c:v>
                </c:pt>
                <c:pt idx="825">
                  <c:v>2</c:v>
                </c:pt>
                <c:pt idx="826">
                  <c:v>0</c:v>
                </c:pt>
                <c:pt idx="827">
                  <c:v>3</c:v>
                </c:pt>
                <c:pt idx="828">
                  <c:v>4</c:v>
                </c:pt>
                <c:pt idx="829">
                  <c:v>4</c:v>
                </c:pt>
                <c:pt idx="830">
                  <c:v>4</c:v>
                </c:pt>
                <c:pt idx="831">
                  <c:v>16</c:v>
                </c:pt>
                <c:pt idx="832">
                  <c:v>90</c:v>
                </c:pt>
                <c:pt idx="833">
                  <c:v>37</c:v>
                </c:pt>
                <c:pt idx="834">
                  <c:v>23</c:v>
                </c:pt>
                <c:pt idx="835">
                  <c:v>35</c:v>
                </c:pt>
                <c:pt idx="836">
                  <c:v>18</c:v>
                </c:pt>
                <c:pt idx="837">
                  <c:v>937</c:v>
                </c:pt>
                <c:pt idx="838">
                  <c:v>213</c:v>
                </c:pt>
                <c:pt idx="839">
                  <c:v>13</c:v>
                </c:pt>
                <c:pt idx="840">
                  <c:v>18</c:v>
                </c:pt>
                <c:pt idx="841">
                  <c:v>12</c:v>
                </c:pt>
                <c:pt idx="842">
                  <c:v>128</c:v>
                </c:pt>
                <c:pt idx="843">
                  <c:v>56</c:v>
                </c:pt>
                <c:pt idx="844">
                  <c:v>49</c:v>
                </c:pt>
                <c:pt idx="845">
                  <c:v>31</c:v>
                </c:pt>
                <c:pt idx="846">
                  <c:v>14</c:v>
                </c:pt>
                <c:pt idx="847">
                  <c:v>12</c:v>
                </c:pt>
                <c:pt idx="848">
                  <c:v>7</c:v>
                </c:pt>
                <c:pt idx="849">
                  <c:v>5</c:v>
                </c:pt>
                <c:pt idx="850">
                  <c:v>8</c:v>
                </c:pt>
                <c:pt idx="851">
                  <c:v>9</c:v>
                </c:pt>
                <c:pt idx="852">
                  <c:v>5</c:v>
                </c:pt>
                <c:pt idx="853">
                  <c:v>11</c:v>
                </c:pt>
                <c:pt idx="854">
                  <c:v>7</c:v>
                </c:pt>
                <c:pt idx="855">
                  <c:v>3</c:v>
                </c:pt>
                <c:pt idx="856">
                  <c:v>1652</c:v>
                </c:pt>
                <c:pt idx="857">
                  <c:v>1617</c:v>
                </c:pt>
                <c:pt idx="858">
                  <c:v>865</c:v>
                </c:pt>
                <c:pt idx="859">
                  <c:v>29</c:v>
                </c:pt>
                <c:pt idx="860">
                  <c:v>20</c:v>
                </c:pt>
                <c:pt idx="861">
                  <c:v>4</c:v>
                </c:pt>
                <c:pt idx="862">
                  <c:v>4</c:v>
                </c:pt>
                <c:pt idx="863">
                  <c:v>6</c:v>
                </c:pt>
                <c:pt idx="864">
                  <c:v>14</c:v>
                </c:pt>
                <c:pt idx="865">
                  <c:v>7</c:v>
                </c:pt>
                <c:pt idx="866">
                  <c:v>2</c:v>
                </c:pt>
                <c:pt idx="867">
                  <c:v>2</c:v>
                </c:pt>
                <c:pt idx="868">
                  <c:v>3</c:v>
                </c:pt>
                <c:pt idx="869">
                  <c:v>3</c:v>
                </c:pt>
                <c:pt idx="870">
                  <c:v>10</c:v>
                </c:pt>
                <c:pt idx="871">
                  <c:v>2</c:v>
                </c:pt>
                <c:pt idx="872">
                  <c:v>2</c:v>
                </c:pt>
                <c:pt idx="873">
                  <c:v>8</c:v>
                </c:pt>
                <c:pt idx="874">
                  <c:v>3</c:v>
                </c:pt>
                <c:pt idx="875">
                  <c:v>0</c:v>
                </c:pt>
                <c:pt idx="876">
                  <c:v>0</c:v>
                </c:pt>
                <c:pt idx="877">
                  <c:v>2</c:v>
                </c:pt>
                <c:pt idx="878">
                  <c:v>3</c:v>
                </c:pt>
                <c:pt idx="879">
                  <c:v>112</c:v>
                </c:pt>
                <c:pt idx="880">
                  <c:v>1307</c:v>
                </c:pt>
                <c:pt idx="881">
                  <c:v>1348</c:v>
                </c:pt>
                <c:pt idx="882">
                  <c:v>1105</c:v>
                </c:pt>
                <c:pt idx="883">
                  <c:v>628</c:v>
                </c:pt>
                <c:pt idx="884">
                  <c:v>187</c:v>
                </c:pt>
                <c:pt idx="885">
                  <c:v>1146</c:v>
                </c:pt>
                <c:pt idx="886">
                  <c:v>482</c:v>
                </c:pt>
                <c:pt idx="887">
                  <c:v>977</c:v>
                </c:pt>
                <c:pt idx="888">
                  <c:v>527</c:v>
                </c:pt>
                <c:pt idx="889">
                  <c:v>1058</c:v>
                </c:pt>
                <c:pt idx="890">
                  <c:v>375</c:v>
                </c:pt>
                <c:pt idx="891">
                  <c:v>177</c:v>
                </c:pt>
                <c:pt idx="892">
                  <c:v>71</c:v>
                </c:pt>
                <c:pt idx="893">
                  <c:v>30</c:v>
                </c:pt>
                <c:pt idx="894">
                  <c:v>14</c:v>
                </c:pt>
                <c:pt idx="895">
                  <c:v>20</c:v>
                </c:pt>
                <c:pt idx="896">
                  <c:v>11</c:v>
                </c:pt>
                <c:pt idx="897">
                  <c:v>9</c:v>
                </c:pt>
                <c:pt idx="898">
                  <c:v>10</c:v>
                </c:pt>
                <c:pt idx="899">
                  <c:v>5</c:v>
                </c:pt>
                <c:pt idx="900">
                  <c:v>17</c:v>
                </c:pt>
                <c:pt idx="901">
                  <c:v>80</c:v>
                </c:pt>
                <c:pt idx="902">
                  <c:v>9</c:v>
                </c:pt>
                <c:pt idx="903">
                  <c:v>2</c:v>
                </c:pt>
                <c:pt idx="904">
                  <c:v>7</c:v>
                </c:pt>
                <c:pt idx="905">
                  <c:v>4</c:v>
                </c:pt>
                <c:pt idx="906">
                  <c:v>7</c:v>
                </c:pt>
                <c:pt idx="907">
                  <c:v>4</c:v>
                </c:pt>
                <c:pt idx="908">
                  <c:v>7</c:v>
                </c:pt>
                <c:pt idx="909">
                  <c:v>13</c:v>
                </c:pt>
                <c:pt idx="910">
                  <c:v>5</c:v>
                </c:pt>
                <c:pt idx="911">
                  <c:v>5</c:v>
                </c:pt>
                <c:pt idx="912">
                  <c:v>9</c:v>
                </c:pt>
                <c:pt idx="913">
                  <c:v>3</c:v>
                </c:pt>
                <c:pt idx="914">
                  <c:v>2</c:v>
                </c:pt>
                <c:pt idx="915">
                  <c:v>3</c:v>
                </c:pt>
                <c:pt idx="916">
                  <c:v>121</c:v>
                </c:pt>
                <c:pt idx="917">
                  <c:v>127</c:v>
                </c:pt>
                <c:pt idx="918">
                  <c:v>120</c:v>
                </c:pt>
                <c:pt idx="919">
                  <c:v>91</c:v>
                </c:pt>
                <c:pt idx="920">
                  <c:v>109</c:v>
                </c:pt>
                <c:pt idx="921">
                  <c:v>115</c:v>
                </c:pt>
                <c:pt idx="922">
                  <c:v>92</c:v>
                </c:pt>
                <c:pt idx="923">
                  <c:v>100</c:v>
                </c:pt>
                <c:pt idx="924">
                  <c:v>63</c:v>
                </c:pt>
                <c:pt idx="925">
                  <c:v>77</c:v>
                </c:pt>
                <c:pt idx="926">
                  <c:v>207</c:v>
                </c:pt>
                <c:pt idx="927">
                  <c:v>95</c:v>
                </c:pt>
                <c:pt idx="928">
                  <c:v>97</c:v>
                </c:pt>
                <c:pt idx="929">
                  <c:v>86</c:v>
                </c:pt>
                <c:pt idx="930">
                  <c:v>408</c:v>
                </c:pt>
                <c:pt idx="931">
                  <c:v>100</c:v>
                </c:pt>
                <c:pt idx="932">
                  <c:v>172</c:v>
                </c:pt>
                <c:pt idx="933">
                  <c:v>79</c:v>
                </c:pt>
                <c:pt idx="934">
                  <c:v>157</c:v>
                </c:pt>
                <c:pt idx="935">
                  <c:v>95</c:v>
                </c:pt>
                <c:pt idx="936">
                  <c:v>81</c:v>
                </c:pt>
                <c:pt idx="937">
                  <c:v>58</c:v>
                </c:pt>
                <c:pt idx="938">
                  <c:v>47</c:v>
                </c:pt>
                <c:pt idx="939">
                  <c:v>72</c:v>
                </c:pt>
                <c:pt idx="940">
                  <c:v>58</c:v>
                </c:pt>
                <c:pt idx="941">
                  <c:v>67</c:v>
                </c:pt>
                <c:pt idx="942">
                  <c:v>47</c:v>
                </c:pt>
                <c:pt idx="943">
                  <c:v>1554</c:v>
                </c:pt>
                <c:pt idx="944">
                  <c:v>162</c:v>
                </c:pt>
                <c:pt idx="945">
                  <c:v>87</c:v>
                </c:pt>
                <c:pt idx="946">
                  <c:v>74</c:v>
                </c:pt>
                <c:pt idx="947">
                  <c:v>30</c:v>
                </c:pt>
                <c:pt idx="948">
                  <c:v>12</c:v>
                </c:pt>
                <c:pt idx="949">
                  <c:v>11</c:v>
                </c:pt>
                <c:pt idx="950">
                  <c:v>1</c:v>
                </c:pt>
                <c:pt idx="951">
                  <c:v>3</c:v>
                </c:pt>
                <c:pt idx="952">
                  <c:v>4</c:v>
                </c:pt>
                <c:pt idx="953">
                  <c:v>2</c:v>
                </c:pt>
                <c:pt idx="954">
                  <c:v>14</c:v>
                </c:pt>
                <c:pt idx="955">
                  <c:v>2</c:v>
                </c:pt>
                <c:pt idx="956">
                  <c:v>6</c:v>
                </c:pt>
                <c:pt idx="957">
                  <c:v>0</c:v>
                </c:pt>
                <c:pt idx="958">
                  <c:v>3</c:v>
                </c:pt>
                <c:pt idx="959">
                  <c:v>5</c:v>
                </c:pt>
                <c:pt idx="960">
                  <c:v>7</c:v>
                </c:pt>
                <c:pt idx="961">
                  <c:v>6</c:v>
                </c:pt>
                <c:pt idx="962">
                  <c:v>94</c:v>
                </c:pt>
                <c:pt idx="963">
                  <c:v>107</c:v>
                </c:pt>
                <c:pt idx="964">
                  <c:v>29</c:v>
                </c:pt>
                <c:pt idx="965">
                  <c:v>20</c:v>
                </c:pt>
                <c:pt idx="966">
                  <c:v>14</c:v>
                </c:pt>
                <c:pt idx="967">
                  <c:v>6</c:v>
                </c:pt>
                <c:pt idx="968">
                  <c:v>4</c:v>
                </c:pt>
                <c:pt idx="969">
                  <c:v>3</c:v>
                </c:pt>
                <c:pt idx="970">
                  <c:v>3</c:v>
                </c:pt>
                <c:pt idx="971">
                  <c:v>32</c:v>
                </c:pt>
                <c:pt idx="972">
                  <c:v>69</c:v>
                </c:pt>
                <c:pt idx="973">
                  <c:v>66</c:v>
                </c:pt>
                <c:pt idx="974">
                  <c:v>56</c:v>
                </c:pt>
                <c:pt idx="975">
                  <c:v>55</c:v>
                </c:pt>
                <c:pt idx="976">
                  <c:v>38</c:v>
                </c:pt>
                <c:pt idx="977">
                  <c:v>62</c:v>
                </c:pt>
                <c:pt idx="978">
                  <c:v>51</c:v>
                </c:pt>
                <c:pt idx="979">
                  <c:v>34</c:v>
                </c:pt>
                <c:pt idx="980">
                  <c:v>45</c:v>
                </c:pt>
                <c:pt idx="981">
                  <c:v>28</c:v>
                </c:pt>
                <c:pt idx="982">
                  <c:v>48</c:v>
                </c:pt>
                <c:pt idx="983">
                  <c:v>48</c:v>
                </c:pt>
                <c:pt idx="984">
                  <c:v>37</c:v>
                </c:pt>
                <c:pt idx="985">
                  <c:v>40</c:v>
                </c:pt>
                <c:pt idx="986">
                  <c:v>31</c:v>
                </c:pt>
                <c:pt idx="987">
                  <c:v>38</c:v>
                </c:pt>
                <c:pt idx="988">
                  <c:v>43</c:v>
                </c:pt>
                <c:pt idx="989">
                  <c:v>55</c:v>
                </c:pt>
                <c:pt idx="990">
                  <c:v>40</c:v>
                </c:pt>
                <c:pt idx="991">
                  <c:v>39</c:v>
                </c:pt>
                <c:pt idx="992">
                  <c:v>54</c:v>
                </c:pt>
                <c:pt idx="993">
                  <c:v>42</c:v>
                </c:pt>
                <c:pt idx="994">
                  <c:v>38</c:v>
                </c:pt>
                <c:pt idx="995">
                  <c:v>35</c:v>
                </c:pt>
                <c:pt idx="996">
                  <c:v>36</c:v>
                </c:pt>
                <c:pt idx="997">
                  <c:v>47</c:v>
                </c:pt>
                <c:pt idx="998">
                  <c:v>47</c:v>
                </c:pt>
                <c:pt idx="999">
                  <c:v>42</c:v>
                </c:pt>
                <c:pt idx="1000">
                  <c:v>50</c:v>
                </c:pt>
                <c:pt idx="1001">
                  <c:v>135</c:v>
                </c:pt>
                <c:pt idx="1002">
                  <c:v>64</c:v>
                </c:pt>
                <c:pt idx="1003">
                  <c:v>56</c:v>
                </c:pt>
                <c:pt idx="1004">
                  <c:v>155</c:v>
                </c:pt>
                <c:pt idx="1005">
                  <c:v>60</c:v>
                </c:pt>
                <c:pt idx="1006">
                  <c:v>23</c:v>
                </c:pt>
                <c:pt idx="1007">
                  <c:v>7</c:v>
                </c:pt>
                <c:pt idx="1008">
                  <c:v>1</c:v>
                </c:pt>
                <c:pt idx="1009">
                  <c:v>110</c:v>
                </c:pt>
                <c:pt idx="1010">
                  <c:v>34</c:v>
                </c:pt>
                <c:pt idx="1011">
                  <c:v>19</c:v>
                </c:pt>
                <c:pt idx="1012">
                  <c:v>14</c:v>
                </c:pt>
                <c:pt idx="1013">
                  <c:v>6</c:v>
                </c:pt>
                <c:pt idx="1014">
                  <c:v>11</c:v>
                </c:pt>
                <c:pt idx="1015">
                  <c:v>1</c:v>
                </c:pt>
                <c:pt idx="1016">
                  <c:v>4</c:v>
                </c:pt>
                <c:pt idx="1017">
                  <c:v>3</c:v>
                </c:pt>
                <c:pt idx="1018">
                  <c:v>4</c:v>
                </c:pt>
                <c:pt idx="1019">
                  <c:v>2</c:v>
                </c:pt>
                <c:pt idx="1020">
                  <c:v>2</c:v>
                </c:pt>
                <c:pt idx="1021">
                  <c:v>5</c:v>
                </c:pt>
                <c:pt idx="1022">
                  <c:v>2</c:v>
                </c:pt>
                <c:pt idx="1023">
                  <c:v>12</c:v>
                </c:pt>
                <c:pt idx="1024">
                  <c:v>4</c:v>
                </c:pt>
                <c:pt idx="1025">
                  <c:v>1</c:v>
                </c:pt>
                <c:pt idx="1026">
                  <c:v>7</c:v>
                </c:pt>
                <c:pt idx="1027">
                  <c:v>4</c:v>
                </c:pt>
                <c:pt idx="1028">
                  <c:v>12</c:v>
                </c:pt>
                <c:pt idx="1029">
                  <c:v>0</c:v>
                </c:pt>
                <c:pt idx="1030">
                  <c:v>90</c:v>
                </c:pt>
                <c:pt idx="1031">
                  <c:v>22</c:v>
                </c:pt>
                <c:pt idx="1032">
                  <c:v>13</c:v>
                </c:pt>
                <c:pt idx="1033">
                  <c:v>11</c:v>
                </c:pt>
                <c:pt idx="1034">
                  <c:v>100</c:v>
                </c:pt>
                <c:pt idx="1035">
                  <c:v>143</c:v>
                </c:pt>
                <c:pt idx="1036">
                  <c:v>34</c:v>
                </c:pt>
                <c:pt idx="1037">
                  <c:v>15</c:v>
                </c:pt>
                <c:pt idx="1038">
                  <c:v>9</c:v>
                </c:pt>
                <c:pt idx="1039">
                  <c:v>326</c:v>
                </c:pt>
                <c:pt idx="1040">
                  <c:v>73</c:v>
                </c:pt>
                <c:pt idx="1041">
                  <c:v>49</c:v>
                </c:pt>
                <c:pt idx="1042">
                  <c:v>27</c:v>
                </c:pt>
                <c:pt idx="1043">
                  <c:v>15</c:v>
                </c:pt>
                <c:pt idx="1044">
                  <c:v>10</c:v>
                </c:pt>
                <c:pt idx="1045">
                  <c:v>123</c:v>
                </c:pt>
                <c:pt idx="1046">
                  <c:v>69</c:v>
                </c:pt>
                <c:pt idx="1047">
                  <c:v>66</c:v>
                </c:pt>
                <c:pt idx="1048">
                  <c:v>87</c:v>
                </c:pt>
                <c:pt idx="1049">
                  <c:v>66</c:v>
                </c:pt>
                <c:pt idx="1050">
                  <c:v>194</c:v>
                </c:pt>
                <c:pt idx="1051">
                  <c:v>95</c:v>
                </c:pt>
                <c:pt idx="1052">
                  <c:v>96</c:v>
                </c:pt>
                <c:pt idx="1053">
                  <c:v>64</c:v>
                </c:pt>
                <c:pt idx="1054">
                  <c:v>79</c:v>
                </c:pt>
                <c:pt idx="1055">
                  <c:v>68</c:v>
                </c:pt>
                <c:pt idx="1056">
                  <c:v>46</c:v>
                </c:pt>
                <c:pt idx="1057">
                  <c:v>40</c:v>
                </c:pt>
                <c:pt idx="1058">
                  <c:v>56</c:v>
                </c:pt>
                <c:pt idx="1059">
                  <c:v>63</c:v>
                </c:pt>
                <c:pt idx="1060">
                  <c:v>77</c:v>
                </c:pt>
                <c:pt idx="1061">
                  <c:v>48</c:v>
                </c:pt>
                <c:pt idx="1062">
                  <c:v>48</c:v>
                </c:pt>
                <c:pt idx="1063">
                  <c:v>50</c:v>
                </c:pt>
                <c:pt idx="1064">
                  <c:v>48</c:v>
                </c:pt>
                <c:pt idx="1065">
                  <c:v>54</c:v>
                </c:pt>
                <c:pt idx="1066">
                  <c:v>56</c:v>
                </c:pt>
                <c:pt idx="1067">
                  <c:v>60</c:v>
                </c:pt>
                <c:pt idx="1068">
                  <c:v>64</c:v>
                </c:pt>
                <c:pt idx="1069">
                  <c:v>56</c:v>
                </c:pt>
                <c:pt idx="1070">
                  <c:v>63</c:v>
                </c:pt>
                <c:pt idx="1071">
                  <c:v>47</c:v>
                </c:pt>
                <c:pt idx="1072">
                  <c:v>45</c:v>
                </c:pt>
                <c:pt idx="1073">
                  <c:v>48</c:v>
                </c:pt>
                <c:pt idx="1074">
                  <c:v>23</c:v>
                </c:pt>
                <c:pt idx="1075">
                  <c:v>115</c:v>
                </c:pt>
                <c:pt idx="1076">
                  <c:v>169</c:v>
                </c:pt>
                <c:pt idx="1077">
                  <c:v>43</c:v>
                </c:pt>
                <c:pt idx="1078">
                  <c:v>23</c:v>
                </c:pt>
                <c:pt idx="1079">
                  <c:v>18</c:v>
                </c:pt>
                <c:pt idx="1080">
                  <c:v>14</c:v>
                </c:pt>
                <c:pt idx="1081">
                  <c:v>11</c:v>
                </c:pt>
                <c:pt idx="1082">
                  <c:v>6</c:v>
                </c:pt>
                <c:pt idx="1083">
                  <c:v>5</c:v>
                </c:pt>
                <c:pt idx="1084">
                  <c:v>5</c:v>
                </c:pt>
                <c:pt idx="1085">
                  <c:v>4</c:v>
                </c:pt>
                <c:pt idx="1086">
                  <c:v>1</c:v>
                </c:pt>
                <c:pt idx="1087">
                  <c:v>287</c:v>
                </c:pt>
                <c:pt idx="1088">
                  <c:v>62</c:v>
                </c:pt>
                <c:pt idx="1089">
                  <c:v>219</c:v>
                </c:pt>
                <c:pt idx="1090">
                  <c:v>79</c:v>
                </c:pt>
                <c:pt idx="1091">
                  <c:v>53</c:v>
                </c:pt>
                <c:pt idx="1092">
                  <c:v>26</c:v>
                </c:pt>
                <c:pt idx="1093">
                  <c:v>47</c:v>
                </c:pt>
                <c:pt idx="1094">
                  <c:v>18</c:v>
                </c:pt>
                <c:pt idx="1095">
                  <c:v>379</c:v>
                </c:pt>
                <c:pt idx="1096">
                  <c:v>809</c:v>
                </c:pt>
                <c:pt idx="1097">
                  <c:v>422</c:v>
                </c:pt>
                <c:pt idx="1098">
                  <c:v>84</c:v>
                </c:pt>
                <c:pt idx="1099">
                  <c:v>694</c:v>
                </c:pt>
                <c:pt idx="1100">
                  <c:v>1162</c:v>
                </c:pt>
                <c:pt idx="1101">
                  <c:v>1031</c:v>
                </c:pt>
                <c:pt idx="1102">
                  <c:v>1019</c:v>
                </c:pt>
                <c:pt idx="1103">
                  <c:v>875</c:v>
                </c:pt>
                <c:pt idx="1104">
                  <c:v>155</c:v>
                </c:pt>
                <c:pt idx="1105">
                  <c:v>43</c:v>
                </c:pt>
                <c:pt idx="1106">
                  <c:v>29</c:v>
                </c:pt>
                <c:pt idx="1107">
                  <c:v>27</c:v>
                </c:pt>
                <c:pt idx="1108">
                  <c:v>42</c:v>
                </c:pt>
                <c:pt idx="1109">
                  <c:v>21</c:v>
                </c:pt>
                <c:pt idx="1110">
                  <c:v>136</c:v>
                </c:pt>
                <c:pt idx="1111">
                  <c:v>53</c:v>
                </c:pt>
                <c:pt idx="1112">
                  <c:v>20</c:v>
                </c:pt>
                <c:pt idx="1113">
                  <c:v>828</c:v>
                </c:pt>
                <c:pt idx="1114">
                  <c:v>482</c:v>
                </c:pt>
                <c:pt idx="1115">
                  <c:v>33</c:v>
                </c:pt>
                <c:pt idx="1116">
                  <c:v>22</c:v>
                </c:pt>
                <c:pt idx="1117">
                  <c:v>13</c:v>
                </c:pt>
                <c:pt idx="1118">
                  <c:v>1389</c:v>
                </c:pt>
                <c:pt idx="1119">
                  <c:v>4097</c:v>
                </c:pt>
                <c:pt idx="1120">
                  <c:v>953</c:v>
                </c:pt>
                <c:pt idx="1121">
                  <c:v>31</c:v>
                </c:pt>
                <c:pt idx="1122">
                  <c:v>29</c:v>
                </c:pt>
                <c:pt idx="1123">
                  <c:v>20</c:v>
                </c:pt>
                <c:pt idx="1124">
                  <c:v>34</c:v>
                </c:pt>
                <c:pt idx="1125">
                  <c:v>1007</c:v>
                </c:pt>
                <c:pt idx="1126">
                  <c:v>180</c:v>
                </c:pt>
                <c:pt idx="1127">
                  <c:v>47</c:v>
                </c:pt>
                <c:pt idx="1128">
                  <c:v>39</c:v>
                </c:pt>
                <c:pt idx="1129">
                  <c:v>29</c:v>
                </c:pt>
                <c:pt idx="1130">
                  <c:v>27</c:v>
                </c:pt>
                <c:pt idx="1131">
                  <c:v>32</c:v>
                </c:pt>
                <c:pt idx="1132">
                  <c:v>13</c:v>
                </c:pt>
                <c:pt idx="1133">
                  <c:v>2577</c:v>
                </c:pt>
                <c:pt idx="1134">
                  <c:v>2439</c:v>
                </c:pt>
                <c:pt idx="1135">
                  <c:v>380</c:v>
                </c:pt>
                <c:pt idx="1136">
                  <c:v>34</c:v>
                </c:pt>
                <c:pt idx="1137">
                  <c:v>45</c:v>
                </c:pt>
                <c:pt idx="1138">
                  <c:v>48</c:v>
                </c:pt>
                <c:pt idx="1139">
                  <c:v>28</c:v>
                </c:pt>
                <c:pt idx="1140">
                  <c:v>8</c:v>
                </c:pt>
                <c:pt idx="1141">
                  <c:v>11</c:v>
                </c:pt>
                <c:pt idx="1142">
                  <c:v>9</c:v>
                </c:pt>
                <c:pt idx="1143">
                  <c:v>11</c:v>
                </c:pt>
                <c:pt idx="1144">
                  <c:v>9</c:v>
                </c:pt>
                <c:pt idx="1145">
                  <c:v>26</c:v>
                </c:pt>
                <c:pt idx="1146">
                  <c:v>13</c:v>
                </c:pt>
                <c:pt idx="1147">
                  <c:v>5</c:v>
                </c:pt>
                <c:pt idx="1148">
                  <c:v>6</c:v>
                </c:pt>
                <c:pt idx="1149">
                  <c:v>7</c:v>
                </c:pt>
                <c:pt idx="1150">
                  <c:v>2</c:v>
                </c:pt>
                <c:pt idx="1151">
                  <c:v>4</c:v>
                </c:pt>
                <c:pt idx="1152">
                  <c:v>4</c:v>
                </c:pt>
                <c:pt idx="1153">
                  <c:v>22</c:v>
                </c:pt>
                <c:pt idx="1154">
                  <c:v>8</c:v>
                </c:pt>
                <c:pt idx="1155">
                  <c:v>0</c:v>
                </c:pt>
                <c:pt idx="1156">
                  <c:v>3</c:v>
                </c:pt>
                <c:pt idx="1157">
                  <c:v>3</c:v>
                </c:pt>
                <c:pt idx="1158">
                  <c:v>5</c:v>
                </c:pt>
                <c:pt idx="1159">
                  <c:v>10</c:v>
                </c:pt>
                <c:pt idx="1160">
                  <c:v>5</c:v>
                </c:pt>
                <c:pt idx="1161">
                  <c:v>11</c:v>
                </c:pt>
                <c:pt idx="1162">
                  <c:v>3</c:v>
                </c:pt>
                <c:pt idx="1163">
                  <c:v>4</c:v>
                </c:pt>
                <c:pt idx="1164">
                  <c:v>5</c:v>
                </c:pt>
                <c:pt idx="1165">
                  <c:v>3</c:v>
                </c:pt>
                <c:pt idx="1166">
                  <c:v>2</c:v>
                </c:pt>
                <c:pt idx="1167">
                  <c:v>14</c:v>
                </c:pt>
                <c:pt idx="1168">
                  <c:v>2</c:v>
                </c:pt>
                <c:pt idx="1169">
                  <c:v>119</c:v>
                </c:pt>
                <c:pt idx="1170">
                  <c:v>88</c:v>
                </c:pt>
                <c:pt idx="1171">
                  <c:v>31</c:v>
                </c:pt>
                <c:pt idx="1172">
                  <c:v>62</c:v>
                </c:pt>
                <c:pt idx="1173">
                  <c:v>15</c:v>
                </c:pt>
                <c:pt idx="1174">
                  <c:v>8170</c:v>
                </c:pt>
                <c:pt idx="1175">
                  <c:v>2381</c:v>
                </c:pt>
                <c:pt idx="1176">
                  <c:v>424</c:v>
                </c:pt>
                <c:pt idx="1177">
                  <c:v>370</c:v>
                </c:pt>
                <c:pt idx="1178">
                  <c:v>812</c:v>
                </c:pt>
                <c:pt idx="1179">
                  <c:v>773</c:v>
                </c:pt>
                <c:pt idx="1180">
                  <c:v>681</c:v>
                </c:pt>
                <c:pt idx="1181">
                  <c:v>660</c:v>
                </c:pt>
                <c:pt idx="1182">
                  <c:v>614</c:v>
                </c:pt>
                <c:pt idx="1183">
                  <c:v>506</c:v>
                </c:pt>
                <c:pt idx="1184">
                  <c:v>666</c:v>
                </c:pt>
                <c:pt idx="1185">
                  <c:v>578</c:v>
                </c:pt>
                <c:pt idx="1186">
                  <c:v>531</c:v>
                </c:pt>
                <c:pt idx="1187">
                  <c:v>620</c:v>
                </c:pt>
                <c:pt idx="1188">
                  <c:v>621</c:v>
                </c:pt>
                <c:pt idx="1189">
                  <c:v>593</c:v>
                </c:pt>
                <c:pt idx="1190">
                  <c:v>523</c:v>
                </c:pt>
                <c:pt idx="1191">
                  <c:v>495</c:v>
                </c:pt>
                <c:pt idx="1192">
                  <c:v>472</c:v>
                </c:pt>
                <c:pt idx="1193">
                  <c:v>518</c:v>
                </c:pt>
                <c:pt idx="1194">
                  <c:v>469</c:v>
                </c:pt>
                <c:pt idx="1195">
                  <c:v>482</c:v>
                </c:pt>
                <c:pt idx="1196">
                  <c:v>440</c:v>
                </c:pt>
                <c:pt idx="1197">
                  <c:v>484</c:v>
                </c:pt>
                <c:pt idx="1198">
                  <c:v>365</c:v>
                </c:pt>
                <c:pt idx="1199">
                  <c:v>427</c:v>
                </c:pt>
                <c:pt idx="1200">
                  <c:v>331</c:v>
                </c:pt>
                <c:pt idx="1201">
                  <c:v>408</c:v>
                </c:pt>
                <c:pt idx="1202">
                  <c:v>343</c:v>
                </c:pt>
                <c:pt idx="1203">
                  <c:v>319</c:v>
                </c:pt>
                <c:pt idx="1204">
                  <c:v>346</c:v>
                </c:pt>
                <c:pt idx="1205">
                  <c:v>423</c:v>
                </c:pt>
                <c:pt idx="1206">
                  <c:v>377</c:v>
                </c:pt>
                <c:pt idx="1207">
                  <c:v>337</c:v>
                </c:pt>
                <c:pt idx="1208">
                  <c:v>316</c:v>
                </c:pt>
                <c:pt idx="1209">
                  <c:v>320</c:v>
                </c:pt>
                <c:pt idx="1210">
                  <c:v>331</c:v>
                </c:pt>
                <c:pt idx="1211">
                  <c:v>309</c:v>
                </c:pt>
                <c:pt idx="1212">
                  <c:v>367</c:v>
                </c:pt>
                <c:pt idx="1213">
                  <c:v>248</c:v>
                </c:pt>
                <c:pt idx="1214">
                  <c:v>373</c:v>
                </c:pt>
                <c:pt idx="1215">
                  <c:v>325</c:v>
                </c:pt>
                <c:pt idx="1216">
                  <c:v>364</c:v>
                </c:pt>
                <c:pt idx="1217">
                  <c:v>267</c:v>
                </c:pt>
                <c:pt idx="1218">
                  <c:v>373</c:v>
                </c:pt>
                <c:pt idx="1219">
                  <c:v>407</c:v>
                </c:pt>
                <c:pt idx="1220">
                  <c:v>339</c:v>
                </c:pt>
                <c:pt idx="1221">
                  <c:v>301</c:v>
                </c:pt>
                <c:pt idx="1222">
                  <c:v>333</c:v>
                </c:pt>
                <c:pt idx="1223">
                  <c:v>318</c:v>
                </c:pt>
                <c:pt idx="1224">
                  <c:v>95</c:v>
                </c:pt>
                <c:pt idx="1225">
                  <c:v>8</c:v>
                </c:pt>
                <c:pt idx="1226">
                  <c:v>6</c:v>
                </c:pt>
                <c:pt idx="1227">
                  <c:v>2464</c:v>
                </c:pt>
                <c:pt idx="1228">
                  <c:v>1282</c:v>
                </c:pt>
                <c:pt idx="1229">
                  <c:v>330</c:v>
                </c:pt>
                <c:pt idx="1230">
                  <c:v>125</c:v>
                </c:pt>
                <c:pt idx="1231">
                  <c:v>59</c:v>
                </c:pt>
                <c:pt idx="1232">
                  <c:v>59</c:v>
                </c:pt>
                <c:pt idx="1233">
                  <c:v>40</c:v>
                </c:pt>
                <c:pt idx="1234">
                  <c:v>30</c:v>
                </c:pt>
                <c:pt idx="1235">
                  <c:v>14</c:v>
                </c:pt>
                <c:pt idx="1236">
                  <c:v>12</c:v>
                </c:pt>
                <c:pt idx="1237">
                  <c:v>15</c:v>
                </c:pt>
                <c:pt idx="1238">
                  <c:v>33</c:v>
                </c:pt>
                <c:pt idx="1239">
                  <c:v>13</c:v>
                </c:pt>
                <c:pt idx="1240">
                  <c:v>6</c:v>
                </c:pt>
                <c:pt idx="1241">
                  <c:v>6</c:v>
                </c:pt>
                <c:pt idx="1242">
                  <c:v>18</c:v>
                </c:pt>
                <c:pt idx="1243">
                  <c:v>10</c:v>
                </c:pt>
                <c:pt idx="1244">
                  <c:v>18</c:v>
                </c:pt>
                <c:pt idx="1245">
                  <c:v>6</c:v>
                </c:pt>
                <c:pt idx="1246">
                  <c:v>11</c:v>
                </c:pt>
                <c:pt idx="1247">
                  <c:v>13</c:v>
                </c:pt>
                <c:pt idx="1248">
                  <c:v>6</c:v>
                </c:pt>
                <c:pt idx="1249">
                  <c:v>334</c:v>
                </c:pt>
                <c:pt idx="1250">
                  <c:v>101</c:v>
                </c:pt>
                <c:pt idx="1251">
                  <c:v>71</c:v>
                </c:pt>
                <c:pt idx="1252">
                  <c:v>27</c:v>
                </c:pt>
                <c:pt idx="1253">
                  <c:v>12</c:v>
                </c:pt>
                <c:pt idx="1254">
                  <c:v>227</c:v>
                </c:pt>
                <c:pt idx="1255">
                  <c:v>53</c:v>
                </c:pt>
                <c:pt idx="1256">
                  <c:v>22</c:v>
                </c:pt>
                <c:pt idx="1257">
                  <c:v>46</c:v>
                </c:pt>
                <c:pt idx="1258">
                  <c:v>33</c:v>
                </c:pt>
                <c:pt idx="1259">
                  <c:v>21</c:v>
                </c:pt>
                <c:pt idx="1260">
                  <c:v>21</c:v>
                </c:pt>
                <c:pt idx="1261">
                  <c:v>23</c:v>
                </c:pt>
                <c:pt idx="1262">
                  <c:v>15</c:v>
                </c:pt>
                <c:pt idx="1263">
                  <c:v>16</c:v>
                </c:pt>
                <c:pt idx="1264">
                  <c:v>194</c:v>
                </c:pt>
                <c:pt idx="1265">
                  <c:v>42</c:v>
                </c:pt>
                <c:pt idx="1266">
                  <c:v>14</c:v>
                </c:pt>
                <c:pt idx="1267">
                  <c:v>19</c:v>
                </c:pt>
                <c:pt idx="1268">
                  <c:v>10</c:v>
                </c:pt>
                <c:pt idx="1269">
                  <c:v>356</c:v>
                </c:pt>
                <c:pt idx="1270">
                  <c:v>158</c:v>
                </c:pt>
                <c:pt idx="1271">
                  <c:v>53</c:v>
                </c:pt>
                <c:pt idx="1272">
                  <c:v>45</c:v>
                </c:pt>
                <c:pt idx="1273">
                  <c:v>12</c:v>
                </c:pt>
                <c:pt idx="1274">
                  <c:v>1</c:v>
                </c:pt>
                <c:pt idx="1275">
                  <c:v>7</c:v>
                </c:pt>
                <c:pt idx="1276">
                  <c:v>7</c:v>
                </c:pt>
                <c:pt idx="1277">
                  <c:v>5</c:v>
                </c:pt>
                <c:pt idx="1278">
                  <c:v>8</c:v>
                </c:pt>
                <c:pt idx="1279">
                  <c:v>14</c:v>
                </c:pt>
                <c:pt idx="1280">
                  <c:v>2</c:v>
                </c:pt>
                <c:pt idx="1281">
                  <c:v>4</c:v>
                </c:pt>
                <c:pt idx="1282">
                  <c:v>2</c:v>
                </c:pt>
                <c:pt idx="1283">
                  <c:v>1</c:v>
                </c:pt>
                <c:pt idx="1284">
                  <c:v>5</c:v>
                </c:pt>
                <c:pt idx="1285">
                  <c:v>10</c:v>
                </c:pt>
                <c:pt idx="1286">
                  <c:v>12</c:v>
                </c:pt>
                <c:pt idx="1287">
                  <c:v>3</c:v>
                </c:pt>
                <c:pt idx="1288">
                  <c:v>2</c:v>
                </c:pt>
                <c:pt idx="1289">
                  <c:v>4</c:v>
                </c:pt>
                <c:pt idx="1290">
                  <c:v>9</c:v>
                </c:pt>
                <c:pt idx="1291">
                  <c:v>13</c:v>
                </c:pt>
                <c:pt idx="1292">
                  <c:v>7</c:v>
                </c:pt>
                <c:pt idx="1293">
                  <c:v>2</c:v>
                </c:pt>
                <c:pt idx="1294">
                  <c:v>1</c:v>
                </c:pt>
                <c:pt idx="1295">
                  <c:v>4</c:v>
                </c:pt>
                <c:pt idx="1296">
                  <c:v>1</c:v>
                </c:pt>
                <c:pt idx="1297">
                  <c:v>3</c:v>
                </c:pt>
                <c:pt idx="1298">
                  <c:v>1</c:v>
                </c:pt>
                <c:pt idx="1299">
                  <c:v>3</c:v>
                </c:pt>
                <c:pt idx="1300">
                  <c:v>2</c:v>
                </c:pt>
                <c:pt idx="1301">
                  <c:v>8</c:v>
                </c:pt>
                <c:pt idx="1302">
                  <c:v>1</c:v>
                </c:pt>
                <c:pt idx="1303">
                  <c:v>200</c:v>
                </c:pt>
                <c:pt idx="1304">
                  <c:v>55</c:v>
                </c:pt>
                <c:pt idx="1305">
                  <c:v>12</c:v>
                </c:pt>
                <c:pt idx="1306">
                  <c:v>9</c:v>
                </c:pt>
                <c:pt idx="1307">
                  <c:v>12</c:v>
                </c:pt>
                <c:pt idx="1308">
                  <c:v>3</c:v>
                </c:pt>
                <c:pt idx="1309">
                  <c:v>4</c:v>
                </c:pt>
                <c:pt idx="1310">
                  <c:v>3</c:v>
                </c:pt>
                <c:pt idx="1311">
                  <c:v>6</c:v>
                </c:pt>
                <c:pt idx="1312">
                  <c:v>8</c:v>
                </c:pt>
                <c:pt idx="1313">
                  <c:v>5</c:v>
                </c:pt>
                <c:pt idx="1314">
                  <c:v>2</c:v>
                </c:pt>
                <c:pt idx="1315">
                  <c:v>2</c:v>
                </c:pt>
                <c:pt idx="1316">
                  <c:v>4</c:v>
                </c:pt>
                <c:pt idx="1317">
                  <c:v>2</c:v>
                </c:pt>
                <c:pt idx="1318">
                  <c:v>4</c:v>
                </c:pt>
                <c:pt idx="1319">
                  <c:v>8</c:v>
                </c:pt>
                <c:pt idx="1320">
                  <c:v>2</c:v>
                </c:pt>
                <c:pt idx="1321">
                  <c:v>16</c:v>
                </c:pt>
                <c:pt idx="1322">
                  <c:v>234</c:v>
                </c:pt>
                <c:pt idx="1323">
                  <c:v>356</c:v>
                </c:pt>
                <c:pt idx="1324">
                  <c:v>323</c:v>
                </c:pt>
                <c:pt idx="1325">
                  <c:v>127</c:v>
                </c:pt>
                <c:pt idx="1326">
                  <c:v>286</c:v>
                </c:pt>
                <c:pt idx="1327">
                  <c:v>287</c:v>
                </c:pt>
                <c:pt idx="1328">
                  <c:v>252</c:v>
                </c:pt>
                <c:pt idx="1329">
                  <c:v>286</c:v>
                </c:pt>
                <c:pt idx="1330">
                  <c:v>301</c:v>
                </c:pt>
                <c:pt idx="1331">
                  <c:v>226</c:v>
                </c:pt>
                <c:pt idx="1332">
                  <c:v>328</c:v>
                </c:pt>
                <c:pt idx="1333">
                  <c:v>559</c:v>
                </c:pt>
                <c:pt idx="1334">
                  <c:v>338</c:v>
                </c:pt>
                <c:pt idx="1335">
                  <c:v>335</c:v>
                </c:pt>
                <c:pt idx="1336">
                  <c:v>391</c:v>
                </c:pt>
                <c:pt idx="1337">
                  <c:v>376</c:v>
                </c:pt>
                <c:pt idx="1338">
                  <c:v>313</c:v>
                </c:pt>
                <c:pt idx="1339">
                  <c:v>387</c:v>
                </c:pt>
                <c:pt idx="1340">
                  <c:v>404</c:v>
                </c:pt>
                <c:pt idx="1341">
                  <c:v>393</c:v>
                </c:pt>
                <c:pt idx="1342">
                  <c:v>375</c:v>
                </c:pt>
                <c:pt idx="1343">
                  <c:v>429</c:v>
                </c:pt>
                <c:pt idx="1344">
                  <c:v>407</c:v>
                </c:pt>
                <c:pt idx="1345">
                  <c:v>443</c:v>
                </c:pt>
                <c:pt idx="1346">
                  <c:v>362</c:v>
                </c:pt>
                <c:pt idx="1347">
                  <c:v>402</c:v>
                </c:pt>
                <c:pt idx="1348">
                  <c:v>392</c:v>
                </c:pt>
                <c:pt idx="1349">
                  <c:v>364</c:v>
                </c:pt>
                <c:pt idx="1350">
                  <c:v>387</c:v>
                </c:pt>
                <c:pt idx="1351">
                  <c:v>391</c:v>
                </c:pt>
                <c:pt idx="1352">
                  <c:v>390</c:v>
                </c:pt>
                <c:pt idx="1353">
                  <c:v>415</c:v>
                </c:pt>
                <c:pt idx="1354">
                  <c:v>397</c:v>
                </c:pt>
                <c:pt idx="1355">
                  <c:v>352</c:v>
                </c:pt>
                <c:pt idx="1356">
                  <c:v>356</c:v>
                </c:pt>
                <c:pt idx="1357">
                  <c:v>402</c:v>
                </c:pt>
                <c:pt idx="1358">
                  <c:v>392</c:v>
                </c:pt>
                <c:pt idx="1359">
                  <c:v>472</c:v>
                </c:pt>
                <c:pt idx="1360">
                  <c:v>418</c:v>
                </c:pt>
                <c:pt idx="1361">
                  <c:v>428</c:v>
                </c:pt>
                <c:pt idx="1362">
                  <c:v>378</c:v>
                </c:pt>
                <c:pt idx="1363">
                  <c:v>388</c:v>
                </c:pt>
                <c:pt idx="1364">
                  <c:v>410</c:v>
                </c:pt>
                <c:pt idx="1365">
                  <c:v>411</c:v>
                </c:pt>
                <c:pt idx="1366">
                  <c:v>340</c:v>
                </c:pt>
                <c:pt idx="1367">
                  <c:v>117</c:v>
                </c:pt>
                <c:pt idx="1368">
                  <c:v>10</c:v>
                </c:pt>
                <c:pt idx="1369">
                  <c:v>11</c:v>
                </c:pt>
                <c:pt idx="1370">
                  <c:v>10</c:v>
                </c:pt>
                <c:pt idx="1371">
                  <c:v>8</c:v>
                </c:pt>
                <c:pt idx="1372">
                  <c:v>0</c:v>
                </c:pt>
                <c:pt idx="1373">
                  <c:v>5</c:v>
                </c:pt>
                <c:pt idx="1374">
                  <c:v>2</c:v>
                </c:pt>
                <c:pt idx="1375">
                  <c:v>13</c:v>
                </c:pt>
                <c:pt idx="1376">
                  <c:v>1</c:v>
                </c:pt>
                <c:pt idx="1377">
                  <c:v>5</c:v>
                </c:pt>
                <c:pt idx="1378">
                  <c:v>4</c:v>
                </c:pt>
                <c:pt idx="1379">
                  <c:v>0</c:v>
                </c:pt>
                <c:pt idx="1380">
                  <c:v>1</c:v>
                </c:pt>
                <c:pt idx="1381">
                  <c:v>3</c:v>
                </c:pt>
                <c:pt idx="1382">
                  <c:v>2</c:v>
                </c:pt>
                <c:pt idx="1383">
                  <c:v>2</c:v>
                </c:pt>
                <c:pt idx="1384">
                  <c:v>5</c:v>
                </c:pt>
                <c:pt idx="1385">
                  <c:v>6</c:v>
                </c:pt>
                <c:pt idx="1386">
                  <c:v>4</c:v>
                </c:pt>
                <c:pt idx="1387">
                  <c:v>4</c:v>
                </c:pt>
                <c:pt idx="1388">
                  <c:v>7</c:v>
                </c:pt>
                <c:pt idx="1389">
                  <c:v>5</c:v>
                </c:pt>
                <c:pt idx="1390">
                  <c:v>5</c:v>
                </c:pt>
                <c:pt idx="1391">
                  <c:v>1</c:v>
                </c:pt>
                <c:pt idx="1392">
                  <c:v>3</c:v>
                </c:pt>
                <c:pt idx="1393">
                  <c:v>3</c:v>
                </c:pt>
                <c:pt idx="1394">
                  <c:v>1</c:v>
                </c:pt>
                <c:pt idx="1395">
                  <c:v>8</c:v>
                </c:pt>
                <c:pt idx="1396">
                  <c:v>6</c:v>
                </c:pt>
                <c:pt idx="1397">
                  <c:v>1</c:v>
                </c:pt>
                <c:pt idx="1398">
                  <c:v>7</c:v>
                </c:pt>
                <c:pt idx="1399">
                  <c:v>3</c:v>
                </c:pt>
                <c:pt idx="1400">
                  <c:v>2</c:v>
                </c:pt>
                <c:pt idx="1401">
                  <c:v>3</c:v>
                </c:pt>
                <c:pt idx="1402">
                  <c:v>5</c:v>
                </c:pt>
                <c:pt idx="1403">
                  <c:v>2</c:v>
                </c:pt>
                <c:pt idx="1404">
                  <c:v>2</c:v>
                </c:pt>
                <c:pt idx="1405">
                  <c:v>6</c:v>
                </c:pt>
                <c:pt idx="1406">
                  <c:v>1</c:v>
                </c:pt>
                <c:pt idx="1407">
                  <c:v>6</c:v>
                </c:pt>
                <c:pt idx="1408">
                  <c:v>5</c:v>
                </c:pt>
                <c:pt idx="1409">
                  <c:v>3</c:v>
                </c:pt>
                <c:pt idx="1410">
                  <c:v>2</c:v>
                </c:pt>
                <c:pt idx="1411">
                  <c:v>2</c:v>
                </c:pt>
                <c:pt idx="1412">
                  <c:v>2</c:v>
                </c:pt>
                <c:pt idx="1413">
                  <c:v>1</c:v>
                </c:pt>
                <c:pt idx="1414">
                  <c:v>2</c:v>
                </c:pt>
                <c:pt idx="1415">
                  <c:v>1</c:v>
                </c:pt>
                <c:pt idx="1416">
                  <c:v>5</c:v>
                </c:pt>
                <c:pt idx="1417">
                  <c:v>2</c:v>
                </c:pt>
                <c:pt idx="1418">
                  <c:v>3</c:v>
                </c:pt>
                <c:pt idx="1419">
                  <c:v>5</c:v>
                </c:pt>
                <c:pt idx="1420">
                  <c:v>1</c:v>
                </c:pt>
                <c:pt idx="1421">
                  <c:v>3</c:v>
                </c:pt>
                <c:pt idx="1422">
                  <c:v>5</c:v>
                </c:pt>
                <c:pt idx="1423">
                  <c:v>2</c:v>
                </c:pt>
                <c:pt idx="1424">
                  <c:v>5</c:v>
                </c:pt>
                <c:pt idx="1425">
                  <c:v>1</c:v>
                </c:pt>
                <c:pt idx="1426">
                  <c:v>2</c:v>
                </c:pt>
                <c:pt idx="1427">
                  <c:v>3</c:v>
                </c:pt>
                <c:pt idx="1428">
                  <c:v>5</c:v>
                </c:pt>
                <c:pt idx="1429">
                  <c:v>2</c:v>
                </c:pt>
                <c:pt idx="1430">
                  <c:v>3</c:v>
                </c:pt>
                <c:pt idx="1431">
                  <c:v>3</c:v>
                </c:pt>
                <c:pt idx="1432">
                  <c:v>1</c:v>
                </c:pt>
                <c:pt idx="1433">
                  <c:v>3</c:v>
                </c:pt>
                <c:pt idx="1434">
                  <c:v>1</c:v>
                </c:pt>
                <c:pt idx="1435">
                  <c:v>3</c:v>
                </c:pt>
                <c:pt idx="1436">
                  <c:v>2</c:v>
                </c:pt>
                <c:pt idx="1437">
                  <c:v>1</c:v>
                </c:pt>
                <c:pt idx="1438">
                  <c:v>0</c:v>
                </c:pt>
                <c:pt idx="1439">
                  <c:v>1</c:v>
                </c:pt>
                <c:pt idx="1440">
                  <c:v>0</c:v>
                </c:pt>
                <c:pt idx="1441">
                  <c:v>1</c:v>
                </c:pt>
                <c:pt idx="1442">
                  <c:v>1</c:v>
                </c:pt>
                <c:pt idx="1443">
                  <c:v>0</c:v>
                </c:pt>
                <c:pt idx="1444">
                  <c:v>1</c:v>
                </c:pt>
                <c:pt idx="1445">
                  <c:v>3</c:v>
                </c:pt>
                <c:pt idx="1446">
                  <c:v>21</c:v>
                </c:pt>
                <c:pt idx="1447">
                  <c:v>2</c:v>
                </c:pt>
                <c:pt idx="1448">
                  <c:v>1</c:v>
                </c:pt>
                <c:pt idx="1449">
                  <c:v>810</c:v>
                </c:pt>
                <c:pt idx="1450">
                  <c:v>38</c:v>
                </c:pt>
                <c:pt idx="1451">
                  <c:v>11</c:v>
                </c:pt>
                <c:pt idx="1452">
                  <c:v>13</c:v>
                </c:pt>
                <c:pt idx="1453">
                  <c:v>5</c:v>
                </c:pt>
                <c:pt idx="1454">
                  <c:v>9</c:v>
                </c:pt>
                <c:pt idx="1455">
                  <c:v>8</c:v>
                </c:pt>
                <c:pt idx="1456">
                  <c:v>2</c:v>
                </c:pt>
                <c:pt idx="1457">
                  <c:v>1</c:v>
                </c:pt>
                <c:pt idx="1458">
                  <c:v>4</c:v>
                </c:pt>
                <c:pt idx="1459">
                  <c:v>3</c:v>
                </c:pt>
                <c:pt idx="1460">
                  <c:v>2</c:v>
                </c:pt>
                <c:pt idx="1461">
                  <c:v>620</c:v>
                </c:pt>
                <c:pt idx="1462">
                  <c:v>251</c:v>
                </c:pt>
                <c:pt idx="1463">
                  <c:v>201</c:v>
                </c:pt>
                <c:pt idx="1464">
                  <c:v>210</c:v>
                </c:pt>
                <c:pt idx="1465">
                  <c:v>195</c:v>
                </c:pt>
                <c:pt idx="1466">
                  <c:v>63</c:v>
                </c:pt>
                <c:pt idx="1467">
                  <c:v>12</c:v>
                </c:pt>
                <c:pt idx="1468">
                  <c:v>5</c:v>
                </c:pt>
                <c:pt idx="1469">
                  <c:v>5</c:v>
                </c:pt>
                <c:pt idx="1470">
                  <c:v>11</c:v>
                </c:pt>
                <c:pt idx="1471">
                  <c:v>5</c:v>
                </c:pt>
                <c:pt idx="1472">
                  <c:v>14</c:v>
                </c:pt>
                <c:pt idx="1473">
                  <c:v>11</c:v>
                </c:pt>
                <c:pt idx="1474">
                  <c:v>8</c:v>
                </c:pt>
                <c:pt idx="1475">
                  <c:v>9</c:v>
                </c:pt>
                <c:pt idx="1476">
                  <c:v>13</c:v>
                </c:pt>
                <c:pt idx="1477">
                  <c:v>7</c:v>
                </c:pt>
                <c:pt idx="1478">
                  <c:v>9</c:v>
                </c:pt>
                <c:pt idx="1479">
                  <c:v>6</c:v>
                </c:pt>
                <c:pt idx="1480">
                  <c:v>3</c:v>
                </c:pt>
                <c:pt idx="1481">
                  <c:v>5</c:v>
                </c:pt>
                <c:pt idx="1482">
                  <c:v>2</c:v>
                </c:pt>
                <c:pt idx="1483">
                  <c:v>3</c:v>
                </c:pt>
                <c:pt idx="1484">
                  <c:v>7</c:v>
                </c:pt>
                <c:pt idx="1485">
                  <c:v>5</c:v>
                </c:pt>
                <c:pt idx="1486">
                  <c:v>4</c:v>
                </c:pt>
                <c:pt idx="1487">
                  <c:v>7</c:v>
                </c:pt>
                <c:pt idx="1488">
                  <c:v>9</c:v>
                </c:pt>
                <c:pt idx="1489">
                  <c:v>59</c:v>
                </c:pt>
                <c:pt idx="1490">
                  <c:v>19</c:v>
                </c:pt>
                <c:pt idx="1491">
                  <c:v>15</c:v>
                </c:pt>
                <c:pt idx="1492">
                  <c:v>5</c:v>
                </c:pt>
                <c:pt idx="1493">
                  <c:v>6</c:v>
                </c:pt>
                <c:pt idx="1494">
                  <c:v>8</c:v>
                </c:pt>
                <c:pt idx="1495">
                  <c:v>5</c:v>
                </c:pt>
                <c:pt idx="1496">
                  <c:v>5</c:v>
                </c:pt>
                <c:pt idx="1497">
                  <c:v>3</c:v>
                </c:pt>
                <c:pt idx="1498">
                  <c:v>1</c:v>
                </c:pt>
                <c:pt idx="1499">
                  <c:v>5</c:v>
                </c:pt>
                <c:pt idx="1500">
                  <c:v>3</c:v>
                </c:pt>
                <c:pt idx="1501">
                  <c:v>3</c:v>
                </c:pt>
                <c:pt idx="1502">
                  <c:v>6</c:v>
                </c:pt>
                <c:pt idx="1503">
                  <c:v>1</c:v>
                </c:pt>
                <c:pt idx="1504">
                  <c:v>12</c:v>
                </c:pt>
                <c:pt idx="1505">
                  <c:v>2</c:v>
                </c:pt>
                <c:pt idx="1506">
                  <c:v>3</c:v>
                </c:pt>
                <c:pt idx="1507">
                  <c:v>3</c:v>
                </c:pt>
                <c:pt idx="1508">
                  <c:v>3</c:v>
                </c:pt>
                <c:pt idx="1509">
                  <c:v>4</c:v>
                </c:pt>
                <c:pt idx="1510">
                  <c:v>1</c:v>
                </c:pt>
                <c:pt idx="1511">
                  <c:v>3</c:v>
                </c:pt>
                <c:pt idx="1512">
                  <c:v>3</c:v>
                </c:pt>
                <c:pt idx="1513">
                  <c:v>2</c:v>
                </c:pt>
                <c:pt idx="1514">
                  <c:v>97</c:v>
                </c:pt>
                <c:pt idx="1515">
                  <c:v>23</c:v>
                </c:pt>
                <c:pt idx="1516">
                  <c:v>19</c:v>
                </c:pt>
                <c:pt idx="1517">
                  <c:v>10</c:v>
                </c:pt>
                <c:pt idx="1518">
                  <c:v>19</c:v>
                </c:pt>
                <c:pt idx="1519">
                  <c:v>9</c:v>
                </c:pt>
                <c:pt idx="1520">
                  <c:v>5</c:v>
                </c:pt>
                <c:pt idx="1521">
                  <c:v>2</c:v>
                </c:pt>
                <c:pt idx="1522">
                  <c:v>4</c:v>
                </c:pt>
                <c:pt idx="1523">
                  <c:v>3</c:v>
                </c:pt>
                <c:pt idx="1524">
                  <c:v>9</c:v>
                </c:pt>
                <c:pt idx="1525">
                  <c:v>2</c:v>
                </c:pt>
                <c:pt idx="1526">
                  <c:v>1</c:v>
                </c:pt>
                <c:pt idx="1527">
                  <c:v>0</c:v>
                </c:pt>
                <c:pt idx="1528">
                  <c:v>5</c:v>
                </c:pt>
                <c:pt idx="1529">
                  <c:v>430</c:v>
                </c:pt>
                <c:pt idx="1530">
                  <c:v>1283</c:v>
                </c:pt>
                <c:pt idx="1531">
                  <c:v>608</c:v>
                </c:pt>
                <c:pt idx="1532">
                  <c:v>262</c:v>
                </c:pt>
                <c:pt idx="1533">
                  <c:v>165</c:v>
                </c:pt>
                <c:pt idx="1534">
                  <c:v>257</c:v>
                </c:pt>
                <c:pt idx="1535">
                  <c:v>155</c:v>
                </c:pt>
                <c:pt idx="1536">
                  <c:v>136</c:v>
                </c:pt>
                <c:pt idx="1537">
                  <c:v>27</c:v>
                </c:pt>
                <c:pt idx="1538">
                  <c:v>2</c:v>
                </c:pt>
                <c:pt idx="1539">
                  <c:v>15</c:v>
                </c:pt>
                <c:pt idx="1540">
                  <c:v>13</c:v>
                </c:pt>
                <c:pt idx="1541">
                  <c:v>3</c:v>
                </c:pt>
                <c:pt idx="1542">
                  <c:v>1</c:v>
                </c:pt>
                <c:pt idx="1543">
                  <c:v>4</c:v>
                </c:pt>
                <c:pt idx="1544">
                  <c:v>2</c:v>
                </c:pt>
                <c:pt idx="1545">
                  <c:v>4</c:v>
                </c:pt>
                <c:pt idx="1546">
                  <c:v>9</c:v>
                </c:pt>
                <c:pt idx="1547">
                  <c:v>8</c:v>
                </c:pt>
                <c:pt idx="1548">
                  <c:v>3</c:v>
                </c:pt>
                <c:pt idx="1549">
                  <c:v>4</c:v>
                </c:pt>
                <c:pt idx="1550">
                  <c:v>7</c:v>
                </c:pt>
                <c:pt idx="1551">
                  <c:v>9</c:v>
                </c:pt>
                <c:pt idx="1552">
                  <c:v>5</c:v>
                </c:pt>
                <c:pt idx="1553">
                  <c:v>3</c:v>
                </c:pt>
                <c:pt idx="1554">
                  <c:v>6</c:v>
                </c:pt>
                <c:pt idx="1555">
                  <c:v>3</c:v>
                </c:pt>
                <c:pt idx="1556">
                  <c:v>2</c:v>
                </c:pt>
                <c:pt idx="1557">
                  <c:v>4</c:v>
                </c:pt>
                <c:pt idx="1558">
                  <c:v>5</c:v>
                </c:pt>
                <c:pt idx="1559">
                  <c:v>8</c:v>
                </c:pt>
                <c:pt idx="1560">
                  <c:v>1</c:v>
                </c:pt>
                <c:pt idx="1561">
                  <c:v>3</c:v>
                </c:pt>
                <c:pt idx="1562">
                  <c:v>1</c:v>
                </c:pt>
                <c:pt idx="1563">
                  <c:v>2</c:v>
                </c:pt>
                <c:pt idx="1564">
                  <c:v>5</c:v>
                </c:pt>
                <c:pt idx="1565">
                  <c:v>7</c:v>
                </c:pt>
                <c:pt idx="1566">
                  <c:v>8</c:v>
                </c:pt>
                <c:pt idx="1567">
                  <c:v>4</c:v>
                </c:pt>
                <c:pt idx="1568">
                  <c:v>836</c:v>
                </c:pt>
                <c:pt idx="1569">
                  <c:v>127</c:v>
                </c:pt>
                <c:pt idx="1570">
                  <c:v>8</c:v>
                </c:pt>
                <c:pt idx="1571">
                  <c:v>11</c:v>
                </c:pt>
                <c:pt idx="1572">
                  <c:v>5</c:v>
                </c:pt>
                <c:pt idx="1573">
                  <c:v>7</c:v>
                </c:pt>
                <c:pt idx="1574">
                  <c:v>4</c:v>
                </c:pt>
                <c:pt idx="1575">
                  <c:v>0</c:v>
                </c:pt>
                <c:pt idx="1576">
                  <c:v>3</c:v>
                </c:pt>
                <c:pt idx="1577">
                  <c:v>2</c:v>
                </c:pt>
                <c:pt idx="1578">
                  <c:v>0</c:v>
                </c:pt>
                <c:pt idx="1579">
                  <c:v>13</c:v>
                </c:pt>
                <c:pt idx="1580">
                  <c:v>2</c:v>
                </c:pt>
                <c:pt idx="1581">
                  <c:v>4</c:v>
                </c:pt>
                <c:pt idx="1582">
                  <c:v>2</c:v>
                </c:pt>
                <c:pt idx="1583">
                  <c:v>2</c:v>
                </c:pt>
                <c:pt idx="1584">
                  <c:v>2</c:v>
                </c:pt>
                <c:pt idx="1585">
                  <c:v>3</c:v>
                </c:pt>
                <c:pt idx="1586">
                  <c:v>0</c:v>
                </c:pt>
                <c:pt idx="1587">
                  <c:v>3</c:v>
                </c:pt>
                <c:pt idx="1588">
                  <c:v>0</c:v>
                </c:pt>
                <c:pt idx="1589">
                  <c:v>0</c:v>
                </c:pt>
                <c:pt idx="1590">
                  <c:v>2</c:v>
                </c:pt>
                <c:pt idx="1591">
                  <c:v>0</c:v>
                </c:pt>
                <c:pt idx="1592">
                  <c:v>356</c:v>
                </c:pt>
                <c:pt idx="1593">
                  <c:v>318</c:v>
                </c:pt>
                <c:pt idx="1594">
                  <c:v>324</c:v>
                </c:pt>
                <c:pt idx="1595">
                  <c:v>327</c:v>
                </c:pt>
                <c:pt idx="1596">
                  <c:v>218</c:v>
                </c:pt>
                <c:pt idx="1597">
                  <c:v>105</c:v>
                </c:pt>
                <c:pt idx="1598">
                  <c:v>137</c:v>
                </c:pt>
                <c:pt idx="1599">
                  <c:v>172</c:v>
                </c:pt>
                <c:pt idx="1600">
                  <c:v>143</c:v>
                </c:pt>
                <c:pt idx="1601">
                  <c:v>114</c:v>
                </c:pt>
                <c:pt idx="1602">
                  <c:v>186</c:v>
                </c:pt>
                <c:pt idx="1603">
                  <c:v>150</c:v>
                </c:pt>
                <c:pt idx="1604">
                  <c:v>27</c:v>
                </c:pt>
                <c:pt idx="1605">
                  <c:v>11</c:v>
                </c:pt>
                <c:pt idx="1606">
                  <c:v>20</c:v>
                </c:pt>
                <c:pt idx="1607">
                  <c:v>241</c:v>
                </c:pt>
                <c:pt idx="1608">
                  <c:v>51</c:v>
                </c:pt>
                <c:pt idx="1609">
                  <c:v>13</c:v>
                </c:pt>
                <c:pt idx="1610">
                  <c:v>16</c:v>
                </c:pt>
                <c:pt idx="1611">
                  <c:v>14</c:v>
                </c:pt>
                <c:pt idx="1612">
                  <c:v>208</c:v>
                </c:pt>
                <c:pt idx="1613">
                  <c:v>83</c:v>
                </c:pt>
                <c:pt idx="1614">
                  <c:v>23</c:v>
                </c:pt>
                <c:pt idx="1615">
                  <c:v>18</c:v>
                </c:pt>
                <c:pt idx="1616">
                  <c:v>10</c:v>
                </c:pt>
                <c:pt idx="1617">
                  <c:v>4</c:v>
                </c:pt>
                <c:pt idx="1618">
                  <c:v>2</c:v>
                </c:pt>
                <c:pt idx="1619">
                  <c:v>35</c:v>
                </c:pt>
                <c:pt idx="1620">
                  <c:v>15</c:v>
                </c:pt>
                <c:pt idx="1621">
                  <c:v>10</c:v>
                </c:pt>
                <c:pt idx="1622">
                  <c:v>6</c:v>
                </c:pt>
                <c:pt idx="1623">
                  <c:v>8</c:v>
                </c:pt>
                <c:pt idx="1624">
                  <c:v>2</c:v>
                </c:pt>
                <c:pt idx="1625">
                  <c:v>2</c:v>
                </c:pt>
                <c:pt idx="1626">
                  <c:v>5</c:v>
                </c:pt>
                <c:pt idx="1627">
                  <c:v>4</c:v>
                </c:pt>
                <c:pt idx="1628">
                  <c:v>0</c:v>
                </c:pt>
                <c:pt idx="1629">
                  <c:v>0</c:v>
                </c:pt>
                <c:pt idx="1630">
                  <c:v>0</c:v>
                </c:pt>
                <c:pt idx="1631">
                  <c:v>1</c:v>
                </c:pt>
                <c:pt idx="1632">
                  <c:v>1</c:v>
                </c:pt>
                <c:pt idx="1633">
                  <c:v>3</c:v>
                </c:pt>
                <c:pt idx="1634">
                  <c:v>5</c:v>
                </c:pt>
                <c:pt idx="1635">
                  <c:v>0</c:v>
                </c:pt>
                <c:pt idx="1636">
                  <c:v>0</c:v>
                </c:pt>
                <c:pt idx="1637">
                  <c:v>1</c:v>
                </c:pt>
                <c:pt idx="1638">
                  <c:v>0</c:v>
                </c:pt>
                <c:pt idx="1639">
                  <c:v>2</c:v>
                </c:pt>
                <c:pt idx="1640">
                  <c:v>2</c:v>
                </c:pt>
                <c:pt idx="1641">
                  <c:v>1</c:v>
                </c:pt>
                <c:pt idx="1642">
                  <c:v>0</c:v>
                </c:pt>
                <c:pt idx="1643">
                  <c:v>0</c:v>
                </c:pt>
                <c:pt idx="1644">
                  <c:v>0</c:v>
                </c:pt>
                <c:pt idx="1645">
                  <c:v>0</c:v>
                </c:pt>
                <c:pt idx="1646">
                  <c:v>0</c:v>
                </c:pt>
                <c:pt idx="1647">
                  <c:v>0</c:v>
                </c:pt>
                <c:pt idx="1648">
                  <c:v>5</c:v>
                </c:pt>
                <c:pt idx="1649">
                  <c:v>1</c:v>
                </c:pt>
                <c:pt idx="1650">
                  <c:v>1</c:v>
                </c:pt>
                <c:pt idx="1651">
                  <c:v>0</c:v>
                </c:pt>
                <c:pt idx="1652">
                  <c:v>0</c:v>
                </c:pt>
                <c:pt idx="1653">
                  <c:v>1</c:v>
                </c:pt>
                <c:pt idx="1654">
                  <c:v>0</c:v>
                </c:pt>
                <c:pt idx="1655">
                  <c:v>2</c:v>
                </c:pt>
                <c:pt idx="1656">
                  <c:v>1</c:v>
                </c:pt>
                <c:pt idx="1657">
                  <c:v>0</c:v>
                </c:pt>
                <c:pt idx="1658">
                  <c:v>1</c:v>
                </c:pt>
                <c:pt idx="1659">
                  <c:v>2</c:v>
                </c:pt>
                <c:pt idx="1660">
                  <c:v>0</c:v>
                </c:pt>
                <c:pt idx="1661">
                  <c:v>1</c:v>
                </c:pt>
                <c:pt idx="1662">
                  <c:v>0</c:v>
                </c:pt>
                <c:pt idx="1663">
                  <c:v>2</c:v>
                </c:pt>
                <c:pt idx="1664">
                  <c:v>3</c:v>
                </c:pt>
                <c:pt idx="1665">
                  <c:v>2</c:v>
                </c:pt>
                <c:pt idx="1666">
                  <c:v>1</c:v>
                </c:pt>
                <c:pt idx="1667">
                  <c:v>1</c:v>
                </c:pt>
                <c:pt idx="1668">
                  <c:v>2</c:v>
                </c:pt>
                <c:pt idx="1669">
                  <c:v>647</c:v>
                </c:pt>
                <c:pt idx="1670">
                  <c:v>848</c:v>
                </c:pt>
                <c:pt idx="1671">
                  <c:v>739</c:v>
                </c:pt>
                <c:pt idx="1672">
                  <c:v>739</c:v>
                </c:pt>
                <c:pt idx="1673">
                  <c:v>203</c:v>
                </c:pt>
                <c:pt idx="1674">
                  <c:v>3</c:v>
                </c:pt>
                <c:pt idx="1675">
                  <c:v>1</c:v>
                </c:pt>
                <c:pt idx="1676">
                  <c:v>187</c:v>
                </c:pt>
                <c:pt idx="1677">
                  <c:v>94</c:v>
                </c:pt>
                <c:pt idx="1678">
                  <c:v>96</c:v>
                </c:pt>
                <c:pt idx="1679">
                  <c:v>67</c:v>
                </c:pt>
                <c:pt idx="1680">
                  <c:v>43</c:v>
                </c:pt>
                <c:pt idx="1681">
                  <c:v>38</c:v>
                </c:pt>
                <c:pt idx="1682">
                  <c:v>47</c:v>
                </c:pt>
                <c:pt idx="1683">
                  <c:v>31</c:v>
                </c:pt>
                <c:pt idx="1684">
                  <c:v>34</c:v>
                </c:pt>
                <c:pt idx="1685">
                  <c:v>49</c:v>
                </c:pt>
                <c:pt idx="1686">
                  <c:v>13</c:v>
                </c:pt>
                <c:pt idx="1687">
                  <c:v>4</c:v>
                </c:pt>
                <c:pt idx="1688">
                  <c:v>7</c:v>
                </c:pt>
                <c:pt idx="1689">
                  <c:v>7</c:v>
                </c:pt>
                <c:pt idx="1690">
                  <c:v>18</c:v>
                </c:pt>
                <c:pt idx="1691">
                  <c:v>9</c:v>
                </c:pt>
                <c:pt idx="1692">
                  <c:v>4</c:v>
                </c:pt>
                <c:pt idx="1693">
                  <c:v>20</c:v>
                </c:pt>
                <c:pt idx="1694">
                  <c:v>6</c:v>
                </c:pt>
                <c:pt idx="1695">
                  <c:v>4</c:v>
                </c:pt>
                <c:pt idx="1696">
                  <c:v>22</c:v>
                </c:pt>
                <c:pt idx="1697">
                  <c:v>8</c:v>
                </c:pt>
                <c:pt idx="1698">
                  <c:v>4</c:v>
                </c:pt>
                <c:pt idx="1699">
                  <c:v>4</c:v>
                </c:pt>
                <c:pt idx="1700">
                  <c:v>4</c:v>
                </c:pt>
                <c:pt idx="1701">
                  <c:v>1</c:v>
                </c:pt>
                <c:pt idx="1702">
                  <c:v>3</c:v>
                </c:pt>
                <c:pt idx="1703">
                  <c:v>9</c:v>
                </c:pt>
                <c:pt idx="1704">
                  <c:v>9</c:v>
                </c:pt>
                <c:pt idx="1705">
                  <c:v>5</c:v>
                </c:pt>
                <c:pt idx="1706">
                  <c:v>8</c:v>
                </c:pt>
                <c:pt idx="1707">
                  <c:v>10</c:v>
                </c:pt>
                <c:pt idx="1708">
                  <c:v>1</c:v>
                </c:pt>
                <c:pt idx="1709">
                  <c:v>6</c:v>
                </c:pt>
                <c:pt idx="1710">
                  <c:v>3</c:v>
                </c:pt>
                <c:pt idx="1711">
                  <c:v>2</c:v>
                </c:pt>
                <c:pt idx="1712">
                  <c:v>4</c:v>
                </c:pt>
                <c:pt idx="1713">
                  <c:v>5</c:v>
                </c:pt>
                <c:pt idx="1714">
                  <c:v>4</c:v>
                </c:pt>
                <c:pt idx="1715">
                  <c:v>0</c:v>
                </c:pt>
                <c:pt idx="1716">
                  <c:v>4</c:v>
                </c:pt>
                <c:pt idx="1717">
                  <c:v>2</c:v>
                </c:pt>
                <c:pt idx="1718">
                  <c:v>2</c:v>
                </c:pt>
                <c:pt idx="1719">
                  <c:v>3</c:v>
                </c:pt>
                <c:pt idx="1720">
                  <c:v>9</c:v>
                </c:pt>
                <c:pt idx="1721">
                  <c:v>7</c:v>
                </c:pt>
                <c:pt idx="1722">
                  <c:v>5</c:v>
                </c:pt>
                <c:pt idx="1723">
                  <c:v>3</c:v>
                </c:pt>
                <c:pt idx="1724">
                  <c:v>1</c:v>
                </c:pt>
                <c:pt idx="1725">
                  <c:v>0</c:v>
                </c:pt>
                <c:pt idx="1726">
                  <c:v>4</c:v>
                </c:pt>
                <c:pt idx="1727">
                  <c:v>2</c:v>
                </c:pt>
                <c:pt idx="1728">
                  <c:v>1</c:v>
                </c:pt>
                <c:pt idx="1729">
                  <c:v>2</c:v>
                </c:pt>
                <c:pt idx="1730">
                  <c:v>0</c:v>
                </c:pt>
                <c:pt idx="1731">
                  <c:v>2</c:v>
                </c:pt>
                <c:pt idx="1732">
                  <c:v>4</c:v>
                </c:pt>
                <c:pt idx="1733">
                  <c:v>0</c:v>
                </c:pt>
                <c:pt idx="1734">
                  <c:v>574</c:v>
                </c:pt>
                <c:pt idx="1735">
                  <c:v>193</c:v>
                </c:pt>
                <c:pt idx="1736">
                  <c:v>39</c:v>
                </c:pt>
                <c:pt idx="1737">
                  <c:v>35</c:v>
                </c:pt>
                <c:pt idx="1738">
                  <c:v>21</c:v>
                </c:pt>
                <c:pt idx="1739">
                  <c:v>13</c:v>
                </c:pt>
                <c:pt idx="1740">
                  <c:v>10</c:v>
                </c:pt>
                <c:pt idx="1741">
                  <c:v>8</c:v>
                </c:pt>
                <c:pt idx="1742">
                  <c:v>11</c:v>
                </c:pt>
                <c:pt idx="1743">
                  <c:v>3</c:v>
                </c:pt>
                <c:pt idx="1744">
                  <c:v>4</c:v>
                </c:pt>
                <c:pt idx="1745">
                  <c:v>11</c:v>
                </c:pt>
                <c:pt idx="1746">
                  <c:v>3</c:v>
                </c:pt>
                <c:pt idx="1747">
                  <c:v>155</c:v>
                </c:pt>
                <c:pt idx="1748">
                  <c:v>92</c:v>
                </c:pt>
                <c:pt idx="1749">
                  <c:v>19</c:v>
                </c:pt>
                <c:pt idx="1750">
                  <c:v>10</c:v>
                </c:pt>
                <c:pt idx="1751">
                  <c:v>2</c:v>
                </c:pt>
                <c:pt idx="1752">
                  <c:v>10</c:v>
                </c:pt>
                <c:pt idx="1753">
                  <c:v>4</c:v>
                </c:pt>
                <c:pt idx="1754">
                  <c:v>7</c:v>
                </c:pt>
                <c:pt idx="1755">
                  <c:v>8</c:v>
                </c:pt>
                <c:pt idx="1756">
                  <c:v>3</c:v>
                </c:pt>
                <c:pt idx="1757">
                  <c:v>2</c:v>
                </c:pt>
                <c:pt idx="1758">
                  <c:v>1</c:v>
                </c:pt>
                <c:pt idx="1759">
                  <c:v>4</c:v>
                </c:pt>
                <c:pt idx="1760">
                  <c:v>4</c:v>
                </c:pt>
                <c:pt idx="1761">
                  <c:v>0</c:v>
                </c:pt>
                <c:pt idx="1762">
                  <c:v>1</c:v>
                </c:pt>
                <c:pt idx="1763">
                  <c:v>5</c:v>
                </c:pt>
                <c:pt idx="1764">
                  <c:v>1</c:v>
                </c:pt>
                <c:pt idx="1765">
                  <c:v>2</c:v>
                </c:pt>
                <c:pt idx="1766">
                  <c:v>2</c:v>
                </c:pt>
                <c:pt idx="1767">
                  <c:v>5</c:v>
                </c:pt>
                <c:pt idx="1768">
                  <c:v>1</c:v>
                </c:pt>
                <c:pt idx="1769">
                  <c:v>4</c:v>
                </c:pt>
                <c:pt idx="1770">
                  <c:v>4</c:v>
                </c:pt>
                <c:pt idx="1771">
                  <c:v>4</c:v>
                </c:pt>
                <c:pt idx="1772">
                  <c:v>2</c:v>
                </c:pt>
                <c:pt idx="1773">
                  <c:v>2</c:v>
                </c:pt>
                <c:pt idx="1774">
                  <c:v>0</c:v>
                </c:pt>
                <c:pt idx="1775">
                  <c:v>0</c:v>
                </c:pt>
                <c:pt idx="1776">
                  <c:v>2</c:v>
                </c:pt>
                <c:pt idx="1777">
                  <c:v>2</c:v>
                </c:pt>
                <c:pt idx="1778">
                  <c:v>0</c:v>
                </c:pt>
                <c:pt idx="1779">
                  <c:v>3</c:v>
                </c:pt>
                <c:pt idx="1780">
                  <c:v>1</c:v>
                </c:pt>
                <c:pt idx="1781">
                  <c:v>5</c:v>
                </c:pt>
                <c:pt idx="1782">
                  <c:v>3</c:v>
                </c:pt>
                <c:pt idx="1783">
                  <c:v>0</c:v>
                </c:pt>
                <c:pt idx="1784">
                  <c:v>1</c:v>
                </c:pt>
                <c:pt idx="1785">
                  <c:v>4</c:v>
                </c:pt>
                <c:pt idx="1786">
                  <c:v>0</c:v>
                </c:pt>
                <c:pt idx="1787">
                  <c:v>1</c:v>
                </c:pt>
                <c:pt idx="1788">
                  <c:v>0</c:v>
                </c:pt>
                <c:pt idx="1789">
                  <c:v>2</c:v>
                </c:pt>
                <c:pt idx="1790">
                  <c:v>0</c:v>
                </c:pt>
                <c:pt idx="1791">
                  <c:v>0</c:v>
                </c:pt>
                <c:pt idx="1792">
                  <c:v>0</c:v>
                </c:pt>
                <c:pt idx="1793">
                  <c:v>1</c:v>
                </c:pt>
                <c:pt idx="1794">
                  <c:v>5</c:v>
                </c:pt>
                <c:pt idx="1795">
                  <c:v>4</c:v>
                </c:pt>
                <c:pt idx="1796">
                  <c:v>2</c:v>
                </c:pt>
                <c:pt idx="1797">
                  <c:v>2</c:v>
                </c:pt>
                <c:pt idx="1798">
                  <c:v>1</c:v>
                </c:pt>
                <c:pt idx="1799">
                  <c:v>0</c:v>
                </c:pt>
                <c:pt idx="1800">
                  <c:v>1</c:v>
                </c:pt>
                <c:pt idx="1801">
                  <c:v>1</c:v>
                </c:pt>
                <c:pt idx="1802">
                  <c:v>3</c:v>
                </c:pt>
                <c:pt idx="1803">
                  <c:v>1</c:v>
                </c:pt>
                <c:pt idx="1804">
                  <c:v>1</c:v>
                </c:pt>
                <c:pt idx="1805">
                  <c:v>4</c:v>
                </c:pt>
                <c:pt idx="1806">
                  <c:v>4</c:v>
                </c:pt>
                <c:pt idx="1807">
                  <c:v>0</c:v>
                </c:pt>
                <c:pt idx="1808">
                  <c:v>1</c:v>
                </c:pt>
                <c:pt idx="1809">
                  <c:v>2</c:v>
                </c:pt>
                <c:pt idx="1810">
                  <c:v>1</c:v>
                </c:pt>
                <c:pt idx="1811">
                  <c:v>1</c:v>
                </c:pt>
                <c:pt idx="1812">
                  <c:v>0</c:v>
                </c:pt>
                <c:pt idx="1813">
                  <c:v>1</c:v>
                </c:pt>
                <c:pt idx="1814">
                  <c:v>177</c:v>
                </c:pt>
                <c:pt idx="1815">
                  <c:v>62</c:v>
                </c:pt>
                <c:pt idx="1816">
                  <c:v>12</c:v>
                </c:pt>
                <c:pt idx="1817">
                  <c:v>9</c:v>
                </c:pt>
                <c:pt idx="1818">
                  <c:v>4</c:v>
                </c:pt>
                <c:pt idx="1819">
                  <c:v>4</c:v>
                </c:pt>
                <c:pt idx="1820">
                  <c:v>9</c:v>
                </c:pt>
                <c:pt idx="1821">
                  <c:v>1</c:v>
                </c:pt>
                <c:pt idx="1822">
                  <c:v>2</c:v>
                </c:pt>
                <c:pt idx="1823">
                  <c:v>4</c:v>
                </c:pt>
                <c:pt idx="1824">
                  <c:v>16</c:v>
                </c:pt>
                <c:pt idx="1825">
                  <c:v>368</c:v>
                </c:pt>
                <c:pt idx="1826">
                  <c:v>243</c:v>
                </c:pt>
                <c:pt idx="1827">
                  <c:v>22</c:v>
                </c:pt>
                <c:pt idx="1828">
                  <c:v>16</c:v>
                </c:pt>
                <c:pt idx="1829">
                  <c:v>10</c:v>
                </c:pt>
                <c:pt idx="1830">
                  <c:v>7</c:v>
                </c:pt>
                <c:pt idx="1831">
                  <c:v>8</c:v>
                </c:pt>
                <c:pt idx="1832">
                  <c:v>6</c:v>
                </c:pt>
                <c:pt idx="1833">
                  <c:v>8</c:v>
                </c:pt>
                <c:pt idx="1834">
                  <c:v>1</c:v>
                </c:pt>
                <c:pt idx="1835">
                  <c:v>1</c:v>
                </c:pt>
                <c:pt idx="1836">
                  <c:v>3</c:v>
                </c:pt>
                <c:pt idx="1837">
                  <c:v>2</c:v>
                </c:pt>
                <c:pt idx="1838">
                  <c:v>3</c:v>
                </c:pt>
                <c:pt idx="1839">
                  <c:v>26</c:v>
                </c:pt>
                <c:pt idx="1840">
                  <c:v>7</c:v>
                </c:pt>
                <c:pt idx="1841">
                  <c:v>1</c:v>
                </c:pt>
                <c:pt idx="1842">
                  <c:v>2</c:v>
                </c:pt>
                <c:pt idx="1843">
                  <c:v>1</c:v>
                </c:pt>
                <c:pt idx="1844">
                  <c:v>1</c:v>
                </c:pt>
                <c:pt idx="1845">
                  <c:v>2</c:v>
                </c:pt>
                <c:pt idx="1846">
                  <c:v>1</c:v>
                </c:pt>
                <c:pt idx="1847">
                  <c:v>2</c:v>
                </c:pt>
                <c:pt idx="1848">
                  <c:v>1</c:v>
                </c:pt>
                <c:pt idx="1849">
                  <c:v>2</c:v>
                </c:pt>
                <c:pt idx="1850">
                  <c:v>2</c:v>
                </c:pt>
                <c:pt idx="1851">
                  <c:v>0</c:v>
                </c:pt>
                <c:pt idx="1852">
                  <c:v>0</c:v>
                </c:pt>
                <c:pt idx="1853">
                  <c:v>1</c:v>
                </c:pt>
                <c:pt idx="1854">
                  <c:v>2</c:v>
                </c:pt>
                <c:pt idx="1855">
                  <c:v>4</c:v>
                </c:pt>
                <c:pt idx="1856">
                  <c:v>1</c:v>
                </c:pt>
                <c:pt idx="1857">
                  <c:v>0</c:v>
                </c:pt>
                <c:pt idx="1858">
                  <c:v>3</c:v>
                </c:pt>
                <c:pt idx="1859">
                  <c:v>2</c:v>
                </c:pt>
                <c:pt idx="1860">
                  <c:v>2</c:v>
                </c:pt>
                <c:pt idx="1861">
                  <c:v>2</c:v>
                </c:pt>
                <c:pt idx="1862">
                  <c:v>4</c:v>
                </c:pt>
                <c:pt idx="1863">
                  <c:v>2</c:v>
                </c:pt>
                <c:pt idx="1864">
                  <c:v>0</c:v>
                </c:pt>
                <c:pt idx="1865">
                  <c:v>4</c:v>
                </c:pt>
                <c:pt idx="1866">
                  <c:v>7</c:v>
                </c:pt>
                <c:pt idx="1867">
                  <c:v>0</c:v>
                </c:pt>
                <c:pt idx="1868">
                  <c:v>0</c:v>
                </c:pt>
                <c:pt idx="1869">
                  <c:v>7</c:v>
                </c:pt>
                <c:pt idx="1870">
                  <c:v>2</c:v>
                </c:pt>
                <c:pt idx="1871">
                  <c:v>5</c:v>
                </c:pt>
                <c:pt idx="1872">
                  <c:v>1</c:v>
                </c:pt>
                <c:pt idx="1873">
                  <c:v>4</c:v>
                </c:pt>
                <c:pt idx="1874">
                  <c:v>4</c:v>
                </c:pt>
                <c:pt idx="1875">
                  <c:v>0</c:v>
                </c:pt>
                <c:pt idx="1876">
                  <c:v>1</c:v>
                </c:pt>
                <c:pt idx="1877">
                  <c:v>2</c:v>
                </c:pt>
                <c:pt idx="1878">
                  <c:v>1</c:v>
                </c:pt>
                <c:pt idx="1879">
                  <c:v>3</c:v>
                </c:pt>
                <c:pt idx="1880">
                  <c:v>2</c:v>
                </c:pt>
                <c:pt idx="1881">
                  <c:v>2</c:v>
                </c:pt>
                <c:pt idx="1882">
                  <c:v>1</c:v>
                </c:pt>
                <c:pt idx="1883">
                  <c:v>0</c:v>
                </c:pt>
                <c:pt idx="1884">
                  <c:v>1</c:v>
                </c:pt>
                <c:pt idx="1885">
                  <c:v>16</c:v>
                </c:pt>
                <c:pt idx="1886">
                  <c:v>0</c:v>
                </c:pt>
                <c:pt idx="1887">
                  <c:v>0</c:v>
                </c:pt>
                <c:pt idx="1888">
                  <c:v>2</c:v>
                </c:pt>
                <c:pt idx="1889">
                  <c:v>0</c:v>
                </c:pt>
                <c:pt idx="1890">
                  <c:v>1</c:v>
                </c:pt>
                <c:pt idx="1891">
                  <c:v>2</c:v>
                </c:pt>
                <c:pt idx="1892">
                  <c:v>1</c:v>
                </c:pt>
                <c:pt idx="1893">
                  <c:v>1</c:v>
                </c:pt>
                <c:pt idx="1894">
                  <c:v>38</c:v>
                </c:pt>
                <c:pt idx="1895">
                  <c:v>351</c:v>
                </c:pt>
                <c:pt idx="1896">
                  <c:v>32</c:v>
                </c:pt>
                <c:pt idx="1897">
                  <c:v>3</c:v>
                </c:pt>
                <c:pt idx="1898">
                  <c:v>3</c:v>
                </c:pt>
                <c:pt idx="1899">
                  <c:v>4</c:v>
                </c:pt>
                <c:pt idx="1900">
                  <c:v>4</c:v>
                </c:pt>
                <c:pt idx="1901">
                  <c:v>2</c:v>
                </c:pt>
                <c:pt idx="1902">
                  <c:v>5</c:v>
                </c:pt>
                <c:pt idx="1903">
                  <c:v>1</c:v>
                </c:pt>
                <c:pt idx="1904">
                  <c:v>0</c:v>
                </c:pt>
                <c:pt idx="1905">
                  <c:v>2</c:v>
                </c:pt>
                <c:pt idx="1906">
                  <c:v>1</c:v>
                </c:pt>
                <c:pt idx="1907">
                  <c:v>1</c:v>
                </c:pt>
                <c:pt idx="1908">
                  <c:v>3</c:v>
                </c:pt>
                <c:pt idx="1909">
                  <c:v>2</c:v>
                </c:pt>
                <c:pt idx="1910">
                  <c:v>1</c:v>
                </c:pt>
                <c:pt idx="1911">
                  <c:v>2</c:v>
                </c:pt>
                <c:pt idx="1912">
                  <c:v>0</c:v>
                </c:pt>
                <c:pt idx="1913">
                  <c:v>0</c:v>
                </c:pt>
                <c:pt idx="1914">
                  <c:v>2</c:v>
                </c:pt>
                <c:pt idx="1915">
                  <c:v>5</c:v>
                </c:pt>
                <c:pt idx="1916">
                  <c:v>0</c:v>
                </c:pt>
                <c:pt idx="1917">
                  <c:v>1</c:v>
                </c:pt>
                <c:pt idx="1918">
                  <c:v>0</c:v>
                </c:pt>
                <c:pt idx="1919">
                  <c:v>1</c:v>
                </c:pt>
                <c:pt idx="1920">
                  <c:v>4</c:v>
                </c:pt>
                <c:pt idx="1921">
                  <c:v>2</c:v>
                </c:pt>
                <c:pt idx="1922">
                  <c:v>1</c:v>
                </c:pt>
                <c:pt idx="1923">
                  <c:v>0</c:v>
                </c:pt>
                <c:pt idx="1924">
                  <c:v>1</c:v>
                </c:pt>
                <c:pt idx="1925">
                  <c:v>1</c:v>
                </c:pt>
                <c:pt idx="1926">
                  <c:v>0</c:v>
                </c:pt>
                <c:pt idx="1927">
                  <c:v>0</c:v>
                </c:pt>
                <c:pt idx="1928">
                  <c:v>0</c:v>
                </c:pt>
                <c:pt idx="1929">
                  <c:v>1</c:v>
                </c:pt>
                <c:pt idx="1930">
                  <c:v>0</c:v>
                </c:pt>
                <c:pt idx="1931">
                  <c:v>3</c:v>
                </c:pt>
                <c:pt idx="1932">
                  <c:v>1</c:v>
                </c:pt>
                <c:pt idx="1933">
                  <c:v>115</c:v>
                </c:pt>
                <c:pt idx="1934">
                  <c:v>57</c:v>
                </c:pt>
                <c:pt idx="1935">
                  <c:v>10</c:v>
                </c:pt>
                <c:pt idx="1936">
                  <c:v>74</c:v>
                </c:pt>
                <c:pt idx="1937">
                  <c:v>1347</c:v>
                </c:pt>
                <c:pt idx="1938">
                  <c:v>5</c:v>
                </c:pt>
                <c:pt idx="1939">
                  <c:v>2</c:v>
                </c:pt>
                <c:pt idx="1940">
                  <c:v>0</c:v>
                </c:pt>
                <c:pt idx="1941">
                  <c:v>1</c:v>
                </c:pt>
                <c:pt idx="1942">
                  <c:v>5</c:v>
                </c:pt>
                <c:pt idx="1943">
                  <c:v>1</c:v>
                </c:pt>
                <c:pt idx="1944">
                  <c:v>1</c:v>
                </c:pt>
                <c:pt idx="1945">
                  <c:v>0</c:v>
                </c:pt>
                <c:pt idx="1946">
                  <c:v>141</c:v>
                </c:pt>
                <c:pt idx="1947">
                  <c:v>86</c:v>
                </c:pt>
                <c:pt idx="1948">
                  <c:v>49</c:v>
                </c:pt>
                <c:pt idx="1949">
                  <c:v>51</c:v>
                </c:pt>
                <c:pt idx="1950">
                  <c:v>42</c:v>
                </c:pt>
                <c:pt idx="1951">
                  <c:v>158</c:v>
                </c:pt>
                <c:pt idx="1952">
                  <c:v>142</c:v>
                </c:pt>
                <c:pt idx="1953">
                  <c:v>44</c:v>
                </c:pt>
                <c:pt idx="1954">
                  <c:v>31</c:v>
                </c:pt>
                <c:pt idx="1955">
                  <c:v>32</c:v>
                </c:pt>
                <c:pt idx="1956">
                  <c:v>34</c:v>
                </c:pt>
                <c:pt idx="1957">
                  <c:v>109</c:v>
                </c:pt>
                <c:pt idx="1958">
                  <c:v>69</c:v>
                </c:pt>
                <c:pt idx="1959">
                  <c:v>11</c:v>
                </c:pt>
                <c:pt idx="1960">
                  <c:v>5</c:v>
                </c:pt>
                <c:pt idx="1961">
                  <c:v>4</c:v>
                </c:pt>
                <c:pt idx="1962">
                  <c:v>11</c:v>
                </c:pt>
                <c:pt idx="1963">
                  <c:v>16</c:v>
                </c:pt>
                <c:pt idx="1964">
                  <c:v>8</c:v>
                </c:pt>
                <c:pt idx="1965">
                  <c:v>132</c:v>
                </c:pt>
                <c:pt idx="1966">
                  <c:v>59</c:v>
                </c:pt>
                <c:pt idx="1967">
                  <c:v>7</c:v>
                </c:pt>
                <c:pt idx="1968">
                  <c:v>13</c:v>
                </c:pt>
                <c:pt idx="1969">
                  <c:v>125</c:v>
                </c:pt>
                <c:pt idx="1970">
                  <c:v>100</c:v>
                </c:pt>
                <c:pt idx="1971">
                  <c:v>17</c:v>
                </c:pt>
                <c:pt idx="1972">
                  <c:v>12</c:v>
                </c:pt>
                <c:pt idx="1973">
                  <c:v>4</c:v>
                </c:pt>
                <c:pt idx="1974">
                  <c:v>3</c:v>
                </c:pt>
                <c:pt idx="1975">
                  <c:v>13</c:v>
                </c:pt>
                <c:pt idx="1976">
                  <c:v>7</c:v>
                </c:pt>
                <c:pt idx="1977">
                  <c:v>7</c:v>
                </c:pt>
                <c:pt idx="1978">
                  <c:v>2</c:v>
                </c:pt>
                <c:pt idx="1979">
                  <c:v>4</c:v>
                </c:pt>
                <c:pt idx="1980">
                  <c:v>5</c:v>
                </c:pt>
                <c:pt idx="1981">
                  <c:v>8</c:v>
                </c:pt>
                <c:pt idx="1982">
                  <c:v>0</c:v>
                </c:pt>
                <c:pt idx="1983">
                  <c:v>7</c:v>
                </c:pt>
                <c:pt idx="1984">
                  <c:v>2</c:v>
                </c:pt>
                <c:pt idx="1985">
                  <c:v>2</c:v>
                </c:pt>
                <c:pt idx="1986">
                  <c:v>1</c:v>
                </c:pt>
                <c:pt idx="1987">
                  <c:v>2</c:v>
                </c:pt>
                <c:pt idx="1988">
                  <c:v>1</c:v>
                </c:pt>
                <c:pt idx="1989">
                  <c:v>2</c:v>
                </c:pt>
                <c:pt idx="1990">
                  <c:v>0</c:v>
                </c:pt>
                <c:pt idx="1991">
                  <c:v>1</c:v>
                </c:pt>
                <c:pt idx="1992">
                  <c:v>0</c:v>
                </c:pt>
                <c:pt idx="1993">
                  <c:v>0</c:v>
                </c:pt>
                <c:pt idx="1994">
                  <c:v>0</c:v>
                </c:pt>
                <c:pt idx="1995">
                  <c:v>1</c:v>
                </c:pt>
                <c:pt idx="1996">
                  <c:v>4</c:v>
                </c:pt>
                <c:pt idx="1997">
                  <c:v>0</c:v>
                </c:pt>
                <c:pt idx="1998">
                  <c:v>8</c:v>
                </c:pt>
                <c:pt idx="1999">
                  <c:v>7</c:v>
                </c:pt>
                <c:pt idx="2000">
                  <c:v>0</c:v>
                </c:pt>
                <c:pt idx="2001">
                  <c:v>0</c:v>
                </c:pt>
                <c:pt idx="2002">
                  <c:v>1</c:v>
                </c:pt>
                <c:pt idx="2003">
                  <c:v>2</c:v>
                </c:pt>
                <c:pt idx="2004">
                  <c:v>0</c:v>
                </c:pt>
                <c:pt idx="2005">
                  <c:v>0</c:v>
                </c:pt>
                <c:pt idx="2006">
                  <c:v>1</c:v>
                </c:pt>
                <c:pt idx="2007">
                  <c:v>0</c:v>
                </c:pt>
                <c:pt idx="2008">
                  <c:v>1</c:v>
                </c:pt>
                <c:pt idx="2009">
                  <c:v>0</c:v>
                </c:pt>
                <c:pt idx="2010">
                  <c:v>1</c:v>
                </c:pt>
                <c:pt idx="2011">
                  <c:v>0</c:v>
                </c:pt>
                <c:pt idx="2012">
                  <c:v>3</c:v>
                </c:pt>
                <c:pt idx="2013">
                  <c:v>3</c:v>
                </c:pt>
                <c:pt idx="2014">
                  <c:v>0</c:v>
                </c:pt>
                <c:pt idx="2015">
                  <c:v>0</c:v>
                </c:pt>
                <c:pt idx="2016">
                  <c:v>2</c:v>
                </c:pt>
                <c:pt idx="2017">
                  <c:v>0</c:v>
                </c:pt>
                <c:pt idx="2018">
                  <c:v>0</c:v>
                </c:pt>
                <c:pt idx="2019">
                  <c:v>0</c:v>
                </c:pt>
                <c:pt idx="2020">
                  <c:v>1</c:v>
                </c:pt>
                <c:pt idx="2021">
                  <c:v>1</c:v>
                </c:pt>
                <c:pt idx="2022">
                  <c:v>1</c:v>
                </c:pt>
                <c:pt idx="2023">
                  <c:v>2</c:v>
                </c:pt>
                <c:pt idx="2024">
                  <c:v>0</c:v>
                </c:pt>
                <c:pt idx="2025">
                  <c:v>3</c:v>
                </c:pt>
                <c:pt idx="2026">
                  <c:v>2</c:v>
                </c:pt>
                <c:pt idx="2027">
                  <c:v>0</c:v>
                </c:pt>
                <c:pt idx="2028">
                  <c:v>3</c:v>
                </c:pt>
                <c:pt idx="2029">
                  <c:v>0</c:v>
                </c:pt>
                <c:pt idx="2030">
                  <c:v>4</c:v>
                </c:pt>
                <c:pt idx="2031">
                  <c:v>0</c:v>
                </c:pt>
                <c:pt idx="2032">
                  <c:v>1</c:v>
                </c:pt>
                <c:pt idx="2033">
                  <c:v>0</c:v>
                </c:pt>
                <c:pt idx="2034">
                  <c:v>0</c:v>
                </c:pt>
                <c:pt idx="2035">
                  <c:v>169</c:v>
                </c:pt>
                <c:pt idx="2036">
                  <c:v>175</c:v>
                </c:pt>
                <c:pt idx="2037">
                  <c:v>259</c:v>
                </c:pt>
                <c:pt idx="2038">
                  <c:v>237</c:v>
                </c:pt>
                <c:pt idx="2039">
                  <c:v>291</c:v>
                </c:pt>
                <c:pt idx="2040">
                  <c:v>258</c:v>
                </c:pt>
                <c:pt idx="2041">
                  <c:v>241</c:v>
                </c:pt>
                <c:pt idx="2042">
                  <c:v>264</c:v>
                </c:pt>
                <c:pt idx="2043">
                  <c:v>170</c:v>
                </c:pt>
                <c:pt idx="2044">
                  <c:v>272</c:v>
                </c:pt>
                <c:pt idx="2045">
                  <c:v>226</c:v>
                </c:pt>
                <c:pt idx="2046">
                  <c:v>361</c:v>
                </c:pt>
                <c:pt idx="2047">
                  <c:v>226</c:v>
                </c:pt>
                <c:pt idx="2048">
                  <c:v>233</c:v>
                </c:pt>
                <c:pt idx="2049">
                  <c:v>279</c:v>
                </c:pt>
                <c:pt idx="2050">
                  <c:v>468</c:v>
                </c:pt>
                <c:pt idx="2051">
                  <c:v>299</c:v>
                </c:pt>
                <c:pt idx="2052">
                  <c:v>312</c:v>
                </c:pt>
                <c:pt idx="2053">
                  <c:v>265</c:v>
                </c:pt>
                <c:pt idx="2054">
                  <c:v>377</c:v>
                </c:pt>
                <c:pt idx="2055">
                  <c:v>291</c:v>
                </c:pt>
                <c:pt idx="2056">
                  <c:v>192</c:v>
                </c:pt>
                <c:pt idx="2057">
                  <c:v>212</c:v>
                </c:pt>
                <c:pt idx="2058">
                  <c:v>270</c:v>
                </c:pt>
                <c:pt idx="2059">
                  <c:v>346</c:v>
                </c:pt>
                <c:pt idx="2060">
                  <c:v>308</c:v>
                </c:pt>
                <c:pt idx="2061">
                  <c:v>550</c:v>
                </c:pt>
                <c:pt idx="2062">
                  <c:v>410</c:v>
                </c:pt>
                <c:pt idx="2063">
                  <c:v>325</c:v>
                </c:pt>
                <c:pt idx="2064">
                  <c:v>317</c:v>
                </c:pt>
                <c:pt idx="2065">
                  <c:v>121</c:v>
                </c:pt>
                <c:pt idx="2066">
                  <c:v>2</c:v>
                </c:pt>
                <c:pt idx="2067">
                  <c:v>2</c:v>
                </c:pt>
                <c:pt idx="2068">
                  <c:v>7</c:v>
                </c:pt>
                <c:pt idx="2069">
                  <c:v>0</c:v>
                </c:pt>
                <c:pt idx="2070">
                  <c:v>0</c:v>
                </c:pt>
                <c:pt idx="2071">
                  <c:v>2</c:v>
                </c:pt>
                <c:pt idx="2072">
                  <c:v>1</c:v>
                </c:pt>
                <c:pt idx="2073">
                  <c:v>0</c:v>
                </c:pt>
                <c:pt idx="2074">
                  <c:v>0</c:v>
                </c:pt>
                <c:pt idx="2075">
                  <c:v>2</c:v>
                </c:pt>
                <c:pt idx="2076">
                  <c:v>1</c:v>
                </c:pt>
                <c:pt idx="2077">
                  <c:v>5</c:v>
                </c:pt>
                <c:pt idx="2078">
                  <c:v>1</c:v>
                </c:pt>
                <c:pt idx="2079">
                  <c:v>1</c:v>
                </c:pt>
                <c:pt idx="2080">
                  <c:v>0</c:v>
                </c:pt>
                <c:pt idx="2081">
                  <c:v>3</c:v>
                </c:pt>
                <c:pt idx="2082">
                  <c:v>3</c:v>
                </c:pt>
                <c:pt idx="2083">
                  <c:v>46</c:v>
                </c:pt>
                <c:pt idx="2084">
                  <c:v>2</c:v>
                </c:pt>
                <c:pt idx="2085">
                  <c:v>1</c:v>
                </c:pt>
                <c:pt idx="2086">
                  <c:v>0</c:v>
                </c:pt>
                <c:pt idx="2087">
                  <c:v>0</c:v>
                </c:pt>
                <c:pt idx="2088">
                  <c:v>1</c:v>
                </c:pt>
                <c:pt idx="2089">
                  <c:v>2</c:v>
                </c:pt>
                <c:pt idx="2090">
                  <c:v>7</c:v>
                </c:pt>
                <c:pt idx="2091">
                  <c:v>2</c:v>
                </c:pt>
                <c:pt idx="2092">
                  <c:v>3</c:v>
                </c:pt>
                <c:pt idx="2093">
                  <c:v>2</c:v>
                </c:pt>
                <c:pt idx="2094">
                  <c:v>0</c:v>
                </c:pt>
                <c:pt idx="2095">
                  <c:v>0</c:v>
                </c:pt>
                <c:pt idx="2096">
                  <c:v>0</c:v>
                </c:pt>
                <c:pt idx="2097">
                  <c:v>3</c:v>
                </c:pt>
                <c:pt idx="2098">
                  <c:v>0</c:v>
                </c:pt>
                <c:pt idx="2099">
                  <c:v>0</c:v>
                </c:pt>
                <c:pt idx="2100">
                  <c:v>1</c:v>
                </c:pt>
                <c:pt idx="2101">
                  <c:v>2</c:v>
                </c:pt>
                <c:pt idx="2102">
                  <c:v>2</c:v>
                </c:pt>
                <c:pt idx="2103">
                  <c:v>2</c:v>
                </c:pt>
                <c:pt idx="2104">
                  <c:v>0</c:v>
                </c:pt>
                <c:pt idx="2105">
                  <c:v>0</c:v>
                </c:pt>
                <c:pt idx="2106">
                  <c:v>0</c:v>
                </c:pt>
                <c:pt idx="2107">
                  <c:v>2</c:v>
                </c:pt>
                <c:pt idx="2108">
                  <c:v>0</c:v>
                </c:pt>
                <c:pt idx="2109">
                  <c:v>3</c:v>
                </c:pt>
                <c:pt idx="2110">
                  <c:v>0</c:v>
                </c:pt>
                <c:pt idx="2111">
                  <c:v>0</c:v>
                </c:pt>
                <c:pt idx="2112">
                  <c:v>1</c:v>
                </c:pt>
                <c:pt idx="2113">
                  <c:v>0</c:v>
                </c:pt>
                <c:pt idx="2114">
                  <c:v>0</c:v>
                </c:pt>
                <c:pt idx="2115">
                  <c:v>1</c:v>
                </c:pt>
                <c:pt idx="2116">
                  <c:v>1</c:v>
                </c:pt>
                <c:pt idx="2117">
                  <c:v>3</c:v>
                </c:pt>
                <c:pt idx="2118">
                  <c:v>2</c:v>
                </c:pt>
                <c:pt idx="2119">
                  <c:v>2</c:v>
                </c:pt>
                <c:pt idx="2120">
                  <c:v>3</c:v>
                </c:pt>
                <c:pt idx="2121">
                  <c:v>4</c:v>
                </c:pt>
                <c:pt idx="2122">
                  <c:v>0</c:v>
                </c:pt>
                <c:pt idx="2123">
                  <c:v>308</c:v>
                </c:pt>
                <c:pt idx="2124">
                  <c:v>214</c:v>
                </c:pt>
                <c:pt idx="2125">
                  <c:v>80</c:v>
                </c:pt>
                <c:pt idx="2126">
                  <c:v>81</c:v>
                </c:pt>
                <c:pt idx="2127">
                  <c:v>56</c:v>
                </c:pt>
                <c:pt idx="2128">
                  <c:v>63</c:v>
                </c:pt>
                <c:pt idx="2129">
                  <c:v>87</c:v>
                </c:pt>
                <c:pt idx="2130">
                  <c:v>99</c:v>
                </c:pt>
                <c:pt idx="2131">
                  <c:v>66</c:v>
                </c:pt>
                <c:pt idx="2132">
                  <c:v>65</c:v>
                </c:pt>
                <c:pt idx="2133">
                  <c:v>54</c:v>
                </c:pt>
                <c:pt idx="2134">
                  <c:v>56</c:v>
                </c:pt>
                <c:pt idx="2135">
                  <c:v>48</c:v>
                </c:pt>
                <c:pt idx="2136">
                  <c:v>55</c:v>
                </c:pt>
                <c:pt idx="2137">
                  <c:v>61</c:v>
                </c:pt>
                <c:pt idx="2138">
                  <c:v>22</c:v>
                </c:pt>
              </c:numCache>
            </c:numRef>
          </c:val>
          <c:extLst>
            <c:ext xmlns:c16="http://schemas.microsoft.com/office/drawing/2014/chart" uri="{C3380CC4-5D6E-409C-BE32-E72D297353CC}">
              <c16:uniqueId val="{00000000-7CB0-4ACB-8295-E68743FCA3A6}"/>
            </c:ext>
          </c:extLst>
        </c:ser>
        <c:dLbls>
          <c:showLegendKey val="0"/>
          <c:showVal val="0"/>
          <c:showCatName val="0"/>
          <c:showSerName val="0"/>
          <c:showPercent val="0"/>
          <c:showBubbleSize val="0"/>
        </c:dLbls>
        <c:gapWidth val="219"/>
        <c:overlap val="-27"/>
        <c:axId val="454896160"/>
        <c:axId val="454896816"/>
      </c:barChart>
      <c:dateAx>
        <c:axId val="454896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96816"/>
        <c:crosses val="autoZero"/>
        <c:auto val="1"/>
        <c:lblOffset val="100"/>
        <c:baseTimeUnit val="days"/>
      </c:dateAx>
      <c:valAx>
        <c:axId val="45489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96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Sheet1!$A$2:$A$2140</c:f>
              <c:numCache>
                <c:formatCode>m/d/yyyy</c:formatCode>
                <c:ptCount val="2139"/>
                <c:pt idx="0">
                  <c:v>42567</c:v>
                </c:pt>
                <c:pt idx="1">
                  <c:v>42568</c:v>
                </c:pt>
                <c:pt idx="2">
                  <c:v>42569</c:v>
                </c:pt>
                <c:pt idx="3">
                  <c:v>42570</c:v>
                </c:pt>
                <c:pt idx="4">
                  <c:v>42571</c:v>
                </c:pt>
                <c:pt idx="5">
                  <c:v>42572</c:v>
                </c:pt>
                <c:pt idx="6">
                  <c:v>42573</c:v>
                </c:pt>
                <c:pt idx="7">
                  <c:v>42574</c:v>
                </c:pt>
                <c:pt idx="8">
                  <c:v>42575</c:v>
                </c:pt>
                <c:pt idx="9">
                  <c:v>42576</c:v>
                </c:pt>
                <c:pt idx="10">
                  <c:v>42577</c:v>
                </c:pt>
                <c:pt idx="11">
                  <c:v>42578</c:v>
                </c:pt>
                <c:pt idx="12">
                  <c:v>42579</c:v>
                </c:pt>
                <c:pt idx="13">
                  <c:v>42580</c:v>
                </c:pt>
                <c:pt idx="14">
                  <c:v>42581</c:v>
                </c:pt>
                <c:pt idx="15">
                  <c:v>42582</c:v>
                </c:pt>
                <c:pt idx="16">
                  <c:v>42583</c:v>
                </c:pt>
                <c:pt idx="17">
                  <c:v>42584</c:v>
                </c:pt>
                <c:pt idx="18">
                  <c:v>42585</c:v>
                </c:pt>
                <c:pt idx="19">
                  <c:v>42586</c:v>
                </c:pt>
                <c:pt idx="20">
                  <c:v>42587</c:v>
                </c:pt>
                <c:pt idx="21">
                  <c:v>42588</c:v>
                </c:pt>
                <c:pt idx="22">
                  <c:v>42589</c:v>
                </c:pt>
                <c:pt idx="23">
                  <c:v>42590</c:v>
                </c:pt>
                <c:pt idx="24">
                  <c:v>42591</c:v>
                </c:pt>
                <c:pt idx="25">
                  <c:v>42592</c:v>
                </c:pt>
                <c:pt idx="26">
                  <c:v>42593</c:v>
                </c:pt>
                <c:pt idx="27">
                  <c:v>42594</c:v>
                </c:pt>
                <c:pt idx="28">
                  <c:v>42595</c:v>
                </c:pt>
                <c:pt idx="29">
                  <c:v>42596</c:v>
                </c:pt>
                <c:pt idx="30">
                  <c:v>42597</c:v>
                </c:pt>
                <c:pt idx="31">
                  <c:v>42598</c:v>
                </c:pt>
                <c:pt idx="32">
                  <c:v>42599</c:v>
                </c:pt>
                <c:pt idx="33">
                  <c:v>42600</c:v>
                </c:pt>
                <c:pt idx="34">
                  <c:v>42601</c:v>
                </c:pt>
                <c:pt idx="35">
                  <c:v>42602</c:v>
                </c:pt>
                <c:pt idx="36">
                  <c:v>42603</c:v>
                </c:pt>
                <c:pt idx="37">
                  <c:v>42604</c:v>
                </c:pt>
                <c:pt idx="38">
                  <c:v>42605</c:v>
                </c:pt>
                <c:pt idx="39">
                  <c:v>42606</c:v>
                </c:pt>
                <c:pt idx="40">
                  <c:v>42607</c:v>
                </c:pt>
                <c:pt idx="41">
                  <c:v>42608</c:v>
                </c:pt>
                <c:pt idx="42">
                  <c:v>42609</c:v>
                </c:pt>
                <c:pt idx="43">
                  <c:v>42610</c:v>
                </c:pt>
                <c:pt idx="44">
                  <c:v>42611</c:v>
                </c:pt>
                <c:pt idx="45">
                  <c:v>42612</c:v>
                </c:pt>
                <c:pt idx="46">
                  <c:v>42613</c:v>
                </c:pt>
                <c:pt idx="47">
                  <c:v>42614</c:v>
                </c:pt>
                <c:pt idx="48">
                  <c:v>42615</c:v>
                </c:pt>
                <c:pt idx="49">
                  <c:v>42616</c:v>
                </c:pt>
                <c:pt idx="50">
                  <c:v>42617</c:v>
                </c:pt>
                <c:pt idx="51">
                  <c:v>42618</c:v>
                </c:pt>
                <c:pt idx="52">
                  <c:v>42619</c:v>
                </c:pt>
                <c:pt idx="53">
                  <c:v>42620</c:v>
                </c:pt>
                <c:pt idx="54">
                  <c:v>42621</c:v>
                </c:pt>
                <c:pt idx="55">
                  <c:v>42622</c:v>
                </c:pt>
                <c:pt idx="56">
                  <c:v>42623</c:v>
                </c:pt>
                <c:pt idx="57">
                  <c:v>42624</c:v>
                </c:pt>
                <c:pt idx="58">
                  <c:v>42625</c:v>
                </c:pt>
                <c:pt idx="59">
                  <c:v>42626</c:v>
                </c:pt>
                <c:pt idx="60">
                  <c:v>42627</c:v>
                </c:pt>
                <c:pt idx="61">
                  <c:v>42628</c:v>
                </c:pt>
                <c:pt idx="62">
                  <c:v>42629</c:v>
                </c:pt>
                <c:pt idx="63">
                  <c:v>42630</c:v>
                </c:pt>
                <c:pt idx="64">
                  <c:v>42631</c:v>
                </c:pt>
                <c:pt idx="65">
                  <c:v>42632</c:v>
                </c:pt>
                <c:pt idx="66">
                  <c:v>42633</c:v>
                </c:pt>
                <c:pt idx="67">
                  <c:v>42634</c:v>
                </c:pt>
                <c:pt idx="68">
                  <c:v>42635</c:v>
                </c:pt>
                <c:pt idx="69">
                  <c:v>42636</c:v>
                </c:pt>
                <c:pt idx="70">
                  <c:v>42637</c:v>
                </c:pt>
                <c:pt idx="71">
                  <c:v>42638</c:v>
                </c:pt>
                <c:pt idx="72">
                  <c:v>42639</c:v>
                </c:pt>
                <c:pt idx="73">
                  <c:v>42640</c:v>
                </c:pt>
                <c:pt idx="74">
                  <c:v>42641</c:v>
                </c:pt>
                <c:pt idx="75">
                  <c:v>42642</c:v>
                </c:pt>
                <c:pt idx="76">
                  <c:v>42643</c:v>
                </c:pt>
                <c:pt idx="77">
                  <c:v>42644</c:v>
                </c:pt>
                <c:pt idx="78">
                  <c:v>42645</c:v>
                </c:pt>
                <c:pt idx="79">
                  <c:v>42646</c:v>
                </c:pt>
                <c:pt idx="80">
                  <c:v>42647</c:v>
                </c:pt>
                <c:pt idx="81">
                  <c:v>42648</c:v>
                </c:pt>
                <c:pt idx="82">
                  <c:v>42649</c:v>
                </c:pt>
                <c:pt idx="83">
                  <c:v>42650</c:v>
                </c:pt>
                <c:pt idx="84">
                  <c:v>42651</c:v>
                </c:pt>
                <c:pt idx="85">
                  <c:v>42652</c:v>
                </c:pt>
                <c:pt idx="86">
                  <c:v>42653</c:v>
                </c:pt>
                <c:pt idx="87">
                  <c:v>42654</c:v>
                </c:pt>
                <c:pt idx="88">
                  <c:v>42655</c:v>
                </c:pt>
                <c:pt idx="89">
                  <c:v>42656</c:v>
                </c:pt>
                <c:pt idx="90">
                  <c:v>42657</c:v>
                </c:pt>
                <c:pt idx="91">
                  <c:v>42658</c:v>
                </c:pt>
                <c:pt idx="92">
                  <c:v>42659</c:v>
                </c:pt>
                <c:pt idx="93">
                  <c:v>42660</c:v>
                </c:pt>
                <c:pt idx="94">
                  <c:v>42661</c:v>
                </c:pt>
                <c:pt idx="95">
                  <c:v>42662</c:v>
                </c:pt>
                <c:pt idx="96">
                  <c:v>42663</c:v>
                </c:pt>
                <c:pt idx="97">
                  <c:v>42664</c:v>
                </c:pt>
                <c:pt idx="98">
                  <c:v>42665</c:v>
                </c:pt>
                <c:pt idx="99">
                  <c:v>42666</c:v>
                </c:pt>
                <c:pt idx="100">
                  <c:v>42667</c:v>
                </c:pt>
                <c:pt idx="101">
                  <c:v>42668</c:v>
                </c:pt>
                <c:pt idx="102">
                  <c:v>42669</c:v>
                </c:pt>
                <c:pt idx="103">
                  <c:v>42670</c:v>
                </c:pt>
                <c:pt idx="104">
                  <c:v>42671</c:v>
                </c:pt>
                <c:pt idx="105">
                  <c:v>42672</c:v>
                </c:pt>
                <c:pt idx="106">
                  <c:v>42673</c:v>
                </c:pt>
                <c:pt idx="107">
                  <c:v>42674</c:v>
                </c:pt>
                <c:pt idx="108">
                  <c:v>42675</c:v>
                </c:pt>
                <c:pt idx="109">
                  <c:v>42676</c:v>
                </c:pt>
                <c:pt idx="110">
                  <c:v>42677</c:v>
                </c:pt>
                <c:pt idx="111">
                  <c:v>42678</c:v>
                </c:pt>
                <c:pt idx="112">
                  <c:v>42679</c:v>
                </c:pt>
                <c:pt idx="113">
                  <c:v>42680</c:v>
                </c:pt>
                <c:pt idx="114">
                  <c:v>42681</c:v>
                </c:pt>
                <c:pt idx="115">
                  <c:v>42682</c:v>
                </c:pt>
                <c:pt idx="116">
                  <c:v>42683</c:v>
                </c:pt>
                <c:pt idx="117">
                  <c:v>42684</c:v>
                </c:pt>
                <c:pt idx="118">
                  <c:v>42685</c:v>
                </c:pt>
                <c:pt idx="119">
                  <c:v>42686</c:v>
                </c:pt>
                <c:pt idx="120">
                  <c:v>42687</c:v>
                </c:pt>
                <c:pt idx="121">
                  <c:v>42688</c:v>
                </c:pt>
                <c:pt idx="122">
                  <c:v>42689</c:v>
                </c:pt>
                <c:pt idx="123">
                  <c:v>42690</c:v>
                </c:pt>
                <c:pt idx="124">
                  <c:v>42691</c:v>
                </c:pt>
                <c:pt idx="125">
                  <c:v>42692</c:v>
                </c:pt>
                <c:pt idx="126">
                  <c:v>42693</c:v>
                </c:pt>
                <c:pt idx="127">
                  <c:v>42694</c:v>
                </c:pt>
                <c:pt idx="128">
                  <c:v>42695</c:v>
                </c:pt>
                <c:pt idx="129">
                  <c:v>42696</c:v>
                </c:pt>
                <c:pt idx="130">
                  <c:v>42697</c:v>
                </c:pt>
                <c:pt idx="131">
                  <c:v>42698</c:v>
                </c:pt>
                <c:pt idx="132">
                  <c:v>42699</c:v>
                </c:pt>
                <c:pt idx="133">
                  <c:v>42700</c:v>
                </c:pt>
                <c:pt idx="134">
                  <c:v>42701</c:v>
                </c:pt>
                <c:pt idx="135">
                  <c:v>42702</c:v>
                </c:pt>
                <c:pt idx="136">
                  <c:v>42703</c:v>
                </c:pt>
                <c:pt idx="137">
                  <c:v>42704</c:v>
                </c:pt>
                <c:pt idx="138">
                  <c:v>42705</c:v>
                </c:pt>
                <c:pt idx="139">
                  <c:v>42706</c:v>
                </c:pt>
                <c:pt idx="140">
                  <c:v>42707</c:v>
                </c:pt>
                <c:pt idx="141">
                  <c:v>42708</c:v>
                </c:pt>
                <c:pt idx="142">
                  <c:v>42709</c:v>
                </c:pt>
                <c:pt idx="143">
                  <c:v>42710</c:v>
                </c:pt>
                <c:pt idx="144">
                  <c:v>42711</c:v>
                </c:pt>
                <c:pt idx="145">
                  <c:v>42712</c:v>
                </c:pt>
                <c:pt idx="146">
                  <c:v>42713</c:v>
                </c:pt>
                <c:pt idx="147">
                  <c:v>42714</c:v>
                </c:pt>
                <c:pt idx="148">
                  <c:v>42715</c:v>
                </c:pt>
                <c:pt idx="149">
                  <c:v>42716</c:v>
                </c:pt>
                <c:pt idx="150">
                  <c:v>42717</c:v>
                </c:pt>
                <c:pt idx="151">
                  <c:v>42718</c:v>
                </c:pt>
                <c:pt idx="152">
                  <c:v>42719</c:v>
                </c:pt>
                <c:pt idx="153">
                  <c:v>42720</c:v>
                </c:pt>
                <c:pt idx="154">
                  <c:v>42721</c:v>
                </c:pt>
                <c:pt idx="155">
                  <c:v>42722</c:v>
                </c:pt>
                <c:pt idx="156">
                  <c:v>42723</c:v>
                </c:pt>
                <c:pt idx="157">
                  <c:v>42724</c:v>
                </c:pt>
                <c:pt idx="158">
                  <c:v>42725</c:v>
                </c:pt>
                <c:pt idx="159">
                  <c:v>42726</c:v>
                </c:pt>
                <c:pt idx="160">
                  <c:v>42727</c:v>
                </c:pt>
                <c:pt idx="161">
                  <c:v>42728</c:v>
                </c:pt>
                <c:pt idx="162">
                  <c:v>42729</c:v>
                </c:pt>
                <c:pt idx="163">
                  <c:v>42730</c:v>
                </c:pt>
                <c:pt idx="164">
                  <c:v>42731</c:v>
                </c:pt>
                <c:pt idx="165">
                  <c:v>42732</c:v>
                </c:pt>
                <c:pt idx="166">
                  <c:v>42733</c:v>
                </c:pt>
                <c:pt idx="167">
                  <c:v>42734</c:v>
                </c:pt>
                <c:pt idx="168">
                  <c:v>42735</c:v>
                </c:pt>
                <c:pt idx="169">
                  <c:v>42736</c:v>
                </c:pt>
                <c:pt idx="170">
                  <c:v>42737</c:v>
                </c:pt>
                <c:pt idx="171">
                  <c:v>42738</c:v>
                </c:pt>
                <c:pt idx="172">
                  <c:v>42739</c:v>
                </c:pt>
                <c:pt idx="173">
                  <c:v>42740</c:v>
                </c:pt>
                <c:pt idx="174">
                  <c:v>42741</c:v>
                </c:pt>
                <c:pt idx="175">
                  <c:v>42742</c:v>
                </c:pt>
                <c:pt idx="176">
                  <c:v>42743</c:v>
                </c:pt>
                <c:pt idx="177">
                  <c:v>42744</c:v>
                </c:pt>
                <c:pt idx="178">
                  <c:v>42745</c:v>
                </c:pt>
                <c:pt idx="179">
                  <c:v>42746</c:v>
                </c:pt>
                <c:pt idx="180">
                  <c:v>42747</c:v>
                </c:pt>
                <c:pt idx="181">
                  <c:v>42748</c:v>
                </c:pt>
                <c:pt idx="182">
                  <c:v>42749</c:v>
                </c:pt>
                <c:pt idx="183">
                  <c:v>42750</c:v>
                </c:pt>
                <c:pt idx="184">
                  <c:v>42751</c:v>
                </c:pt>
                <c:pt idx="185">
                  <c:v>42752</c:v>
                </c:pt>
                <c:pt idx="186">
                  <c:v>42753</c:v>
                </c:pt>
                <c:pt idx="187">
                  <c:v>42754</c:v>
                </c:pt>
                <c:pt idx="188">
                  <c:v>42755</c:v>
                </c:pt>
                <c:pt idx="189">
                  <c:v>42756</c:v>
                </c:pt>
                <c:pt idx="190">
                  <c:v>42757</c:v>
                </c:pt>
                <c:pt idx="191">
                  <c:v>42758</c:v>
                </c:pt>
                <c:pt idx="192">
                  <c:v>42759</c:v>
                </c:pt>
                <c:pt idx="193">
                  <c:v>42760</c:v>
                </c:pt>
                <c:pt idx="194">
                  <c:v>42761</c:v>
                </c:pt>
                <c:pt idx="195">
                  <c:v>42762</c:v>
                </c:pt>
                <c:pt idx="196">
                  <c:v>42763</c:v>
                </c:pt>
                <c:pt idx="197">
                  <c:v>42764</c:v>
                </c:pt>
                <c:pt idx="198">
                  <c:v>42765</c:v>
                </c:pt>
                <c:pt idx="199">
                  <c:v>42766</c:v>
                </c:pt>
                <c:pt idx="200">
                  <c:v>42767</c:v>
                </c:pt>
                <c:pt idx="201">
                  <c:v>42768</c:v>
                </c:pt>
                <c:pt idx="202">
                  <c:v>42769</c:v>
                </c:pt>
                <c:pt idx="203">
                  <c:v>42770</c:v>
                </c:pt>
                <c:pt idx="204">
                  <c:v>42771</c:v>
                </c:pt>
                <c:pt idx="205">
                  <c:v>42772</c:v>
                </c:pt>
                <c:pt idx="206">
                  <c:v>42773</c:v>
                </c:pt>
                <c:pt idx="207">
                  <c:v>42774</c:v>
                </c:pt>
                <c:pt idx="208">
                  <c:v>42775</c:v>
                </c:pt>
                <c:pt idx="209">
                  <c:v>42776</c:v>
                </c:pt>
                <c:pt idx="210">
                  <c:v>42777</c:v>
                </c:pt>
                <c:pt idx="211">
                  <c:v>42778</c:v>
                </c:pt>
                <c:pt idx="212">
                  <c:v>42779</c:v>
                </c:pt>
                <c:pt idx="213">
                  <c:v>42780</c:v>
                </c:pt>
                <c:pt idx="214">
                  <c:v>42781</c:v>
                </c:pt>
                <c:pt idx="215">
                  <c:v>42782</c:v>
                </c:pt>
                <c:pt idx="216">
                  <c:v>42783</c:v>
                </c:pt>
                <c:pt idx="217">
                  <c:v>42784</c:v>
                </c:pt>
                <c:pt idx="218">
                  <c:v>42785</c:v>
                </c:pt>
                <c:pt idx="219">
                  <c:v>42786</c:v>
                </c:pt>
                <c:pt idx="220">
                  <c:v>42787</c:v>
                </c:pt>
                <c:pt idx="221">
                  <c:v>42788</c:v>
                </c:pt>
                <c:pt idx="222">
                  <c:v>42789</c:v>
                </c:pt>
                <c:pt idx="223">
                  <c:v>42790</c:v>
                </c:pt>
                <c:pt idx="224">
                  <c:v>42791</c:v>
                </c:pt>
                <c:pt idx="225">
                  <c:v>42792</c:v>
                </c:pt>
                <c:pt idx="226">
                  <c:v>42793</c:v>
                </c:pt>
                <c:pt idx="227">
                  <c:v>42794</c:v>
                </c:pt>
                <c:pt idx="228">
                  <c:v>42795</c:v>
                </c:pt>
                <c:pt idx="229">
                  <c:v>42796</c:v>
                </c:pt>
                <c:pt idx="230">
                  <c:v>42797</c:v>
                </c:pt>
                <c:pt idx="231">
                  <c:v>42798</c:v>
                </c:pt>
                <c:pt idx="232">
                  <c:v>42799</c:v>
                </c:pt>
                <c:pt idx="233">
                  <c:v>42800</c:v>
                </c:pt>
                <c:pt idx="234">
                  <c:v>42801</c:v>
                </c:pt>
                <c:pt idx="235">
                  <c:v>42802</c:v>
                </c:pt>
                <c:pt idx="236">
                  <c:v>42803</c:v>
                </c:pt>
                <c:pt idx="237">
                  <c:v>42804</c:v>
                </c:pt>
                <c:pt idx="238">
                  <c:v>42805</c:v>
                </c:pt>
                <c:pt idx="239">
                  <c:v>42806</c:v>
                </c:pt>
                <c:pt idx="240">
                  <c:v>42807</c:v>
                </c:pt>
                <c:pt idx="241">
                  <c:v>42808</c:v>
                </c:pt>
                <c:pt idx="242">
                  <c:v>42809</c:v>
                </c:pt>
                <c:pt idx="243">
                  <c:v>42810</c:v>
                </c:pt>
                <c:pt idx="244">
                  <c:v>42811</c:v>
                </c:pt>
                <c:pt idx="245">
                  <c:v>42812</c:v>
                </c:pt>
                <c:pt idx="246">
                  <c:v>42813</c:v>
                </c:pt>
                <c:pt idx="247">
                  <c:v>42814</c:v>
                </c:pt>
                <c:pt idx="248">
                  <c:v>42815</c:v>
                </c:pt>
                <c:pt idx="249">
                  <c:v>42816</c:v>
                </c:pt>
                <c:pt idx="250">
                  <c:v>42817</c:v>
                </c:pt>
                <c:pt idx="251">
                  <c:v>42818</c:v>
                </c:pt>
                <c:pt idx="252">
                  <c:v>42819</c:v>
                </c:pt>
                <c:pt idx="253">
                  <c:v>42820</c:v>
                </c:pt>
                <c:pt idx="254">
                  <c:v>42821</c:v>
                </c:pt>
                <c:pt idx="255">
                  <c:v>42822</c:v>
                </c:pt>
                <c:pt idx="256">
                  <c:v>42823</c:v>
                </c:pt>
                <c:pt idx="257">
                  <c:v>42824</c:v>
                </c:pt>
                <c:pt idx="258">
                  <c:v>42825</c:v>
                </c:pt>
                <c:pt idx="259">
                  <c:v>42826</c:v>
                </c:pt>
                <c:pt idx="260">
                  <c:v>42827</c:v>
                </c:pt>
                <c:pt idx="261">
                  <c:v>42828</c:v>
                </c:pt>
                <c:pt idx="262">
                  <c:v>42829</c:v>
                </c:pt>
                <c:pt idx="263">
                  <c:v>42830</c:v>
                </c:pt>
                <c:pt idx="264">
                  <c:v>42831</c:v>
                </c:pt>
                <c:pt idx="265">
                  <c:v>42832</c:v>
                </c:pt>
                <c:pt idx="266">
                  <c:v>42833</c:v>
                </c:pt>
                <c:pt idx="267">
                  <c:v>42834</c:v>
                </c:pt>
                <c:pt idx="268">
                  <c:v>42835</c:v>
                </c:pt>
                <c:pt idx="269">
                  <c:v>42836</c:v>
                </c:pt>
                <c:pt idx="270">
                  <c:v>42837</c:v>
                </c:pt>
                <c:pt idx="271">
                  <c:v>42838</c:v>
                </c:pt>
                <c:pt idx="272">
                  <c:v>42839</c:v>
                </c:pt>
                <c:pt idx="273">
                  <c:v>42840</c:v>
                </c:pt>
                <c:pt idx="274">
                  <c:v>42841</c:v>
                </c:pt>
                <c:pt idx="275">
                  <c:v>42842</c:v>
                </c:pt>
                <c:pt idx="276">
                  <c:v>42843</c:v>
                </c:pt>
                <c:pt idx="277">
                  <c:v>42844</c:v>
                </c:pt>
                <c:pt idx="278">
                  <c:v>42845</c:v>
                </c:pt>
                <c:pt idx="279">
                  <c:v>42846</c:v>
                </c:pt>
                <c:pt idx="280">
                  <c:v>42847</c:v>
                </c:pt>
                <c:pt idx="281">
                  <c:v>42848</c:v>
                </c:pt>
                <c:pt idx="282">
                  <c:v>42849</c:v>
                </c:pt>
                <c:pt idx="283">
                  <c:v>42850</c:v>
                </c:pt>
                <c:pt idx="284">
                  <c:v>42851</c:v>
                </c:pt>
                <c:pt idx="285">
                  <c:v>42852</c:v>
                </c:pt>
                <c:pt idx="286">
                  <c:v>42853</c:v>
                </c:pt>
                <c:pt idx="287">
                  <c:v>42854</c:v>
                </c:pt>
                <c:pt idx="288">
                  <c:v>42855</c:v>
                </c:pt>
                <c:pt idx="289">
                  <c:v>42856</c:v>
                </c:pt>
                <c:pt idx="290">
                  <c:v>42857</c:v>
                </c:pt>
                <c:pt idx="291">
                  <c:v>42858</c:v>
                </c:pt>
                <c:pt idx="292">
                  <c:v>42859</c:v>
                </c:pt>
                <c:pt idx="293">
                  <c:v>42860</c:v>
                </c:pt>
                <c:pt idx="294">
                  <c:v>42861</c:v>
                </c:pt>
                <c:pt idx="295">
                  <c:v>42862</c:v>
                </c:pt>
                <c:pt idx="296">
                  <c:v>42863</c:v>
                </c:pt>
                <c:pt idx="297">
                  <c:v>42864</c:v>
                </c:pt>
                <c:pt idx="298">
                  <c:v>42865</c:v>
                </c:pt>
                <c:pt idx="299">
                  <c:v>42866</c:v>
                </c:pt>
                <c:pt idx="300">
                  <c:v>42867</c:v>
                </c:pt>
                <c:pt idx="301">
                  <c:v>42868</c:v>
                </c:pt>
                <c:pt idx="302">
                  <c:v>42869</c:v>
                </c:pt>
                <c:pt idx="303">
                  <c:v>42870</c:v>
                </c:pt>
                <c:pt idx="304">
                  <c:v>42871</c:v>
                </c:pt>
                <c:pt idx="305">
                  <c:v>42872</c:v>
                </c:pt>
                <c:pt idx="306">
                  <c:v>42873</c:v>
                </c:pt>
                <c:pt idx="307">
                  <c:v>42874</c:v>
                </c:pt>
                <c:pt idx="308">
                  <c:v>42875</c:v>
                </c:pt>
                <c:pt idx="309">
                  <c:v>42876</c:v>
                </c:pt>
                <c:pt idx="310">
                  <c:v>42877</c:v>
                </c:pt>
                <c:pt idx="311">
                  <c:v>42878</c:v>
                </c:pt>
                <c:pt idx="312">
                  <c:v>42879</c:v>
                </c:pt>
                <c:pt idx="313">
                  <c:v>42880</c:v>
                </c:pt>
                <c:pt idx="314">
                  <c:v>42881</c:v>
                </c:pt>
                <c:pt idx="315">
                  <c:v>42882</c:v>
                </c:pt>
                <c:pt idx="316">
                  <c:v>42883</c:v>
                </c:pt>
                <c:pt idx="317">
                  <c:v>42884</c:v>
                </c:pt>
                <c:pt idx="318">
                  <c:v>42885</c:v>
                </c:pt>
                <c:pt idx="319">
                  <c:v>42886</c:v>
                </c:pt>
                <c:pt idx="320">
                  <c:v>42887</c:v>
                </c:pt>
                <c:pt idx="321">
                  <c:v>42888</c:v>
                </c:pt>
                <c:pt idx="322">
                  <c:v>42889</c:v>
                </c:pt>
                <c:pt idx="323">
                  <c:v>42890</c:v>
                </c:pt>
                <c:pt idx="324">
                  <c:v>42891</c:v>
                </c:pt>
                <c:pt idx="325">
                  <c:v>42892</c:v>
                </c:pt>
                <c:pt idx="326">
                  <c:v>42893</c:v>
                </c:pt>
                <c:pt idx="327">
                  <c:v>42894</c:v>
                </c:pt>
                <c:pt idx="328">
                  <c:v>42895</c:v>
                </c:pt>
                <c:pt idx="329">
                  <c:v>42896</c:v>
                </c:pt>
                <c:pt idx="330">
                  <c:v>42897</c:v>
                </c:pt>
                <c:pt idx="331">
                  <c:v>42898</c:v>
                </c:pt>
                <c:pt idx="332">
                  <c:v>42899</c:v>
                </c:pt>
                <c:pt idx="333">
                  <c:v>42900</c:v>
                </c:pt>
                <c:pt idx="334">
                  <c:v>42901</c:v>
                </c:pt>
                <c:pt idx="335">
                  <c:v>42902</c:v>
                </c:pt>
                <c:pt idx="336">
                  <c:v>42903</c:v>
                </c:pt>
                <c:pt idx="337">
                  <c:v>42904</c:v>
                </c:pt>
                <c:pt idx="338">
                  <c:v>42905</c:v>
                </c:pt>
                <c:pt idx="339">
                  <c:v>42906</c:v>
                </c:pt>
                <c:pt idx="340">
                  <c:v>42907</c:v>
                </c:pt>
                <c:pt idx="341">
                  <c:v>42908</c:v>
                </c:pt>
                <c:pt idx="342">
                  <c:v>42909</c:v>
                </c:pt>
                <c:pt idx="343">
                  <c:v>42910</c:v>
                </c:pt>
                <c:pt idx="344">
                  <c:v>42911</c:v>
                </c:pt>
                <c:pt idx="345">
                  <c:v>42912</c:v>
                </c:pt>
                <c:pt idx="346">
                  <c:v>42913</c:v>
                </c:pt>
                <c:pt idx="347">
                  <c:v>42914</c:v>
                </c:pt>
                <c:pt idx="348">
                  <c:v>42915</c:v>
                </c:pt>
                <c:pt idx="349">
                  <c:v>42916</c:v>
                </c:pt>
                <c:pt idx="350">
                  <c:v>42917</c:v>
                </c:pt>
                <c:pt idx="351">
                  <c:v>42918</c:v>
                </c:pt>
                <c:pt idx="352">
                  <c:v>42919</c:v>
                </c:pt>
                <c:pt idx="353">
                  <c:v>42920</c:v>
                </c:pt>
                <c:pt idx="354">
                  <c:v>42921</c:v>
                </c:pt>
                <c:pt idx="355">
                  <c:v>42922</c:v>
                </c:pt>
                <c:pt idx="356">
                  <c:v>42923</c:v>
                </c:pt>
                <c:pt idx="357">
                  <c:v>42924</c:v>
                </c:pt>
                <c:pt idx="358">
                  <c:v>42925</c:v>
                </c:pt>
                <c:pt idx="359">
                  <c:v>42926</c:v>
                </c:pt>
                <c:pt idx="360">
                  <c:v>42927</c:v>
                </c:pt>
                <c:pt idx="361">
                  <c:v>42928</c:v>
                </c:pt>
                <c:pt idx="362">
                  <c:v>42929</c:v>
                </c:pt>
                <c:pt idx="363">
                  <c:v>42930</c:v>
                </c:pt>
                <c:pt idx="364">
                  <c:v>42931</c:v>
                </c:pt>
                <c:pt idx="365">
                  <c:v>42932</c:v>
                </c:pt>
                <c:pt idx="366">
                  <c:v>42933</c:v>
                </c:pt>
                <c:pt idx="367">
                  <c:v>42934</c:v>
                </c:pt>
                <c:pt idx="368">
                  <c:v>42935</c:v>
                </c:pt>
                <c:pt idx="369">
                  <c:v>42936</c:v>
                </c:pt>
                <c:pt idx="370">
                  <c:v>42937</c:v>
                </c:pt>
                <c:pt idx="371">
                  <c:v>42938</c:v>
                </c:pt>
                <c:pt idx="372">
                  <c:v>42939</c:v>
                </c:pt>
                <c:pt idx="373">
                  <c:v>42940</c:v>
                </c:pt>
                <c:pt idx="374">
                  <c:v>42941</c:v>
                </c:pt>
                <c:pt idx="375">
                  <c:v>42942</c:v>
                </c:pt>
                <c:pt idx="376">
                  <c:v>42943</c:v>
                </c:pt>
                <c:pt idx="377">
                  <c:v>42944</c:v>
                </c:pt>
                <c:pt idx="378">
                  <c:v>42945</c:v>
                </c:pt>
                <c:pt idx="379">
                  <c:v>42946</c:v>
                </c:pt>
                <c:pt idx="380">
                  <c:v>42947</c:v>
                </c:pt>
                <c:pt idx="381">
                  <c:v>42948</c:v>
                </c:pt>
                <c:pt idx="382">
                  <c:v>42949</c:v>
                </c:pt>
                <c:pt idx="383">
                  <c:v>42950</c:v>
                </c:pt>
                <c:pt idx="384">
                  <c:v>42951</c:v>
                </c:pt>
                <c:pt idx="385">
                  <c:v>42952</c:v>
                </c:pt>
                <c:pt idx="386">
                  <c:v>42953</c:v>
                </c:pt>
                <c:pt idx="387">
                  <c:v>42954</c:v>
                </c:pt>
                <c:pt idx="388">
                  <c:v>42955</c:v>
                </c:pt>
                <c:pt idx="389">
                  <c:v>42956</c:v>
                </c:pt>
                <c:pt idx="390">
                  <c:v>42957</c:v>
                </c:pt>
                <c:pt idx="391">
                  <c:v>42958</c:v>
                </c:pt>
                <c:pt idx="392">
                  <c:v>42959</c:v>
                </c:pt>
                <c:pt idx="393">
                  <c:v>42960</c:v>
                </c:pt>
                <c:pt idx="394">
                  <c:v>42961</c:v>
                </c:pt>
                <c:pt idx="395">
                  <c:v>42962</c:v>
                </c:pt>
                <c:pt idx="396">
                  <c:v>42963</c:v>
                </c:pt>
                <c:pt idx="397">
                  <c:v>42964</c:v>
                </c:pt>
                <c:pt idx="398">
                  <c:v>42965</c:v>
                </c:pt>
                <c:pt idx="399">
                  <c:v>42966</c:v>
                </c:pt>
                <c:pt idx="400">
                  <c:v>42967</c:v>
                </c:pt>
                <c:pt idx="401">
                  <c:v>42968</c:v>
                </c:pt>
                <c:pt idx="402">
                  <c:v>42969</c:v>
                </c:pt>
                <c:pt idx="403">
                  <c:v>42970</c:v>
                </c:pt>
                <c:pt idx="404">
                  <c:v>42971</c:v>
                </c:pt>
                <c:pt idx="405">
                  <c:v>42972</c:v>
                </c:pt>
                <c:pt idx="406">
                  <c:v>42973</c:v>
                </c:pt>
                <c:pt idx="407">
                  <c:v>42974</c:v>
                </c:pt>
                <c:pt idx="408">
                  <c:v>42975</c:v>
                </c:pt>
                <c:pt idx="409">
                  <c:v>42976</c:v>
                </c:pt>
                <c:pt idx="410">
                  <c:v>42977</c:v>
                </c:pt>
                <c:pt idx="411">
                  <c:v>42978</c:v>
                </c:pt>
                <c:pt idx="412">
                  <c:v>42979</c:v>
                </c:pt>
                <c:pt idx="413">
                  <c:v>42980</c:v>
                </c:pt>
                <c:pt idx="414">
                  <c:v>42981</c:v>
                </c:pt>
                <c:pt idx="415">
                  <c:v>42982</c:v>
                </c:pt>
                <c:pt idx="416">
                  <c:v>42983</c:v>
                </c:pt>
                <c:pt idx="417">
                  <c:v>42984</c:v>
                </c:pt>
                <c:pt idx="418">
                  <c:v>42985</c:v>
                </c:pt>
                <c:pt idx="419">
                  <c:v>42986</c:v>
                </c:pt>
                <c:pt idx="420">
                  <c:v>42987</c:v>
                </c:pt>
                <c:pt idx="421">
                  <c:v>42988</c:v>
                </c:pt>
                <c:pt idx="422">
                  <c:v>42989</c:v>
                </c:pt>
                <c:pt idx="423">
                  <c:v>42990</c:v>
                </c:pt>
                <c:pt idx="424">
                  <c:v>42991</c:v>
                </c:pt>
                <c:pt idx="425">
                  <c:v>42992</c:v>
                </c:pt>
                <c:pt idx="426">
                  <c:v>42993</c:v>
                </c:pt>
                <c:pt idx="427">
                  <c:v>42994</c:v>
                </c:pt>
                <c:pt idx="428">
                  <c:v>42995</c:v>
                </c:pt>
                <c:pt idx="429">
                  <c:v>42996</c:v>
                </c:pt>
                <c:pt idx="430">
                  <c:v>42997</c:v>
                </c:pt>
                <c:pt idx="431">
                  <c:v>42998</c:v>
                </c:pt>
                <c:pt idx="432">
                  <c:v>42999</c:v>
                </c:pt>
                <c:pt idx="433">
                  <c:v>43000</c:v>
                </c:pt>
                <c:pt idx="434">
                  <c:v>43001</c:v>
                </c:pt>
                <c:pt idx="435">
                  <c:v>43002</c:v>
                </c:pt>
                <c:pt idx="436">
                  <c:v>43003</c:v>
                </c:pt>
                <c:pt idx="437">
                  <c:v>43004</c:v>
                </c:pt>
                <c:pt idx="438">
                  <c:v>43005</c:v>
                </c:pt>
                <c:pt idx="439">
                  <c:v>43006</c:v>
                </c:pt>
                <c:pt idx="440">
                  <c:v>43007</c:v>
                </c:pt>
                <c:pt idx="441">
                  <c:v>43008</c:v>
                </c:pt>
                <c:pt idx="442">
                  <c:v>43009</c:v>
                </c:pt>
                <c:pt idx="443">
                  <c:v>43010</c:v>
                </c:pt>
                <c:pt idx="444">
                  <c:v>43011</c:v>
                </c:pt>
                <c:pt idx="445">
                  <c:v>43012</c:v>
                </c:pt>
                <c:pt idx="446">
                  <c:v>43013</c:v>
                </c:pt>
                <c:pt idx="447">
                  <c:v>43014</c:v>
                </c:pt>
                <c:pt idx="448">
                  <c:v>43015</c:v>
                </c:pt>
                <c:pt idx="449">
                  <c:v>43016</c:v>
                </c:pt>
                <c:pt idx="450">
                  <c:v>43017</c:v>
                </c:pt>
                <c:pt idx="451">
                  <c:v>43018</c:v>
                </c:pt>
                <c:pt idx="452">
                  <c:v>43019</c:v>
                </c:pt>
                <c:pt idx="453">
                  <c:v>43020</c:v>
                </c:pt>
                <c:pt idx="454">
                  <c:v>43021</c:v>
                </c:pt>
                <c:pt idx="455">
                  <c:v>43022</c:v>
                </c:pt>
                <c:pt idx="456">
                  <c:v>43023</c:v>
                </c:pt>
                <c:pt idx="457">
                  <c:v>43024</c:v>
                </c:pt>
                <c:pt idx="458">
                  <c:v>43025</c:v>
                </c:pt>
                <c:pt idx="459">
                  <c:v>43026</c:v>
                </c:pt>
                <c:pt idx="460">
                  <c:v>43027</c:v>
                </c:pt>
                <c:pt idx="461">
                  <c:v>43028</c:v>
                </c:pt>
                <c:pt idx="462">
                  <c:v>43029</c:v>
                </c:pt>
                <c:pt idx="463">
                  <c:v>43030</c:v>
                </c:pt>
                <c:pt idx="464">
                  <c:v>43031</c:v>
                </c:pt>
                <c:pt idx="465">
                  <c:v>43032</c:v>
                </c:pt>
                <c:pt idx="466">
                  <c:v>43033</c:v>
                </c:pt>
                <c:pt idx="467">
                  <c:v>43034</c:v>
                </c:pt>
                <c:pt idx="468">
                  <c:v>43035</c:v>
                </c:pt>
                <c:pt idx="469">
                  <c:v>43036</c:v>
                </c:pt>
                <c:pt idx="470">
                  <c:v>43037</c:v>
                </c:pt>
                <c:pt idx="471">
                  <c:v>43038</c:v>
                </c:pt>
                <c:pt idx="472">
                  <c:v>43039</c:v>
                </c:pt>
                <c:pt idx="473">
                  <c:v>43040</c:v>
                </c:pt>
                <c:pt idx="474">
                  <c:v>43041</c:v>
                </c:pt>
                <c:pt idx="475">
                  <c:v>43042</c:v>
                </c:pt>
                <c:pt idx="476">
                  <c:v>43043</c:v>
                </c:pt>
                <c:pt idx="477">
                  <c:v>43044</c:v>
                </c:pt>
                <c:pt idx="478">
                  <c:v>43045</c:v>
                </c:pt>
                <c:pt idx="479">
                  <c:v>43046</c:v>
                </c:pt>
                <c:pt idx="480">
                  <c:v>43047</c:v>
                </c:pt>
                <c:pt idx="481">
                  <c:v>43048</c:v>
                </c:pt>
                <c:pt idx="482">
                  <c:v>43049</c:v>
                </c:pt>
                <c:pt idx="483">
                  <c:v>43050</c:v>
                </c:pt>
                <c:pt idx="484">
                  <c:v>43051</c:v>
                </c:pt>
                <c:pt idx="485">
                  <c:v>43052</c:v>
                </c:pt>
                <c:pt idx="486">
                  <c:v>43053</c:v>
                </c:pt>
                <c:pt idx="487">
                  <c:v>43054</c:v>
                </c:pt>
                <c:pt idx="488">
                  <c:v>43055</c:v>
                </c:pt>
                <c:pt idx="489">
                  <c:v>43056</c:v>
                </c:pt>
                <c:pt idx="490">
                  <c:v>43057</c:v>
                </c:pt>
                <c:pt idx="491">
                  <c:v>43058</c:v>
                </c:pt>
                <c:pt idx="492">
                  <c:v>43059</c:v>
                </c:pt>
                <c:pt idx="493">
                  <c:v>43060</c:v>
                </c:pt>
                <c:pt idx="494">
                  <c:v>43061</c:v>
                </c:pt>
                <c:pt idx="495">
                  <c:v>43062</c:v>
                </c:pt>
                <c:pt idx="496">
                  <c:v>43063</c:v>
                </c:pt>
                <c:pt idx="497">
                  <c:v>43064</c:v>
                </c:pt>
                <c:pt idx="498">
                  <c:v>43065</c:v>
                </c:pt>
                <c:pt idx="499">
                  <c:v>43066</c:v>
                </c:pt>
                <c:pt idx="500">
                  <c:v>43067</c:v>
                </c:pt>
                <c:pt idx="501">
                  <c:v>43068</c:v>
                </c:pt>
                <c:pt idx="502">
                  <c:v>43069</c:v>
                </c:pt>
                <c:pt idx="503">
                  <c:v>43070</c:v>
                </c:pt>
                <c:pt idx="504">
                  <c:v>43071</c:v>
                </c:pt>
                <c:pt idx="505">
                  <c:v>43072</c:v>
                </c:pt>
                <c:pt idx="506">
                  <c:v>43073</c:v>
                </c:pt>
                <c:pt idx="507">
                  <c:v>43074</c:v>
                </c:pt>
                <c:pt idx="508">
                  <c:v>43075</c:v>
                </c:pt>
                <c:pt idx="509">
                  <c:v>43076</c:v>
                </c:pt>
                <c:pt idx="510">
                  <c:v>43077</c:v>
                </c:pt>
                <c:pt idx="511">
                  <c:v>43078</c:v>
                </c:pt>
                <c:pt idx="512">
                  <c:v>43079</c:v>
                </c:pt>
                <c:pt idx="513">
                  <c:v>43080</c:v>
                </c:pt>
                <c:pt idx="514">
                  <c:v>43081</c:v>
                </c:pt>
                <c:pt idx="515">
                  <c:v>43082</c:v>
                </c:pt>
                <c:pt idx="516">
                  <c:v>43083</c:v>
                </c:pt>
                <c:pt idx="517">
                  <c:v>43084</c:v>
                </c:pt>
                <c:pt idx="518">
                  <c:v>43085</c:v>
                </c:pt>
                <c:pt idx="519">
                  <c:v>43086</c:v>
                </c:pt>
                <c:pt idx="520">
                  <c:v>43087</c:v>
                </c:pt>
                <c:pt idx="521">
                  <c:v>43088</c:v>
                </c:pt>
                <c:pt idx="522">
                  <c:v>43089</c:v>
                </c:pt>
                <c:pt idx="523">
                  <c:v>43090</c:v>
                </c:pt>
                <c:pt idx="524">
                  <c:v>43091</c:v>
                </c:pt>
                <c:pt idx="525">
                  <c:v>43092</c:v>
                </c:pt>
                <c:pt idx="526">
                  <c:v>43093</c:v>
                </c:pt>
                <c:pt idx="527">
                  <c:v>43094</c:v>
                </c:pt>
                <c:pt idx="528">
                  <c:v>43095</c:v>
                </c:pt>
                <c:pt idx="529">
                  <c:v>43096</c:v>
                </c:pt>
                <c:pt idx="530">
                  <c:v>43097</c:v>
                </c:pt>
                <c:pt idx="531">
                  <c:v>43098</c:v>
                </c:pt>
                <c:pt idx="532">
                  <c:v>43099</c:v>
                </c:pt>
                <c:pt idx="533">
                  <c:v>43100</c:v>
                </c:pt>
                <c:pt idx="534">
                  <c:v>43101</c:v>
                </c:pt>
                <c:pt idx="535">
                  <c:v>43102</c:v>
                </c:pt>
                <c:pt idx="536">
                  <c:v>43103</c:v>
                </c:pt>
                <c:pt idx="537">
                  <c:v>43104</c:v>
                </c:pt>
                <c:pt idx="538">
                  <c:v>43105</c:v>
                </c:pt>
                <c:pt idx="539">
                  <c:v>43106</c:v>
                </c:pt>
                <c:pt idx="540">
                  <c:v>43107</c:v>
                </c:pt>
                <c:pt idx="541">
                  <c:v>43108</c:v>
                </c:pt>
                <c:pt idx="542">
                  <c:v>43109</c:v>
                </c:pt>
                <c:pt idx="543">
                  <c:v>43110</c:v>
                </c:pt>
                <c:pt idx="544">
                  <c:v>43111</c:v>
                </c:pt>
                <c:pt idx="545">
                  <c:v>43112</c:v>
                </c:pt>
                <c:pt idx="546">
                  <c:v>43113</c:v>
                </c:pt>
                <c:pt idx="547">
                  <c:v>43114</c:v>
                </c:pt>
                <c:pt idx="548">
                  <c:v>43115</c:v>
                </c:pt>
                <c:pt idx="549">
                  <c:v>43116</c:v>
                </c:pt>
                <c:pt idx="550">
                  <c:v>43117</c:v>
                </c:pt>
                <c:pt idx="551">
                  <c:v>43118</c:v>
                </c:pt>
                <c:pt idx="552">
                  <c:v>43119</c:v>
                </c:pt>
                <c:pt idx="553">
                  <c:v>43120</c:v>
                </c:pt>
                <c:pt idx="554">
                  <c:v>43121</c:v>
                </c:pt>
                <c:pt idx="555">
                  <c:v>43122</c:v>
                </c:pt>
                <c:pt idx="556">
                  <c:v>43123</c:v>
                </c:pt>
                <c:pt idx="557">
                  <c:v>43124</c:v>
                </c:pt>
                <c:pt idx="558">
                  <c:v>43125</c:v>
                </c:pt>
                <c:pt idx="559">
                  <c:v>43126</c:v>
                </c:pt>
                <c:pt idx="560">
                  <c:v>43127</c:v>
                </c:pt>
                <c:pt idx="561">
                  <c:v>43128</c:v>
                </c:pt>
                <c:pt idx="562">
                  <c:v>43129</c:v>
                </c:pt>
                <c:pt idx="563">
                  <c:v>43130</c:v>
                </c:pt>
                <c:pt idx="564">
                  <c:v>43131</c:v>
                </c:pt>
                <c:pt idx="565">
                  <c:v>43132</c:v>
                </c:pt>
                <c:pt idx="566">
                  <c:v>43133</c:v>
                </c:pt>
                <c:pt idx="567">
                  <c:v>43134</c:v>
                </c:pt>
                <c:pt idx="568">
                  <c:v>43135</c:v>
                </c:pt>
                <c:pt idx="569">
                  <c:v>43136</c:v>
                </c:pt>
                <c:pt idx="570">
                  <c:v>43137</c:v>
                </c:pt>
                <c:pt idx="571">
                  <c:v>43138</c:v>
                </c:pt>
                <c:pt idx="572">
                  <c:v>43139</c:v>
                </c:pt>
                <c:pt idx="573">
                  <c:v>43140</c:v>
                </c:pt>
                <c:pt idx="574">
                  <c:v>43141</c:v>
                </c:pt>
                <c:pt idx="575">
                  <c:v>43142</c:v>
                </c:pt>
                <c:pt idx="576">
                  <c:v>43143</c:v>
                </c:pt>
                <c:pt idx="577">
                  <c:v>43144</c:v>
                </c:pt>
                <c:pt idx="578">
                  <c:v>43145</c:v>
                </c:pt>
                <c:pt idx="579">
                  <c:v>43146</c:v>
                </c:pt>
                <c:pt idx="580">
                  <c:v>43147</c:v>
                </c:pt>
                <c:pt idx="581">
                  <c:v>43148</c:v>
                </c:pt>
                <c:pt idx="582">
                  <c:v>43149</c:v>
                </c:pt>
                <c:pt idx="583">
                  <c:v>43150</c:v>
                </c:pt>
                <c:pt idx="584">
                  <c:v>43151</c:v>
                </c:pt>
                <c:pt idx="585">
                  <c:v>43152</c:v>
                </c:pt>
                <c:pt idx="586">
                  <c:v>43153</c:v>
                </c:pt>
                <c:pt idx="587">
                  <c:v>43154</c:v>
                </c:pt>
                <c:pt idx="588">
                  <c:v>43155</c:v>
                </c:pt>
                <c:pt idx="589">
                  <c:v>43156</c:v>
                </c:pt>
                <c:pt idx="590">
                  <c:v>43157</c:v>
                </c:pt>
                <c:pt idx="591">
                  <c:v>43158</c:v>
                </c:pt>
                <c:pt idx="592">
                  <c:v>43159</c:v>
                </c:pt>
                <c:pt idx="593">
                  <c:v>43160</c:v>
                </c:pt>
                <c:pt idx="594">
                  <c:v>43161</c:v>
                </c:pt>
                <c:pt idx="595">
                  <c:v>43162</c:v>
                </c:pt>
                <c:pt idx="596">
                  <c:v>43163</c:v>
                </c:pt>
                <c:pt idx="597">
                  <c:v>43164</c:v>
                </c:pt>
                <c:pt idx="598">
                  <c:v>43165</c:v>
                </c:pt>
                <c:pt idx="599">
                  <c:v>43166</c:v>
                </c:pt>
                <c:pt idx="600">
                  <c:v>43167</c:v>
                </c:pt>
                <c:pt idx="601">
                  <c:v>43168</c:v>
                </c:pt>
                <c:pt idx="602">
                  <c:v>43169</c:v>
                </c:pt>
                <c:pt idx="603">
                  <c:v>43170</c:v>
                </c:pt>
                <c:pt idx="604">
                  <c:v>43171</c:v>
                </c:pt>
                <c:pt idx="605">
                  <c:v>43172</c:v>
                </c:pt>
                <c:pt idx="606">
                  <c:v>43173</c:v>
                </c:pt>
                <c:pt idx="607">
                  <c:v>43174</c:v>
                </c:pt>
                <c:pt idx="608">
                  <c:v>43175</c:v>
                </c:pt>
                <c:pt idx="609">
                  <c:v>43176</c:v>
                </c:pt>
                <c:pt idx="610">
                  <c:v>43177</c:v>
                </c:pt>
                <c:pt idx="611">
                  <c:v>43178</c:v>
                </c:pt>
                <c:pt idx="612">
                  <c:v>43179</c:v>
                </c:pt>
                <c:pt idx="613">
                  <c:v>43180</c:v>
                </c:pt>
                <c:pt idx="614">
                  <c:v>43181</c:v>
                </c:pt>
                <c:pt idx="615">
                  <c:v>43182</c:v>
                </c:pt>
                <c:pt idx="616">
                  <c:v>43183</c:v>
                </c:pt>
                <c:pt idx="617">
                  <c:v>43184</c:v>
                </c:pt>
                <c:pt idx="618">
                  <c:v>43185</c:v>
                </c:pt>
                <c:pt idx="619">
                  <c:v>43186</c:v>
                </c:pt>
                <c:pt idx="620">
                  <c:v>43187</c:v>
                </c:pt>
                <c:pt idx="621">
                  <c:v>43188</c:v>
                </c:pt>
                <c:pt idx="622">
                  <c:v>43189</c:v>
                </c:pt>
                <c:pt idx="623">
                  <c:v>43190</c:v>
                </c:pt>
                <c:pt idx="624">
                  <c:v>43191</c:v>
                </c:pt>
                <c:pt idx="625">
                  <c:v>43192</c:v>
                </c:pt>
                <c:pt idx="626">
                  <c:v>43193</c:v>
                </c:pt>
                <c:pt idx="627">
                  <c:v>43194</c:v>
                </c:pt>
                <c:pt idx="628">
                  <c:v>43195</c:v>
                </c:pt>
                <c:pt idx="629">
                  <c:v>43196</c:v>
                </c:pt>
                <c:pt idx="630">
                  <c:v>43197</c:v>
                </c:pt>
                <c:pt idx="631">
                  <c:v>43198</c:v>
                </c:pt>
                <c:pt idx="632">
                  <c:v>43199</c:v>
                </c:pt>
                <c:pt idx="633">
                  <c:v>43200</c:v>
                </c:pt>
                <c:pt idx="634">
                  <c:v>43201</c:v>
                </c:pt>
                <c:pt idx="635">
                  <c:v>43202</c:v>
                </c:pt>
                <c:pt idx="636">
                  <c:v>43203</c:v>
                </c:pt>
                <c:pt idx="637">
                  <c:v>43204</c:v>
                </c:pt>
                <c:pt idx="638">
                  <c:v>43205</c:v>
                </c:pt>
                <c:pt idx="639">
                  <c:v>43206</c:v>
                </c:pt>
                <c:pt idx="640">
                  <c:v>43207</c:v>
                </c:pt>
                <c:pt idx="641">
                  <c:v>43208</c:v>
                </c:pt>
                <c:pt idx="642">
                  <c:v>43209</c:v>
                </c:pt>
                <c:pt idx="643">
                  <c:v>43210</c:v>
                </c:pt>
                <c:pt idx="644">
                  <c:v>43211</c:v>
                </c:pt>
                <c:pt idx="645">
                  <c:v>43212</c:v>
                </c:pt>
                <c:pt idx="646">
                  <c:v>43213</c:v>
                </c:pt>
                <c:pt idx="647">
                  <c:v>43214</c:v>
                </c:pt>
                <c:pt idx="648">
                  <c:v>43215</c:v>
                </c:pt>
                <c:pt idx="649">
                  <c:v>43216</c:v>
                </c:pt>
                <c:pt idx="650">
                  <c:v>43217</c:v>
                </c:pt>
                <c:pt idx="651">
                  <c:v>43218</c:v>
                </c:pt>
                <c:pt idx="652">
                  <c:v>43219</c:v>
                </c:pt>
                <c:pt idx="653">
                  <c:v>43220</c:v>
                </c:pt>
                <c:pt idx="654">
                  <c:v>43221</c:v>
                </c:pt>
                <c:pt idx="655">
                  <c:v>43222</c:v>
                </c:pt>
                <c:pt idx="656">
                  <c:v>43223</c:v>
                </c:pt>
                <c:pt idx="657">
                  <c:v>43224</c:v>
                </c:pt>
                <c:pt idx="658">
                  <c:v>43225</c:v>
                </c:pt>
                <c:pt idx="659">
                  <c:v>43226</c:v>
                </c:pt>
                <c:pt idx="660">
                  <c:v>43227</c:v>
                </c:pt>
                <c:pt idx="661">
                  <c:v>43228</c:v>
                </c:pt>
                <c:pt idx="662">
                  <c:v>43229</c:v>
                </c:pt>
                <c:pt idx="663">
                  <c:v>43230</c:v>
                </c:pt>
                <c:pt idx="664">
                  <c:v>43231</c:v>
                </c:pt>
                <c:pt idx="665">
                  <c:v>43232</c:v>
                </c:pt>
                <c:pt idx="666">
                  <c:v>43233</c:v>
                </c:pt>
                <c:pt idx="667">
                  <c:v>43234</c:v>
                </c:pt>
                <c:pt idx="668">
                  <c:v>43235</c:v>
                </c:pt>
                <c:pt idx="669">
                  <c:v>43236</c:v>
                </c:pt>
                <c:pt idx="670">
                  <c:v>43237</c:v>
                </c:pt>
                <c:pt idx="671">
                  <c:v>43238</c:v>
                </c:pt>
                <c:pt idx="672">
                  <c:v>43239</c:v>
                </c:pt>
                <c:pt idx="673">
                  <c:v>43240</c:v>
                </c:pt>
                <c:pt idx="674">
                  <c:v>43241</c:v>
                </c:pt>
                <c:pt idx="675">
                  <c:v>43242</c:v>
                </c:pt>
                <c:pt idx="676">
                  <c:v>43243</c:v>
                </c:pt>
                <c:pt idx="677">
                  <c:v>43244</c:v>
                </c:pt>
                <c:pt idx="678">
                  <c:v>43245</c:v>
                </c:pt>
                <c:pt idx="679">
                  <c:v>43246</c:v>
                </c:pt>
                <c:pt idx="680">
                  <c:v>43247</c:v>
                </c:pt>
                <c:pt idx="681">
                  <c:v>43248</c:v>
                </c:pt>
                <c:pt idx="682">
                  <c:v>43249</c:v>
                </c:pt>
                <c:pt idx="683">
                  <c:v>43250</c:v>
                </c:pt>
                <c:pt idx="684">
                  <c:v>43251</c:v>
                </c:pt>
                <c:pt idx="685">
                  <c:v>43252</c:v>
                </c:pt>
                <c:pt idx="686">
                  <c:v>43253</c:v>
                </c:pt>
                <c:pt idx="687">
                  <c:v>43254</c:v>
                </c:pt>
                <c:pt idx="688">
                  <c:v>43255</c:v>
                </c:pt>
                <c:pt idx="689">
                  <c:v>43256</c:v>
                </c:pt>
                <c:pt idx="690">
                  <c:v>43257</c:v>
                </c:pt>
                <c:pt idx="691">
                  <c:v>43258</c:v>
                </c:pt>
                <c:pt idx="692">
                  <c:v>43259</c:v>
                </c:pt>
                <c:pt idx="693">
                  <c:v>43260</c:v>
                </c:pt>
                <c:pt idx="694">
                  <c:v>43261</c:v>
                </c:pt>
                <c:pt idx="695">
                  <c:v>43262</c:v>
                </c:pt>
                <c:pt idx="696">
                  <c:v>43263</c:v>
                </c:pt>
                <c:pt idx="697">
                  <c:v>43264</c:v>
                </c:pt>
                <c:pt idx="698">
                  <c:v>43265</c:v>
                </c:pt>
                <c:pt idx="699">
                  <c:v>43266</c:v>
                </c:pt>
                <c:pt idx="700">
                  <c:v>43267</c:v>
                </c:pt>
                <c:pt idx="701">
                  <c:v>43268</c:v>
                </c:pt>
                <c:pt idx="702">
                  <c:v>43269</c:v>
                </c:pt>
                <c:pt idx="703">
                  <c:v>43270</c:v>
                </c:pt>
                <c:pt idx="704">
                  <c:v>43271</c:v>
                </c:pt>
                <c:pt idx="705">
                  <c:v>43272</c:v>
                </c:pt>
                <c:pt idx="706">
                  <c:v>43273</c:v>
                </c:pt>
                <c:pt idx="707">
                  <c:v>43274</c:v>
                </c:pt>
                <c:pt idx="708">
                  <c:v>43275</c:v>
                </c:pt>
                <c:pt idx="709">
                  <c:v>43276</c:v>
                </c:pt>
                <c:pt idx="710">
                  <c:v>43277</c:v>
                </c:pt>
                <c:pt idx="711">
                  <c:v>43278</c:v>
                </c:pt>
                <c:pt idx="712">
                  <c:v>43279</c:v>
                </c:pt>
                <c:pt idx="713">
                  <c:v>43280</c:v>
                </c:pt>
                <c:pt idx="714">
                  <c:v>43281</c:v>
                </c:pt>
                <c:pt idx="715">
                  <c:v>43282</c:v>
                </c:pt>
                <c:pt idx="716">
                  <c:v>43283</c:v>
                </c:pt>
                <c:pt idx="717">
                  <c:v>43284</c:v>
                </c:pt>
                <c:pt idx="718">
                  <c:v>43285</c:v>
                </c:pt>
                <c:pt idx="719">
                  <c:v>43286</c:v>
                </c:pt>
                <c:pt idx="720">
                  <c:v>43287</c:v>
                </c:pt>
                <c:pt idx="721">
                  <c:v>43288</c:v>
                </c:pt>
                <c:pt idx="722">
                  <c:v>43289</c:v>
                </c:pt>
                <c:pt idx="723">
                  <c:v>43290</c:v>
                </c:pt>
                <c:pt idx="724">
                  <c:v>43291</c:v>
                </c:pt>
                <c:pt idx="725">
                  <c:v>43292</c:v>
                </c:pt>
                <c:pt idx="726">
                  <c:v>43293</c:v>
                </c:pt>
                <c:pt idx="727">
                  <c:v>43294</c:v>
                </c:pt>
                <c:pt idx="728">
                  <c:v>43295</c:v>
                </c:pt>
                <c:pt idx="729">
                  <c:v>43296</c:v>
                </c:pt>
                <c:pt idx="730">
                  <c:v>43297</c:v>
                </c:pt>
                <c:pt idx="731">
                  <c:v>43298</c:v>
                </c:pt>
                <c:pt idx="732">
                  <c:v>43299</c:v>
                </c:pt>
                <c:pt idx="733">
                  <c:v>43300</c:v>
                </c:pt>
                <c:pt idx="734">
                  <c:v>43301</c:v>
                </c:pt>
                <c:pt idx="735">
                  <c:v>43302</c:v>
                </c:pt>
                <c:pt idx="736">
                  <c:v>43303</c:v>
                </c:pt>
                <c:pt idx="737">
                  <c:v>43304</c:v>
                </c:pt>
                <c:pt idx="738">
                  <c:v>43305</c:v>
                </c:pt>
                <c:pt idx="739">
                  <c:v>43306</c:v>
                </c:pt>
                <c:pt idx="740">
                  <c:v>43307</c:v>
                </c:pt>
                <c:pt idx="741">
                  <c:v>43308</c:v>
                </c:pt>
                <c:pt idx="742">
                  <c:v>43309</c:v>
                </c:pt>
                <c:pt idx="743">
                  <c:v>43310</c:v>
                </c:pt>
                <c:pt idx="744">
                  <c:v>43311</c:v>
                </c:pt>
                <c:pt idx="745">
                  <c:v>43312</c:v>
                </c:pt>
                <c:pt idx="746">
                  <c:v>43313</c:v>
                </c:pt>
                <c:pt idx="747">
                  <c:v>43314</c:v>
                </c:pt>
                <c:pt idx="748">
                  <c:v>43315</c:v>
                </c:pt>
                <c:pt idx="749">
                  <c:v>43316</c:v>
                </c:pt>
                <c:pt idx="750">
                  <c:v>43317</c:v>
                </c:pt>
                <c:pt idx="751">
                  <c:v>43318</c:v>
                </c:pt>
                <c:pt idx="752">
                  <c:v>43319</c:v>
                </c:pt>
                <c:pt idx="753">
                  <c:v>43320</c:v>
                </c:pt>
                <c:pt idx="754">
                  <c:v>43321</c:v>
                </c:pt>
                <c:pt idx="755">
                  <c:v>43322</c:v>
                </c:pt>
                <c:pt idx="756">
                  <c:v>43323</c:v>
                </c:pt>
                <c:pt idx="757">
                  <c:v>43324</c:v>
                </c:pt>
                <c:pt idx="758">
                  <c:v>43325</c:v>
                </c:pt>
                <c:pt idx="759">
                  <c:v>43326</c:v>
                </c:pt>
                <c:pt idx="760">
                  <c:v>43327</c:v>
                </c:pt>
                <c:pt idx="761">
                  <c:v>43328</c:v>
                </c:pt>
                <c:pt idx="762">
                  <c:v>43329</c:v>
                </c:pt>
                <c:pt idx="763">
                  <c:v>43330</c:v>
                </c:pt>
                <c:pt idx="764">
                  <c:v>43331</c:v>
                </c:pt>
                <c:pt idx="765">
                  <c:v>43332</c:v>
                </c:pt>
                <c:pt idx="766">
                  <c:v>43333</c:v>
                </c:pt>
                <c:pt idx="767">
                  <c:v>43334</c:v>
                </c:pt>
                <c:pt idx="768">
                  <c:v>43335</c:v>
                </c:pt>
                <c:pt idx="769">
                  <c:v>43336</c:v>
                </c:pt>
                <c:pt idx="770">
                  <c:v>43337</c:v>
                </c:pt>
                <c:pt idx="771">
                  <c:v>43338</c:v>
                </c:pt>
                <c:pt idx="772">
                  <c:v>43339</c:v>
                </c:pt>
                <c:pt idx="773">
                  <c:v>43340</c:v>
                </c:pt>
                <c:pt idx="774">
                  <c:v>43341</c:v>
                </c:pt>
                <c:pt idx="775">
                  <c:v>43342</c:v>
                </c:pt>
                <c:pt idx="776">
                  <c:v>43343</c:v>
                </c:pt>
                <c:pt idx="777">
                  <c:v>43344</c:v>
                </c:pt>
                <c:pt idx="778">
                  <c:v>43345</c:v>
                </c:pt>
                <c:pt idx="779">
                  <c:v>43346</c:v>
                </c:pt>
                <c:pt idx="780">
                  <c:v>43347</c:v>
                </c:pt>
                <c:pt idx="781">
                  <c:v>43348</c:v>
                </c:pt>
                <c:pt idx="782">
                  <c:v>43349</c:v>
                </c:pt>
                <c:pt idx="783">
                  <c:v>43350</c:v>
                </c:pt>
                <c:pt idx="784">
                  <c:v>43351</c:v>
                </c:pt>
                <c:pt idx="785">
                  <c:v>43352</c:v>
                </c:pt>
                <c:pt idx="786">
                  <c:v>43353</c:v>
                </c:pt>
                <c:pt idx="787">
                  <c:v>43354</c:v>
                </c:pt>
                <c:pt idx="788">
                  <c:v>43355</c:v>
                </c:pt>
                <c:pt idx="789">
                  <c:v>43356</c:v>
                </c:pt>
                <c:pt idx="790">
                  <c:v>43357</c:v>
                </c:pt>
                <c:pt idx="791">
                  <c:v>43358</c:v>
                </c:pt>
                <c:pt idx="792">
                  <c:v>43359</c:v>
                </c:pt>
                <c:pt idx="793">
                  <c:v>43360</c:v>
                </c:pt>
                <c:pt idx="794">
                  <c:v>43361</c:v>
                </c:pt>
                <c:pt idx="795">
                  <c:v>43362</c:v>
                </c:pt>
                <c:pt idx="796">
                  <c:v>43363</c:v>
                </c:pt>
                <c:pt idx="797">
                  <c:v>43364</c:v>
                </c:pt>
                <c:pt idx="798">
                  <c:v>43365</c:v>
                </c:pt>
                <c:pt idx="799">
                  <c:v>43366</c:v>
                </c:pt>
                <c:pt idx="800">
                  <c:v>43367</c:v>
                </c:pt>
                <c:pt idx="801">
                  <c:v>43368</c:v>
                </c:pt>
                <c:pt idx="802">
                  <c:v>43369</c:v>
                </c:pt>
                <c:pt idx="803">
                  <c:v>43370</c:v>
                </c:pt>
                <c:pt idx="804">
                  <c:v>43371</c:v>
                </c:pt>
                <c:pt idx="805">
                  <c:v>43372</c:v>
                </c:pt>
                <c:pt idx="806">
                  <c:v>43373</c:v>
                </c:pt>
                <c:pt idx="807">
                  <c:v>43374</c:v>
                </c:pt>
                <c:pt idx="808">
                  <c:v>43375</c:v>
                </c:pt>
                <c:pt idx="809">
                  <c:v>43376</c:v>
                </c:pt>
                <c:pt idx="810">
                  <c:v>43377</c:v>
                </c:pt>
                <c:pt idx="811">
                  <c:v>43378</c:v>
                </c:pt>
                <c:pt idx="812">
                  <c:v>43379</c:v>
                </c:pt>
                <c:pt idx="813">
                  <c:v>43380</c:v>
                </c:pt>
                <c:pt idx="814">
                  <c:v>43381</c:v>
                </c:pt>
                <c:pt idx="815">
                  <c:v>43382</c:v>
                </c:pt>
                <c:pt idx="816">
                  <c:v>43383</c:v>
                </c:pt>
                <c:pt idx="817">
                  <c:v>43384</c:v>
                </c:pt>
                <c:pt idx="818">
                  <c:v>43385</c:v>
                </c:pt>
                <c:pt idx="819">
                  <c:v>43386</c:v>
                </c:pt>
                <c:pt idx="820">
                  <c:v>43387</c:v>
                </c:pt>
                <c:pt idx="821">
                  <c:v>43388</c:v>
                </c:pt>
                <c:pt idx="822">
                  <c:v>43389</c:v>
                </c:pt>
                <c:pt idx="823">
                  <c:v>43390</c:v>
                </c:pt>
                <c:pt idx="824">
                  <c:v>43391</c:v>
                </c:pt>
                <c:pt idx="825">
                  <c:v>43392</c:v>
                </c:pt>
                <c:pt idx="826">
                  <c:v>43393</c:v>
                </c:pt>
                <c:pt idx="827">
                  <c:v>43394</c:v>
                </c:pt>
                <c:pt idx="828">
                  <c:v>43395</c:v>
                </c:pt>
                <c:pt idx="829">
                  <c:v>43396</c:v>
                </c:pt>
                <c:pt idx="830">
                  <c:v>43397</c:v>
                </c:pt>
                <c:pt idx="831">
                  <c:v>43398</c:v>
                </c:pt>
                <c:pt idx="832">
                  <c:v>43399</c:v>
                </c:pt>
                <c:pt idx="833">
                  <c:v>43400</c:v>
                </c:pt>
                <c:pt idx="834">
                  <c:v>43401</c:v>
                </c:pt>
                <c:pt idx="835">
                  <c:v>43402</c:v>
                </c:pt>
                <c:pt idx="836">
                  <c:v>43403</c:v>
                </c:pt>
                <c:pt idx="837">
                  <c:v>43404</c:v>
                </c:pt>
                <c:pt idx="838">
                  <c:v>43405</c:v>
                </c:pt>
                <c:pt idx="839">
                  <c:v>43406</c:v>
                </c:pt>
                <c:pt idx="840">
                  <c:v>43407</c:v>
                </c:pt>
                <c:pt idx="841">
                  <c:v>43408</c:v>
                </c:pt>
                <c:pt idx="842">
                  <c:v>43409</c:v>
                </c:pt>
                <c:pt idx="843">
                  <c:v>43410</c:v>
                </c:pt>
                <c:pt idx="844">
                  <c:v>43411</c:v>
                </c:pt>
                <c:pt idx="845">
                  <c:v>43412</c:v>
                </c:pt>
                <c:pt idx="846">
                  <c:v>43413</c:v>
                </c:pt>
                <c:pt idx="847">
                  <c:v>43414</c:v>
                </c:pt>
                <c:pt idx="848">
                  <c:v>43415</c:v>
                </c:pt>
                <c:pt idx="849">
                  <c:v>43416</c:v>
                </c:pt>
                <c:pt idx="850">
                  <c:v>43417</c:v>
                </c:pt>
                <c:pt idx="851">
                  <c:v>43418</c:v>
                </c:pt>
                <c:pt idx="852">
                  <c:v>43419</c:v>
                </c:pt>
                <c:pt idx="853">
                  <c:v>43420</c:v>
                </c:pt>
                <c:pt idx="854">
                  <c:v>43421</c:v>
                </c:pt>
                <c:pt idx="855">
                  <c:v>43422</c:v>
                </c:pt>
                <c:pt idx="856">
                  <c:v>43423</c:v>
                </c:pt>
                <c:pt idx="857">
                  <c:v>43424</c:v>
                </c:pt>
                <c:pt idx="858">
                  <c:v>43425</c:v>
                </c:pt>
                <c:pt idx="859">
                  <c:v>43426</c:v>
                </c:pt>
                <c:pt idx="860">
                  <c:v>43427</c:v>
                </c:pt>
                <c:pt idx="861">
                  <c:v>43428</c:v>
                </c:pt>
                <c:pt idx="862">
                  <c:v>43429</c:v>
                </c:pt>
                <c:pt idx="863">
                  <c:v>43430</c:v>
                </c:pt>
                <c:pt idx="864">
                  <c:v>43431</c:v>
                </c:pt>
                <c:pt idx="865">
                  <c:v>43432</c:v>
                </c:pt>
                <c:pt idx="866">
                  <c:v>43433</c:v>
                </c:pt>
                <c:pt idx="867">
                  <c:v>43434</c:v>
                </c:pt>
                <c:pt idx="868">
                  <c:v>43435</c:v>
                </c:pt>
                <c:pt idx="869">
                  <c:v>43436</c:v>
                </c:pt>
                <c:pt idx="870">
                  <c:v>43437</c:v>
                </c:pt>
                <c:pt idx="871">
                  <c:v>43438</c:v>
                </c:pt>
                <c:pt idx="872">
                  <c:v>43439</c:v>
                </c:pt>
                <c:pt idx="873">
                  <c:v>43440</c:v>
                </c:pt>
                <c:pt idx="874">
                  <c:v>43441</c:v>
                </c:pt>
                <c:pt idx="875">
                  <c:v>43442</c:v>
                </c:pt>
                <c:pt idx="876">
                  <c:v>43443</c:v>
                </c:pt>
                <c:pt idx="877">
                  <c:v>43444</c:v>
                </c:pt>
                <c:pt idx="878">
                  <c:v>43445</c:v>
                </c:pt>
                <c:pt idx="879">
                  <c:v>43446</c:v>
                </c:pt>
                <c:pt idx="880">
                  <c:v>43447</c:v>
                </c:pt>
                <c:pt idx="881">
                  <c:v>43448</c:v>
                </c:pt>
                <c:pt idx="882">
                  <c:v>43449</c:v>
                </c:pt>
                <c:pt idx="883">
                  <c:v>43450</c:v>
                </c:pt>
                <c:pt idx="884">
                  <c:v>43451</c:v>
                </c:pt>
                <c:pt idx="885">
                  <c:v>43452</c:v>
                </c:pt>
                <c:pt idx="886">
                  <c:v>43453</c:v>
                </c:pt>
                <c:pt idx="887">
                  <c:v>43454</c:v>
                </c:pt>
                <c:pt idx="888">
                  <c:v>43455</c:v>
                </c:pt>
                <c:pt idx="889">
                  <c:v>43456</c:v>
                </c:pt>
                <c:pt idx="890">
                  <c:v>43457</c:v>
                </c:pt>
                <c:pt idx="891">
                  <c:v>43458</c:v>
                </c:pt>
                <c:pt idx="892">
                  <c:v>43459</c:v>
                </c:pt>
                <c:pt idx="893">
                  <c:v>43460</c:v>
                </c:pt>
                <c:pt idx="894">
                  <c:v>43461</c:v>
                </c:pt>
                <c:pt idx="895">
                  <c:v>43462</c:v>
                </c:pt>
                <c:pt idx="896">
                  <c:v>43463</c:v>
                </c:pt>
                <c:pt idx="897">
                  <c:v>43464</c:v>
                </c:pt>
                <c:pt idx="898">
                  <c:v>43465</c:v>
                </c:pt>
                <c:pt idx="899">
                  <c:v>43466</c:v>
                </c:pt>
                <c:pt idx="900">
                  <c:v>43467</c:v>
                </c:pt>
                <c:pt idx="901">
                  <c:v>43468</c:v>
                </c:pt>
                <c:pt idx="902">
                  <c:v>43469</c:v>
                </c:pt>
                <c:pt idx="903">
                  <c:v>43470</c:v>
                </c:pt>
                <c:pt idx="904">
                  <c:v>43471</c:v>
                </c:pt>
                <c:pt idx="905">
                  <c:v>43472</c:v>
                </c:pt>
                <c:pt idx="906">
                  <c:v>43473</c:v>
                </c:pt>
                <c:pt idx="907">
                  <c:v>43474</c:v>
                </c:pt>
                <c:pt idx="908">
                  <c:v>43475</c:v>
                </c:pt>
                <c:pt idx="909">
                  <c:v>43476</c:v>
                </c:pt>
                <c:pt idx="910">
                  <c:v>43477</c:v>
                </c:pt>
                <c:pt idx="911">
                  <c:v>43478</c:v>
                </c:pt>
                <c:pt idx="912">
                  <c:v>43479</c:v>
                </c:pt>
                <c:pt idx="913">
                  <c:v>43480</c:v>
                </c:pt>
                <c:pt idx="914">
                  <c:v>43481</c:v>
                </c:pt>
                <c:pt idx="915">
                  <c:v>43482</c:v>
                </c:pt>
                <c:pt idx="916">
                  <c:v>43483</c:v>
                </c:pt>
                <c:pt idx="917">
                  <c:v>43484</c:v>
                </c:pt>
                <c:pt idx="918">
                  <c:v>43485</c:v>
                </c:pt>
                <c:pt idx="919">
                  <c:v>43486</c:v>
                </c:pt>
                <c:pt idx="920">
                  <c:v>43487</c:v>
                </c:pt>
                <c:pt idx="921">
                  <c:v>43488</c:v>
                </c:pt>
                <c:pt idx="922">
                  <c:v>43489</c:v>
                </c:pt>
                <c:pt idx="923">
                  <c:v>43490</c:v>
                </c:pt>
                <c:pt idx="924">
                  <c:v>43491</c:v>
                </c:pt>
                <c:pt idx="925">
                  <c:v>43492</c:v>
                </c:pt>
                <c:pt idx="926">
                  <c:v>43493</c:v>
                </c:pt>
                <c:pt idx="927">
                  <c:v>43494</c:v>
                </c:pt>
                <c:pt idx="928">
                  <c:v>43495</c:v>
                </c:pt>
                <c:pt idx="929">
                  <c:v>43496</c:v>
                </c:pt>
                <c:pt idx="930">
                  <c:v>43497</c:v>
                </c:pt>
                <c:pt idx="931">
                  <c:v>43498</c:v>
                </c:pt>
                <c:pt idx="932">
                  <c:v>43499</c:v>
                </c:pt>
                <c:pt idx="933">
                  <c:v>43500</c:v>
                </c:pt>
                <c:pt idx="934">
                  <c:v>43501</c:v>
                </c:pt>
                <c:pt idx="935">
                  <c:v>43502</c:v>
                </c:pt>
                <c:pt idx="936">
                  <c:v>43503</c:v>
                </c:pt>
                <c:pt idx="937">
                  <c:v>43504</c:v>
                </c:pt>
                <c:pt idx="938">
                  <c:v>43505</c:v>
                </c:pt>
                <c:pt idx="939">
                  <c:v>43506</c:v>
                </c:pt>
                <c:pt idx="940">
                  <c:v>43507</c:v>
                </c:pt>
                <c:pt idx="941">
                  <c:v>43508</c:v>
                </c:pt>
                <c:pt idx="942">
                  <c:v>43509</c:v>
                </c:pt>
                <c:pt idx="943">
                  <c:v>43510</c:v>
                </c:pt>
                <c:pt idx="944">
                  <c:v>43511</c:v>
                </c:pt>
                <c:pt idx="945">
                  <c:v>43512</c:v>
                </c:pt>
                <c:pt idx="946">
                  <c:v>43513</c:v>
                </c:pt>
                <c:pt idx="947">
                  <c:v>43514</c:v>
                </c:pt>
                <c:pt idx="948">
                  <c:v>43515</c:v>
                </c:pt>
                <c:pt idx="949">
                  <c:v>43516</c:v>
                </c:pt>
                <c:pt idx="950">
                  <c:v>43517</c:v>
                </c:pt>
                <c:pt idx="951">
                  <c:v>43518</c:v>
                </c:pt>
                <c:pt idx="952">
                  <c:v>43519</c:v>
                </c:pt>
                <c:pt idx="953">
                  <c:v>43520</c:v>
                </c:pt>
                <c:pt idx="954">
                  <c:v>43521</c:v>
                </c:pt>
                <c:pt idx="955">
                  <c:v>43522</c:v>
                </c:pt>
                <c:pt idx="956">
                  <c:v>43523</c:v>
                </c:pt>
                <c:pt idx="957">
                  <c:v>43524</c:v>
                </c:pt>
                <c:pt idx="958">
                  <c:v>43525</c:v>
                </c:pt>
                <c:pt idx="959">
                  <c:v>43526</c:v>
                </c:pt>
                <c:pt idx="960">
                  <c:v>43527</c:v>
                </c:pt>
                <c:pt idx="961">
                  <c:v>43528</c:v>
                </c:pt>
                <c:pt idx="962">
                  <c:v>43529</c:v>
                </c:pt>
                <c:pt idx="963">
                  <c:v>43530</c:v>
                </c:pt>
                <c:pt idx="964">
                  <c:v>43531</c:v>
                </c:pt>
                <c:pt idx="965">
                  <c:v>43532</c:v>
                </c:pt>
                <c:pt idx="966">
                  <c:v>43533</c:v>
                </c:pt>
                <c:pt idx="967">
                  <c:v>43534</c:v>
                </c:pt>
                <c:pt idx="968">
                  <c:v>43535</c:v>
                </c:pt>
                <c:pt idx="969">
                  <c:v>43536</c:v>
                </c:pt>
                <c:pt idx="970">
                  <c:v>43537</c:v>
                </c:pt>
                <c:pt idx="971">
                  <c:v>43538</c:v>
                </c:pt>
                <c:pt idx="972">
                  <c:v>43539</c:v>
                </c:pt>
                <c:pt idx="973">
                  <c:v>43540</c:v>
                </c:pt>
                <c:pt idx="974">
                  <c:v>43541</c:v>
                </c:pt>
                <c:pt idx="975">
                  <c:v>43542</c:v>
                </c:pt>
                <c:pt idx="976">
                  <c:v>43543</c:v>
                </c:pt>
                <c:pt idx="977">
                  <c:v>43544</c:v>
                </c:pt>
                <c:pt idx="978">
                  <c:v>43545</c:v>
                </c:pt>
                <c:pt idx="979">
                  <c:v>43546</c:v>
                </c:pt>
                <c:pt idx="980">
                  <c:v>43547</c:v>
                </c:pt>
                <c:pt idx="981">
                  <c:v>43548</c:v>
                </c:pt>
                <c:pt idx="982">
                  <c:v>43549</c:v>
                </c:pt>
                <c:pt idx="983">
                  <c:v>43550</c:v>
                </c:pt>
                <c:pt idx="984">
                  <c:v>43551</c:v>
                </c:pt>
                <c:pt idx="985">
                  <c:v>43552</c:v>
                </c:pt>
                <c:pt idx="986">
                  <c:v>43553</c:v>
                </c:pt>
                <c:pt idx="987">
                  <c:v>43554</c:v>
                </c:pt>
                <c:pt idx="988">
                  <c:v>43555</c:v>
                </c:pt>
                <c:pt idx="989">
                  <c:v>43556</c:v>
                </c:pt>
                <c:pt idx="990">
                  <c:v>43557</c:v>
                </c:pt>
                <c:pt idx="991">
                  <c:v>43558</c:v>
                </c:pt>
                <c:pt idx="992">
                  <c:v>43559</c:v>
                </c:pt>
                <c:pt idx="993">
                  <c:v>43560</c:v>
                </c:pt>
                <c:pt idx="994">
                  <c:v>43561</c:v>
                </c:pt>
                <c:pt idx="995">
                  <c:v>43562</c:v>
                </c:pt>
                <c:pt idx="996">
                  <c:v>43563</c:v>
                </c:pt>
                <c:pt idx="997">
                  <c:v>43564</c:v>
                </c:pt>
                <c:pt idx="998">
                  <c:v>43565</c:v>
                </c:pt>
                <c:pt idx="999">
                  <c:v>43566</c:v>
                </c:pt>
                <c:pt idx="1000">
                  <c:v>43567</c:v>
                </c:pt>
                <c:pt idx="1001">
                  <c:v>43568</c:v>
                </c:pt>
                <c:pt idx="1002">
                  <c:v>43569</c:v>
                </c:pt>
                <c:pt idx="1003">
                  <c:v>43570</c:v>
                </c:pt>
                <c:pt idx="1004">
                  <c:v>43571</c:v>
                </c:pt>
                <c:pt idx="1005">
                  <c:v>43572</c:v>
                </c:pt>
                <c:pt idx="1006">
                  <c:v>43573</c:v>
                </c:pt>
                <c:pt idx="1007">
                  <c:v>43574</c:v>
                </c:pt>
                <c:pt idx="1008">
                  <c:v>43575</c:v>
                </c:pt>
                <c:pt idx="1009">
                  <c:v>43576</c:v>
                </c:pt>
                <c:pt idx="1010">
                  <c:v>43577</c:v>
                </c:pt>
                <c:pt idx="1011">
                  <c:v>43578</c:v>
                </c:pt>
                <c:pt idx="1012">
                  <c:v>43579</c:v>
                </c:pt>
                <c:pt idx="1013">
                  <c:v>43580</c:v>
                </c:pt>
                <c:pt idx="1014">
                  <c:v>43581</c:v>
                </c:pt>
                <c:pt idx="1015">
                  <c:v>43582</c:v>
                </c:pt>
                <c:pt idx="1016">
                  <c:v>43583</c:v>
                </c:pt>
                <c:pt idx="1017">
                  <c:v>43584</c:v>
                </c:pt>
                <c:pt idx="1018">
                  <c:v>43585</c:v>
                </c:pt>
                <c:pt idx="1019">
                  <c:v>43586</c:v>
                </c:pt>
                <c:pt idx="1020">
                  <c:v>43587</c:v>
                </c:pt>
                <c:pt idx="1021">
                  <c:v>43588</c:v>
                </c:pt>
                <c:pt idx="1022">
                  <c:v>43589</c:v>
                </c:pt>
                <c:pt idx="1023">
                  <c:v>43590</c:v>
                </c:pt>
                <c:pt idx="1024">
                  <c:v>43591</c:v>
                </c:pt>
                <c:pt idx="1025">
                  <c:v>43592</c:v>
                </c:pt>
                <c:pt idx="1026">
                  <c:v>43593</c:v>
                </c:pt>
                <c:pt idx="1027">
                  <c:v>43594</c:v>
                </c:pt>
                <c:pt idx="1028">
                  <c:v>43595</c:v>
                </c:pt>
                <c:pt idx="1029">
                  <c:v>43596</c:v>
                </c:pt>
                <c:pt idx="1030">
                  <c:v>43597</c:v>
                </c:pt>
                <c:pt idx="1031">
                  <c:v>43598</c:v>
                </c:pt>
                <c:pt idx="1032">
                  <c:v>43599</c:v>
                </c:pt>
                <c:pt idx="1033">
                  <c:v>43600</c:v>
                </c:pt>
                <c:pt idx="1034">
                  <c:v>43601</c:v>
                </c:pt>
                <c:pt idx="1035">
                  <c:v>43602</c:v>
                </c:pt>
                <c:pt idx="1036">
                  <c:v>43603</c:v>
                </c:pt>
                <c:pt idx="1037">
                  <c:v>43604</c:v>
                </c:pt>
                <c:pt idx="1038">
                  <c:v>43605</c:v>
                </c:pt>
                <c:pt idx="1039">
                  <c:v>43606</c:v>
                </c:pt>
                <c:pt idx="1040">
                  <c:v>43607</c:v>
                </c:pt>
                <c:pt idx="1041">
                  <c:v>43608</c:v>
                </c:pt>
                <c:pt idx="1042">
                  <c:v>43609</c:v>
                </c:pt>
                <c:pt idx="1043">
                  <c:v>43610</c:v>
                </c:pt>
                <c:pt idx="1044">
                  <c:v>43611</c:v>
                </c:pt>
                <c:pt idx="1045">
                  <c:v>43612</c:v>
                </c:pt>
                <c:pt idx="1046">
                  <c:v>43613</c:v>
                </c:pt>
                <c:pt idx="1047">
                  <c:v>43614</c:v>
                </c:pt>
                <c:pt idx="1048">
                  <c:v>43615</c:v>
                </c:pt>
                <c:pt idx="1049">
                  <c:v>43616</c:v>
                </c:pt>
                <c:pt idx="1050">
                  <c:v>43617</c:v>
                </c:pt>
                <c:pt idx="1051">
                  <c:v>43618</c:v>
                </c:pt>
                <c:pt idx="1052">
                  <c:v>43619</c:v>
                </c:pt>
                <c:pt idx="1053">
                  <c:v>43620</c:v>
                </c:pt>
                <c:pt idx="1054">
                  <c:v>43621</c:v>
                </c:pt>
                <c:pt idx="1055">
                  <c:v>43622</c:v>
                </c:pt>
                <c:pt idx="1056">
                  <c:v>43623</c:v>
                </c:pt>
                <c:pt idx="1057">
                  <c:v>43624</c:v>
                </c:pt>
                <c:pt idx="1058">
                  <c:v>43625</c:v>
                </c:pt>
                <c:pt idx="1059">
                  <c:v>43626</c:v>
                </c:pt>
                <c:pt idx="1060">
                  <c:v>43627</c:v>
                </c:pt>
                <c:pt idx="1061">
                  <c:v>43628</c:v>
                </c:pt>
                <c:pt idx="1062">
                  <c:v>43629</c:v>
                </c:pt>
                <c:pt idx="1063">
                  <c:v>43630</c:v>
                </c:pt>
                <c:pt idx="1064">
                  <c:v>43631</c:v>
                </c:pt>
                <c:pt idx="1065">
                  <c:v>43632</c:v>
                </c:pt>
                <c:pt idx="1066">
                  <c:v>43633</c:v>
                </c:pt>
                <c:pt idx="1067">
                  <c:v>43634</c:v>
                </c:pt>
                <c:pt idx="1068">
                  <c:v>43635</c:v>
                </c:pt>
                <c:pt idx="1069">
                  <c:v>43636</c:v>
                </c:pt>
                <c:pt idx="1070">
                  <c:v>43637</c:v>
                </c:pt>
                <c:pt idx="1071">
                  <c:v>43638</c:v>
                </c:pt>
                <c:pt idx="1072">
                  <c:v>43639</c:v>
                </c:pt>
                <c:pt idx="1073">
                  <c:v>43640</c:v>
                </c:pt>
                <c:pt idx="1074">
                  <c:v>43641</c:v>
                </c:pt>
                <c:pt idx="1075">
                  <c:v>43642</c:v>
                </c:pt>
                <c:pt idx="1076">
                  <c:v>43643</c:v>
                </c:pt>
                <c:pt idx="1077">
                  <c:v>43644</c:v>
                </c:pt>
                <c:pt idx="1078">
                  <c:v>43645</c:v>
                </c:pt>
                <c:pt idx="1079">
                  <c:v>43646</c:v>
                </c:pt>
                <c:pt idx="1080">
                  <c:v>43647</c:v>
                </c:pt>
                <c:pt idx="1081">
                  <c:v>43648</c:v>
                </c:pt>
                <c:pt idx="1082">
                  <c:v>43649</c:v>
                </c:pt>
                <c:pt idx="1083">
                  <c:v>43650</c:v>
                </c:pt>
                <c:pt idx="1084">
                  <c:v>43651</c:v>
                </c:pt>
                <c:pt idx="1085">
                  <c:v>43652</c:v>
                </c:pt>
                <c:pt idx="1086">
                  <c:v>43653</c:v>
                </c:pt>
                <c:pt idx="1087">
                  <c:v>43654</c:v>
                </c:pt>
                <c:pt idx="1088">
                  <c:v>43655</c:v>
                </c:pt>
                <c:pt idx="1089">
                  <c:v>43656</c:v>
                </c:pt>
                <c:pt idx="1090">
                  <c:v>43657</c:v>
                </c:pt>
                <c:pt idx="1091">
                  <c:v>43658</c:v>
                </c:pt>
                <c:pt idx="1092">
                  <c:v>43659</c:v>
                </c:pt>
                <c:pt idx="1093">
                  <c:v>43660</c:v>
                </c:pt>
                <c:pt idx="1094">
                  <c:v>43661</c:v>
                </c:pt>
                <c:pt idx="1095">
                  <c:v>43662</c:v>
                </c:pt>
                <c:pt idx="1096">
                  <c:v>43663</c:v>
                </c:pt>
                <c:pt idx="1097">
                  <c:v>43664</c:v>
                </c:pt>
                <c:pt idx="1098">
                  <c:v>43665</c:v>
                </c:pt>
                <c:pt idx="1099">
                  <c:v>43666</c:v>
                </c:pt>
                <c:pt idx="1100">
                  <c:v>43667</c:v>
                </c:pt>
                <c:pt idx="1101">
                  <c:v>43668</c:v>
                </c:pt>
                <c:pt idx="1102">
                  <c:v>43669</c:v>
                </c:pt>
                <c:pt idx="1103">
                  <c:v>43670</c:v>
                </c:pt>
                <c:pt idx="1104">
                  <c:v>43671</c:v>
                </c:pt>
                <c:pt idx="1105">
                  <c:v>43672</c:v>
                </c:pt>
                <c:pt idx="1106">
                  <c:v>43673</c:v>
                </c:pt>
                <c:pt idx="1107">
                  <c:v>43674</c:v>
                </c:pt>
                <c:pt idx="1108">
                  <c:v>43675</c:v>
                </c:pt>
                <c:pt idx="1109">
                  <c:v>43676</c:v>
                </c:pt>
                <c:pt idx="1110">
                  <c:v>43677</c:v>
                </c:pt>
                <c:pt idx="1111">
                  <c:v>43678</c:v>
                </c:pt>
                <c:pt idx="1112">
                  <c:v>43679</c:v>
                </c:pt>
                <c:pt idx="1113">
                  <c:v>43680</c:v>
                </c:pt>
                <c:pt idx="1114">
                  <c:v>43681</c:v>
                </c:pt>
                <c:pt idx="1115">
                  <c:v>43682</c:v>
                </c:pt>
                <c:pt idx="1116">
                  <c:v>43683</c:v>
                </c:pt>
                <c:pt idx="1117">
                  <c:v>43684</c:v>
                </c:pt>
                <c:pt idx="1118">
                  <c:v>43685</c:v>
                </c:pt>
                <c:pt idx="1119">
                  <c:v>43686</c:v>
                </c:pt>
                <c:pt idx="1120">
                  <c:v>43687</c:v>
                </c:pt>
                <c:pt idx="1121">
                  <c:v>43688</c:v>
                </c:pt>
                <c:pt idx="1122">
                  <c:v>43689</c:v>
                </c:pt>
                <c:pt idx="1123">
                  <c:v>43690</c:v>
                </c:pt>
                <c:pt idx="1124">
                  <c:v>43691</c:v>
                </c:pt>
                <c:pt idx="1125">
                  <c:v>43692</c:v>
                </c:pt>
                <c:pt idx="1126">
                  <c:v>43693</c:v>
                </c:pt>
                <c:pt idx="1127">
                  <c:v>43694</c:v>
                </c:pt>
                <c:pt idx="1128">
                  <c:v>43695</c:v>
                </c:pt>
                <c:pt idx="1129">
                  <c:v>43696</c:v>
                </c:pt>
                <c:pt idx="1130">
                  <c:v>43697</c:v>
                </c:pt>
                <c:pt idx="1131">
                  <c:v>43698</c:v>
                </c:pt>
                <c:pt idx="1132">
                  <c:v>43699</c:v>
                </c:pt>
                <c:pt idx="1133">
                  <c:v>43700</c:v>
                </c:pt>
                <c:pt idx="1134">
                  <c:v>43701</c:v>
                </c:pt>
                <c:pt idx="1135">
                  <c:v>43702</c:v>
                </c:pt>
                <c:pt idx="1136">
                  <c:v>43703</c:v>
                </c:pt>
                <c:pt idx="1137">
                  <c:v>43704</c:v>
                </c:pt>
                <c:pt idx="1138">
                  <c:v>43705</c:v>
                </c:pt>
                <c:pt idx="1139">
                  <c:v>43706</c:v>
                </c:pt>
                <c:pt idx="1140">
                  <c:v>43707</c:v>
                </c:pt>
                <c:pt idx="1141">
                  <c:v>43708</c:v>
                </c:pt>
                <c:pt idx="1142">
                  <c:v>43709</c:v>
                </c:pt>
                <c:pt idx="1143">
                  <c:v>43710</c:v>
                </c:pt>
                <c:pt idx="1144">
                  <c:v>43711</c:v>
                </c:pt>
                <c:pt idx="1145">
                  <c:v>43712</c:v>
                </c:pt>
                <c:pt idx="1146">
                  <c:v>43713</c:v>
                </c:pt>
                <c:pt idx="1147">
                  <c:v>43714</c:v>
                </c:pt>
                <c:pt idx="1148">
                  <c:v>43715</c:v>
                </c:pt>
                <c:pt idx="1149">
                  <c:v>43716</c:v>
                </c:pt>
                <c:pt idx="1150">
                  <c:v>43717</c:v>
                </c:pt>
                <c:pt idx="1151">
                  <c:v>43718</c:v>
                </c:pt>
                <c:pt idx="1152">
                  <c:v>43719</c:v>
                </c:pt>
                <c:pt idx="1153">
                  <c:v>43720</c:v>
                </c:pt>
                <c:pt idx="1154">
                  <c:v>43721</c:v>
                </c:pt>
                <c:pt idx="1155">
                  <c:v>43722</c:v>
                </c:pt>
                <c:pt idx="1156">
                  <c:v>43723</c:v>
                </c:pt>
                <c:pt idx="1157">
                  <c:v>43724</c:v>
                </c:pt>
                <c:pt idx="1158">
                  <c:v>43725</c:v>
                </c:pt>
                <c:pt idx="1159">
                  <c:v>43726</c:v>
                </c:pt>
                <c:pt idx="1160">
                  <c:v>43727</c:v>
                </c:pt>
                <c:pt idx="1161">
                  <c:v>43728</c:v>
                </c:pt>
                <c:pt idx="1162">
                  <c:v>43729</c:v>
                </c:pt>
                <c:pt idx="1163">
                  <c:v>43730</c:v>
                </c:pt>
                <c:pt idx="1164">
                  <c:v>43731</c:v>
                </c:pt>
                <c:pt idx="1165">
                  <c:v>43732</c:v>
                </c:pt>
                <c:pt idx="1166">
                  <c:v>43733</c:v>
                </c:pt>
                <c:pt idx="1167">
                  <c:v>43734</c:v>
                </c:pt>
                <c:pt idx="1168">
                  <c:v>43735</c:v>
                </c:pt>
                <c:pt idx="1169">
                  <c:v>43736</c:v>
                </c:pt>
                <c:pt idx="1170">
                  <c:v>43737</c:v>
                </c:pt>
                <c:pt idx="1171">
                  <c:v>43738</c:v>
                </c:pt>
                <c:pt idx="1172">
                  <c:v>43739</c:v>
                </c:pt>
                <c:pt idx="1173">
                  <c:v>43740</c:v>
                </c:pt>
                <c:pt idx="1174">
                  <c:v>43741</c:v>
                </c:pt>
                <c:pt idx="1175">
                  <c:v>43742</c:v>
                </c:pt>
                <c:pt idx="1176">
                  <c:v>43743</c:v>
                </c:pt>
                <c:pt idx="1177">
                  <c:v>43744</c:v>
                </c:pt>
                <c:pt idx="1178">
                  <c:v>43745</c:v>
                </c:pt>
                <c:pt idx="1179">
                  <c:v>43746</c:v>
                </c:pt>
                <c:pt idx="1180">
                  <c:v>43747</c:v>
                </c:pt>
                <c:pt idx="1181">
                  <c:v>43748</c:v>
                </c:pt>
                <c:pt idx="1182">
                  <c:v>43749</c:v>
                </c:pt>
                <c:pt idx="1183">
                  <c:v>43750</c:v>
                </c:pt>
                <c:pt idx="1184">
                  <c:v>43751</c:v>
                </c:pt>
                <c:pt idx="1185">
                  <c:v>43752</c:v>
                </c:pt>
                <c:pt idx="1186">
                  <c:v>43753</c:v>
                </c:pt>
                <c:pt idx="1187">
                  <c:v>43754</c:v>
                </c:pt>
                <c:pt idx="1188">
                  <c:v>43755</c:v>
                </c:pt>
                <c:pt idx="1189">
                  <c:v>43756</c:v>
                </c:pt>
                <c:pt idx="1190">
                  <c:v>43757</c:v>
                </c:pt>
                <c:pt idx="1191">
                  <c:v>43758</c:v>
                </c:pt>
                <c:pt idx="1192">
                  <c:v>43759</c:v>
                </c:pt>
                <c:pt idx="1193">
                  <c:v>43760</c:v>
                </c:pt>
                <c:pt idx="1194">
                  <c:v>43761</c:v>
                </c:pt>
                <c:pt idx="1195">
                  <c:v>43762</c:v>
                </c:pt>
                <c:pt idx="1196">
                  <c:v>43763</c:v>
                </c:pt>
                <c:pt idx="1197">
                  <c:v>43764</c:v>
                </c:pt>
                <c:pt idx="1198">
                  <c:v>43765</c:v>
                </c:pt>
                <c:pt idx="1199">
                  <c:v>43766</c:v>
                </c:pt>
                <c:pt idx="1200">
                  <c:v>43767</c:v>
                </c:pt>
                <c:pt idx="1201">
                  <c:v>43768</c:v>
                </c:pt>
                <c:pt idx="1202">
                  <c:v>43769</c:v>
                </c:pt>
                <c:pt idx="1203">
                  <c:v>43770</c:v>
                </c:pt>
                <c:pt idx="1204">
                  <c:v>43771</c:v>
                </c:pt>
                <c:pt idx="1205">
                  <c:v>43772</c:v>
                </c:pt>
                <c:pt idx="1206">
                  <c:v>43773</c:v>
                </c:pt>
                <c:pt idx="1207">
                  <c:v>43774</c:v>
                </c:pt>
                <c:pt idx="1208">
                  <c:v>43775</c:v>
                </c:pt>
                <c:pt idx="1209">
                  <c:v>43776</c:v>
                </c:pt>
                <c:pt idx="1210">
                  <c:v>43777</c:v>
                </c:pt>
                <c:pt idx="1211">
                  <c:v>43778</c:v>
                </c:pt>
                <c:pt idx="1212">
                  <c:v>43779</c:v>
                </c:pt>
                <c:pt idx="1213">
                  <c:v>43780</c:v>
                </c:pt>
                <c:pt idx="1214">
                  <c:v>43781</c:v>
                </c:pt>
                <c:pt idx="1215">
                  <c:v>43782</c:v>
                </c:pt>
                <c:pt idx="1216">
                  <c:v>43783</c:v>
                </c:pt>
                <c:pt idx="1217">
                  <c:v>43784</c:v>
                </c:pt>
                <c:pt idx="1218">
                  <c:v>43785</c:v>
                </c:pt>
                <c:pt idx="1219">
                  <c:v>43786</c:v>
                </c:pt>
                <c:pt idx="1220">
                  <c:v>43787</c:v>
                </c:pt>
                <c:pt idx="1221">
                  <c:v>43788</c:v>
                </c:pt>
                <c:pt idx="1222">
                  <c:v>43789</c:v>
                </c:pt>
                <c:pt idx="1223">
                  <c:v>43790</c:v>
                </c:pt>
                <c:pt idx="1224">
                  <c:v>43791</c:v>
                </c:pt>
                <c:pt idx="1225">
                  <c:v>43792</c:v>
                </c:pt>
                <c:pt idx="1226">
                  <c:v>43793</c:v>
                </c:pt>
                <c:pt idx="1227">
                  <c:v>43794</c:v>
                </c:pt>
                <c:pt idx="1228">
                  <c:v>43795</c:v>
                </c:pt>
                <c:pt idx="1229">
                  <c:v>43796</c:v>
                </c:pt>
                <c:pt idx="1230">
                  <c:v>43797</c:v>
                </c:pt>
                <c:pt idx="1231">
                  <c:v>43798</c:v>
                </c:pt>
                <c:pt idx="1232">
                  <c:v>43799</c:v>
                </c:pt>
                <c:pt idx="1233">
                  <c:v>43800</c:v>
                </c:pt>
                <c:pt idx="1234">
                  <c:v>43801</c:v>
                </c:pt>
                <c:pt idx="1235">
                  <c:v>43802</c:v>
                </c:pt>
                <c:pt idx="1236">
                  <c:v>43803</c:v>
                </c:pt>
                <c:pt idx="1237">
                  <c:v>43804</c:v>
                </c:pt>
                <c:pt idx="1238">
                  <c:v>43805</c:v>
                </c:pt>
                <c:pt idx="1239">
                  <c:v>43806</c:v>
                </c:pt>
                <c:pt idx="1240">
                  <c:v>43807</c:v>
                </c:pt>
                <c:pt idx="1241">
                  <c:v>43808</c:v>
                </c:pt>
                <c:pt idx="1242">
                  <c:v>43809</c:v>
                </c:pt>
                <c:pt idx="1243">
                  <c:v>43810</c:v>
                </c:pt>
                <c:pt idx="1244">
                  <c:v>43811</c:v>
                </c:pt>
                <c:pt idx="1245">
                  <c:v>43812</c:v>
                </c:pt>
                <c:pt idx="1246">
                  <c:v>43813</c:v>
                </c:pt>
                <c:pt idx="1247">
                  <c:v>43814</c:v>
                </c:pt>
                <c:pt idx="1248">
                  <c:v>43815</c:v>
                </c:pt>
                <c:pt idx="1249">
                  <c:v>43816</c:v>
                </c:pt>
                <c:pt idx="1250">
                  <c:v>43817</c:v>
                </c:pt>
                <c:pt idx="1251">
                  <c:v>43818</c:v>
                </c:pt>
                <c:pt idx="1252">
                  <c:v>43819</c:v>
                </c:pt>
                <c:pt idx="1253">
                  <c:v>43820</c:v>
                </c:pt>
                <c:pt idx="1254">
                  <c:v>43821</c:v>
                </c:pt>
                <c:pt idx="1255">
                  <c:v>43822</c:v>
                </c:pt>
                <c:pt idx="1256">
                  <c:v>43823</c:v>
                </c:pt>
                <c:pt idx="1257">
                  <c:v>43824</c:v>
                </c:pt>
                <c:pt idx="1258">
                  <c:v>43825</c:v>
                </c:pt>
                <c:pt idx="1259">
                  <c:v>43826</c:v>
                </c:pt>
                <c:pt idx="1260">
                  <c:v>43827</c:v>
                </c:pt>
                <c:pt idx="1261">
                  <c:v>43828</c:v>
                </c:pt>
                <c:pt idx="1262">
                  <c:v>43829</c:v>
                </c:pt>
                <c:pt idx="1263">
                  <c:v>43830</c:v>
                </c:pt>
                <c:pt idx="1264">
                  <c:v>43831</c:v>
                </c:pt>
                <c:pt idx="1265">
                  <c:v>43832</c:v>
                </c:pt>
                <c:pt idx="1266">
                  <c:v>43833</c:v>
                </c:pt>
                <c:pt idx="1267">
                  <c:v>43834</c:v>
                </c:pt>
                <c:pt idx="1268">
                  <c:v>43835</c:v>
                </c:pt>
                <c:pt idx="1269">
                  <c:v>43836</c:v>
                </c:pt>
                <c:pt idx="1270">
                  <c:v>43837</c:v>
                </c:pt>
                <c:pt idx="1271">
                  <c:v>43838</c:v>
                </c:pt>
                <c:pt idx="1272">
                  <c:v>43839</c:v>
                </c:pt>
                <c:pt idx="1273">
                  <c:v>43840</c:v>
                </c:pt>
                <c:pt idx="1274">
                  <c:v>43841</c:v>
                </c:pt>
                <c:pt idx="1275">
                  <c:v>43842</c:v>
                </c:pt>
                <c:pt idx="1276">
                  <c:v>43843</c:v>
                </c:pt>
                <c:pt idx="1277">
                  <c:v>43844</c:v>
                </c:pt>
                <c:pt idx="1278">
                  <c:v>43845</c:v>
                </c:pt>
                <c:pt idx="1279">
                  <c:v>43846</c:v>
                </c:pt>
                <c:pt idx="1280">
                  <c:v>43847</c:v>
                </c:pt>
                <c:pt idx="1281">
                  <c:v>43848</c:v>
                </c:pt>
                <c:pt idx="1282">
                  <c:v>43849</c:v>
                </c:pt>
                <c:pt idx="1283">
                  <c:v>43850</c:v>
                </c:pt>
                <c:pt idx="1284">
                  <c:v>43851</c:v>
                </c:pt>
                <c:pt idx="1285">
                  <c:v>43852</c:v>
                </c:pt>
                <c:pt idx="1286">
                  <c:v>43853</c:v>
                </c:pt>
                <c:pt idx="1287">
                  <c:v>43854</c:v>
                </c:pt>
                <c:pt idx="1288">
                  <c:v>43855</c:v>
                </c:pt>
                <c:pt idx="1289">
                  <c:v>43856</c:v>
                </c:pt>
                <c:pt idx="1290">
                  <c:v>43857</c:v>
                </c:pt>
                <c:pt idx="1291">
                  <c:v>43858</c:v>
                </c:pt>
                <c:pt idx="1292">
                  <c:v>43859</c:v>
                </c:pt>
                <c:pt idx="1293">
                  <c:v>43860</c:v>
                </c:pt>
                <c:pt idx="1294">
                  <c:v>43861</c:v>
                </c:pt>
                <c:pt idx="1295">
                  <c:v>43862</c:v>
                </c:pt>
                <c:pt idx="1296">
                  <c:v>43863</c:v>
                </c:pt>
                <c:pt idx="1297">
                  <c:v>43864</c:v>
                </c:pt>
                <c:pt idx="1298">
                  <c:v>43865</c:v>
                </c:pt>
                <c:pt idx="1299">
                  <c:v>43866</c:v>
                </c:pt>
                <c:pt idx="1300">
                  <c:v>43867</c:v>
                </c:pt>
                <c:pt idx="1301">
                  <c:v>43868</c:v>
                </c:pt>
                <c:pt idx="1302">
                  <c:v>43869</c:v>
                </c:pt>
                <c:pt idx="1303">
                  <c:v>43870</c:v>
                </c:pt>
                <c:pt idx="1304">
                  <c:v>43871</c:v>
                </c:pt>
                <c:pt idx="1305">
                  <c:v>43872</c:v>
                </c:pt>
                <c:pt idx="1306">
                  <c:v>43873</c:v>
                </c:pt>
                <c:pt idx="1307">
                  <c:v>43874</c:v>
                </c:pt>
                <c:pt idx="1308">
                  <c:v>43875</c:v>
                </c:pt>
                <c:pt idx="1309">
                  <c:v>43876</c:v>
                </c:pt>
                <c:pt idx="1310">
                  <c:v>43877</c:v>
                </c:pt>
                <c:pt idx="1311">
                  <c:v>43878</c:v>
                </c:pt>
                <c:pt idx="1312">
                  <c:v>43879</c:v>
                </c:pt>
                <c:pt idx="1313">
                  <c:v>43880</c:v>
                </c:pt>
                <c:pt idx="1314">
                  <c:v>43881</c:v>
                </c:pt>
                <c:pt idx="1315">
                  <c:v>43882</c:v>
                </c:pt>
                <c:pt idx="1316">
                  <c:v>43883</c:v>
                </c:pt>
                <c:pt idx="1317">
                  <c:v>43884</c:v>
                </c:pt>
                <c:pt idx="1318">
                  <c:v>43885</c:v>
                </c:pt>
                <c:pt idx="1319">
                  <c:v>43886</c:v>
                </c:pt>
                <c:pt idx="1320">
                  <c:v>43887</c:v>
                </c:pt>
                <c:pt idx="1321">
                  <c:v>43888</c:v>
                </c:pt>
                <c:pt idx="1322">
                  <c:v>43889</c:v>
                </c:pt>
                <c:pt idx="1323">
                  <c:v>43890</c:v>
                </c:pt>
                <c:pt idx="1324">
                  <c:v>43891</c:v>
                </c:pt>
                <c:pt idx="1325">
                  <c:v>43892</c:v>
                </c:pt>
                <c:pt idx="1326">
                  <c:v>43893</c:v>
                </c:pt>
                <c:pt idx="1327">
                  <c:v>43894</c:v>
                </c:pt>
                <c:pt idx="1328">
                  <c:v>43895</c:v>
                </c:pt>
                <c:pt idx="1329">
                  <c:v>43896</c:v>
                </c:pt>
                <c:pt idx="1330">
                  <c:v>43897</c:v>
                </c:pt>
                <c:pt idx="1331">
                  <c:v>43898</c:v>
                </c:pt>
                <c:pt idx="1332">
                  <c:v>43899</c:v>
                </c:pt>
                <c:pt idx="1333">
                  <c:v>43900</c:v>
                </c:pt>
                <c:pt idx="1334">
                  <c:v>43901</c:v>
                </c:pt>
                <c:pt idx="1335">
                  <c:v>43902</c:v>
                </c:pt>
                <c:pt idx="1336">
                  <c:v>43903</c:v>
                </c:pt>
                <c:pt idx="1337">
                  <c:v>43904</c:v>
                </c:pt>
                <c:pt idx="1338">
                  <c:v>43905</c:v>
                </c:pt>
                <c:pt idx="1339">
                  <c:v>43906</c:v>
                </c:pt>
                <c:pt idx="1340">
                  <c:v>43907</c:v>
                </c:pt>
                <c:pt idx="1341">
                  <c:v>43908</c:v>
                </c:pt>
                <c:pt idx="1342">
                  <c:v>43909</c:v>
                </c:pt>
                <c:pt idx="1343">
                  <c:v>43910</c:v>
                </c:pt>
                <c:pt idx="1344">
                  <c:v>43911</c:v>
                </c:pt>
                <c:pt idx="1345">
                  <c:v>43912</c:v>
                </c:pt>
                <c:pt idx="1346">
                  <c:v>43913</c:v>
                </c:pt>
                <c:pt idx="1347">
                  <c:v>43914</c:v>
                </c:pt>
                <c:pt idx="1348">
                  <c:v>43915</c:v>
                </c:pt>
                <c:pt idx="1349">
                  <c:v>43916</c:v>
                </c:pt>
                <c:pt idx="1350">
                  <c:v>43917</c:v>
                </c:pt>
                <c:pt idx="1351">
                  <c:v>43918</c:v>
                </c:pt>
                <c:pt idx="1352">
                  <c:v>43919</c:v>
                </c:pt>
                <c:pt idx="1353">
                  <c:v>43920</c:v>
                </c:pt>
                <c:pt idx="1354">
                  <c:v>43921</c:v>
                </c:pt>
                <c:pt idx="1355">
                  <c:v>43922</c:v>
                </c:pt>
                <c:pt idx="1356">
                  <c:v>43923</c:v>
                </c:pt>
                <c:pt idx="1357">
                  <c:v>43924</c:v>
                </c:pt>
                <c:pt idx="1358">
                  <c:v>43925</c:v>
                </c:pt>
                <c:pt idx="1359">
                  <c:v>43926</c:v>
                </c:pt>
                <c:pt idx="1360">
                  <c:v>43927</c:v>
                </c:pt>
                <c:pt idx="1361">
                  <c:v>43928</c:v>
                </c:pt>
                <c:pt idx="1362">
                  <c:v>43929</c:v>
                </c:pt>
                <c:pt idx="1363">
                  <c:v>43930</c:v>
                </c:pt>
                <c:pt idx="1364">
                  <c:v>43931</c:v>
                </c:pt>
                <c:pt idx="1365">
                  <c:v>43932</c:v>
                </c:pt>
                <c:pt idx="1366">
                  <c:v>43933</c:v>
                </c:pt>
                <c:pt idx="1367">
                  <c:v>43934</c:v>
                </c:pt>
                <c:pt idx="1368">
                  <c:v>43935</c:v>
                </c:pt>
                <c:pt idx="1369">
                  <c:v>43936</c:v>
                </c:pt>
                <c:pt idx="1370">
                  <c:v>43937</c:v>
                </c:pt>
                <c:pt idx="1371">
                  <c:v>43938</c:v>
                </c:pt>
                <c:pt idx="1372">
                  <c:v>43939</c:v>
                </c:pt>
                <c:pt idx="1373">
                  <c:v>43940</c:v>
                </c:pt>
                <c:pt idx="1374">
                  <c:v>43941</c:v>
                </c:pt>
                <c:pt idx="1375">
                  <c:v>43942</c:v>
                </c:pt>
                <c:pt idx="1376">
                  <c:v>43943</c:v>
                </c:pt>
                <c:pt idx="1377">
                  <c:v>43944</c:v>
                </c:pt>
                <c:pt idx="1378">
                  <c:v>43945</c:v>
                </c:pt>
                <c:pt idx="1379">
                  <c:v>43946</c:v>
                </c:pt>
                <c:pt idx="1380">
                  <c:v>43947</c:v>
                </c:pt>
                <c:pt idx="1381">
                  <c:v>43948</c:v>
                </c:pt>
                <c:pt idx="1382">
                  <c:v>43949</c:v>
                </c:pt>
                <c:pt idx="1383">
                  <c:v>43950</c:v>
                </c:pt>
                <c:pt idx="1384">
                  <c:v>43951</c:v>
                </c:pt>
                <c:pt idx="1385">
                  <c:v>43952</c:v>
                </c:pt>
                <c:pt idx="1386">
                  <c:v>43953</c:v>
                </c:pt>
                <c:pt idx="1387">
                  <c:v>43954</c:v>
                </c:pt>
                <c:pt idx="1388">
                  <c:v>43955</c:v>
                </c:pt>
                <c:pt idx="1389">
                  <c:v>43956</c:v>
                </c:pt>
                <c:pt idx="1390">
                  <c:v>43957</c:v>
                </c:pt>
                <c:pt idx="1391">
                  <c:v>43958</c:v>
                </c:pt>
                <c:pt idx="1392">
                  <c:v>43959</c:v>
                </c:pt>
                <c:pt idx="1393">
                  <c:v>43960</c:v>
                </c:pt>
                <c:pt idx="1394">
                  <c:v>43961</c:v>
                </c:pt>
                <c:pt idx="1395">
                  <c:v>43962</c:v>
                </c:pt>
                <c:pt idx="1396">
                  <c:v>43963</c:v>
                </c:pt>
                <c:pt idx="1397">
                  <c:v>43964</c:v>
                </c:pt>
                <c:pt idx="1398">
                  <c:v>43965</c:v>
                </c:pt>
                <c:pt idx="1399">
                  <c:v>43966</c:v>
                </c:pt>
                <c:pt idx="1400">
                  <c:v>43967</c:v>
                </c:pt>
                <c:pt idx="1401">
                  <c:v>43968</c:v>
                </c:pt>
                <c:pt idx="1402">
                  <c:v>43969</c:v>
                </c:pt>
                <c:pt idx="1403">
                  <c:v>43970</c:v>
                </c:pt>
                <c:pt idx="1404">
                  <c:v>43971</c:v>
                </c:pt>
                <c:pt idx="1405">
                  <c:v>43972</c:v>
                </c:pt>
                <c:pt idx="1406">
                  <c:v>43973</c:v>
                </c:pt>
                <c:pt idx="1407">
                  <c:v>43974</c:v>
                </c:pt>
                <c:pt idx="1408">
                  <c:v>43975</c:v>
                </c:pt>
                <c:pt idx="1409">
                  <c:v>43976</c:v>
                </c:pt>
                <c:pt idx="1410">
                  <c:v>43977</c:v>
                </c:pt>
                <c:pt idx="1411">
                  <c:v>43978</c:v>
                </c:pt>
                <c:pt idx="1412">
                  <c:v>43979</c:v>
                </c:pt>
                <c:pt idx="1413">
                  <c:v>43980</c:v>
                </c:pt>
                <c:pt idx="1414">
                  <c:v>43981</c:v>
                </c:pt>
                <c:pt idx="1415">
                  <c:v>43982</c:v>
                </c:pt>
                <c:pt idx="1416">
                  <c:v>43983</c:v>
                </c:pt>
                <c:pt idx="1417">
                  <c:v>43984</c:v>
                </c:pt>
                <c:pt idx="1418">
                  <c:v>43985</c:v>
                </c:pt>
                <c:pt idx="1419">
                  <c:v>43986</c:v>
                </c:pt>
                <c:pt idx="1420">
                  <c:v>43987</c:v>
                </c:pt>
                <c:pt idx="1421">
                  <c:v>43988</c:v>
                </c:pt>
                <c:pt idx="1422">
                  <c:v>43989</c:v>
                </c:pt>
                <c:pt idx="1423">
                  <c:v>43990</c:v>
                </c:pt>
                <c:pt idx="1424">
                  <c:v>43991</c:v>
                </c:pt>
                <c:pt idx="1425">
                  <c:v>43992</c:v>
                </c:pt>
                <c:pt idx="1426">
                  <c:v>43993</c:v>
                </c:pt>
                <c:pt idx="1427">
                  <c:v>43994</c:v>
                </c:pt>
                <c:pt idx="1428">
                  <c:v>43995</c:v>
                </c:pt>
                <c:pt idx="1429">
                  <c:v>43996</c:v>
                </c:pt>
                <c:pt idx="1430">
                  <c:v>43997</c:v>
                </c:pt>
                <c:pt idx="1431">
                  <c:v>43998</c:v>
                </c:pt>
                <c:pt idx="1432">
                  <c:v>43999</c:v>
                </c:pt>
                <c:pt idx="1433">
                  <c:v>44000</c:v>
                </c:pt>
                <c:pt idx="1434">
                  <c:v>44001</c:v>
                </c:pt>
                <c:pt idx="1435">
                  <c:v>44002</c:v>
                </c:pt>
                <c:pt idx="1436">
                  <c:v>44003</c:v>
                </c:pt>
                <c:pt idx="1437">
                  <c:v>44004</c:v>
                </c:pt>
                <c:pt idx="1438">
                  <c:v>44005</c:v>
                </c:pt>
                <c:pt idx="1439">
                  <c:v>44006</c:v>
                </c:pt>
                <c:pt idx="1440">
                  <c:v>44007</c:v>
                </c:pt>
                <c:pt idx="1441">
                  <c:v>44008</c:v>
                </c:pt>
                <c:pt idx="1442">
                  <c:v>44009</c:v>
                </c:pt>
                <c:pt idx="1443">
                  <c:v>44010</c:v>
                </c:pt>
                <c:pt idx="1444">
                  <c:v>44011</c:v>
                </c:pt>
                <c:pt idx="1445">
                  <c:v>44012</c:v>
                </c:pt>
                <c:pt idx="1446">
                  <c:v>44013</c:v>
                </c:pt>
                <c:pt idx="1447">
                  <c:v>44014</c:v>
                </c:pt>
                <c:pt idx="1448">
                  <c:v>44015</c:v>
                </c:pt>
                <c:pt idx="1449">
                  <c:v>44016</c:v>
                </c:pt>
                <c:pt idx="1450">
                  <c:v>44017</c:v>
                </c:pt>
                <c:pt idx="1451">
                  <c:v>44018</c:v>
                </c:pt>
                <c:pt idx="1452">
                  <c:v>44019</c:v>
                </c:pt>
                <c:pt idx="1453">
                  <c:v>44020</c:v>
                </c:pt>
                <c:pt idx="1454">
                  <c:v>44021</c:v>
                </c:pt>
                <c:pt idx="1455">
                  <c:v>44022</c:v>
                </c:pt>
                <c:pt idx="1456">
                  <c:v>44023</c:v>
                </c:pt>
                <c:pt idx="1457">
                  <c:v>44024</c:v>
                </c:pt>
                <c:pt idx="1458">
                  <c:v>44025</c:v>
                </c:pt>
                <c:pt idx="1459">
                  <c:v>44026</c:v>
                </c:pt>
                <c:pt idx="1460">
                  <c:v>44027</c:v>
                </c:pt>
                <c:pt idx="1461">
                  <c:v>44028</c:v>
                </c:pt>
                <c:pt idx="1462">
                  <c:v>44029</c:v>
                </c:pt>
                <c:pt idx="1463">
                  <c:v>44030</c:v>
                </c:pt>
                <c:pt idx="1464">
                  <c:v>44031</c:v>
                </c:pt>
                <c:pt idx="1465">
                  <c:v>44032</c:v>
                </c:pt>
                <c:pt idx="1466">
                  <c:v>44033</c:v>
                </c:pt>
                <c:pt idx="1467">
                  <c:v>44034</c:v>
                </c:pt>
                <c:pt idx="1468">
                  <c:v>44035</c:v>
                </c:pt>
                <c:pt idx="1469">
                  <c:v>44036</c:v>
                </c:pt>
                <c:pt idx="1470">
                  <c:v>44037</c:v>
                </c:pt>
                <c:pt idx="1471">
                  <c:v>44038</c:v>
                </c:pt>
                <c:pt idx="1472">
                  <c:v>44039</c:v>
                </c:pt>
                <c:pt idx="1473">
                  <c:v>44040</c:v>
                </c:pt>
                <c:pt idx="1474">
                  <c:v>44041</c:v>
                </c:pt>
                <c:pt idx="1475">
                  <c:v>44042</c:v>
                </c:pt>
                <c:pt idx="1476">
                  <c:v>44043</c:v>
                </c:pt>
                <c:pt idx="1477">
                  <c:v>44044</c:v>
                </c:pt>
                <c:pt idx="1478">
                  <c:v>44045</c:v>
                </c:pt>
                <c:pt idx="1479">
                  <c:v>44046</c:v>
                </c:pt>
                <c:pt idx="1480">
                  <c:v>44047</c:v>
                </c:pt>
                <c:pt idx="1481">
                  <c:v>44048</c:v>
                </c:pt>
                <c:pt idx="1482">
                  <c:v>44049</c:v>
                </c:pt>
                <c:pt idx="1483">
                  <c:v>44050</c:v>
                </c:pt>
                <c:pt idx="1484">
                  <c:v>44051</c:v>
                </c:pt>
                <c:pt idx="1485">
                  <c:v>44052</c:v>
                </c:pt>
                <c:pt idx="1486">
                  <c:v>44053</c:v>
                </c:pt>
                <c:pt idx="1487">
                  <c:v>44054</c:v>
                </c:pt>
                <c:pt idx="1488">
                  <c:v>44055</c:v>
                </c:pt>
                <c:pt idx="1489">
                  <c:v>44056</c:v>
                </c:pt>
                <c:pt idx="1490">
                  <c:v>44057</c:v>
                </c:pt>
                <c:pt idx="1491">
                  <c:v>44058</c:v>
                </c:pt>
                <c:pt idx="1492">
                  <c:v>44059</c:v>
                </c:pt>
                <c:pt idx="1493">
                  <c:v>44060</c:v>
                </c:pt>
                <c:pt idx="1494">
                  <c:v>44061</c:v>
                </c:pt>
                <c:pt idx="1495">
                  <c:v>44062</c:v>
                </c:pt>
                <c:pt idx="1496">
                  <c:v>44063</c:v>
                </c:pt>
                <c:pt idx="1497">
                  <c:v>44064</c:v>
                </c:pt>
                <c:pt idx="1498">
                  <c:v>44065</c:v>
                </c:pt>
                <c:pt idx="1499">
                  <c:v>44066</c:v>
                </c:pt>
                <c:pt idx="1500">
                  <c:v>44067</c:v>
                </c:pt>
                <c:pt idx="1501">
                  <c:v>44068</c:v>
                </c:pt>
                <c:pt idx="1502">
                  <c:v>44069</c:v>
                </c:pt>
                <c:pt idx="1503">
                  <c:v>44070</c:v>
                </c:pt>
                <c:pt idx="1504">
                  <c:v>44071</c:v>
                </c:pt>
                <c:pt idx="1505">
                  <c:v>44072</c:v>
                </c:pt>
                <c:pt idx="1506">
                  <c:v>44073</c:v>
                </c:pt>
                <c:pt idx="1507">
                  <c:v>44074</c:v>
                </c:pt>
                <c:pt idx="1508">
                  <c:v>44075</c:v>
                </c:pt>
                <c:pt idx="1509">
                  <c:v>44076</c:v>
                </c:pt>
                <c:pt idx="1510">
                  <c:v>44077</c:v>
                </c:pt>
                <c:pt idx="1511">
                  <c:v>44078</c:v>
                </c:pt>
                <c:pt idx="1512">
                  <c:v>44079</c:v>
                </c:pt>
                <c:pt idx="1513">
                  <c:v>44080</c:v>
                </c:pt>
                <c:pt idx="1514">
                  <c:v>44081</c:v>
                </c:pt>
                <c:pt idx="1515">
                  <c:v>44082</c:v>
                </c:pt>
                <c:pt idx="1516">
                  <c:v>44083</c:v>
                </c:pt>
                <c:pt idx="1517">
                  <c:v>44084</c:v>
                </c:pt>
                <c:pt idx="1518">
                  <c:v>44085</c:v>
                </c:pt>
                <c:pt idx="1519">
                  <c:v>44086</c:v>
                </c:pt>
                <c:pt idx="1520">
                  <c:v>44087</c:v>
                </c:pt>
                <c:pt idx="1521">
                  <c:v>44088</c:v>
                </c:pt>
                <c:pt idx="1522">
                  <c:v>44089</c:v>
                </c:pt>
                <c:pt idx="1523">
                  <c:v>44090</c:v>
                </c:pt>
                <c:pt idx="1524">
                  <c:v>44091</c:v>
                </c:pt>
                <c:pt idx="1525">
                  <c:v>44092</c:v>
                </c:pt>
                <c:pt idx="1526">
                  <c:v>44093</c:v>
                </c:pt>
                <c:pt idx="1527">
                  <c:v>44094</c:v>
                </c:pt>
                <c:pt idx="1528">
                  <c:v>44095</c:v>
                </c:pt>
                <c:pt idx="1529">
                  <c:v>44096</c:v>
                </c:pt>
                <c:pt idx="1530">
                  <c:v>44097</c:v>
                </c:pt>
                <c:pt idx="1531">
                  <c:v>44098</c:v>
                </c:pt>
                <c:pt idx="1532">
                  <c:v>44099</c:v>
                </c:pt>
                <c:pt idx="1533">
                  <c:v>44100</c:v>
                </c:pt>
                <c:pt idx="1534">
                  <c:v>44101</c:v>
                </c:pt>
                <c:pt idx="1535">
                  <c:v>44102</c:v>
                </c:pt>
                <c:pt idx="1536">
                  <c:v>44103</c:v>
                </c:pt>
                <c:pt idx="1537">
                  <c:v>44104</c:v>
                </c:pt>
                <c:pt idx="1538">
                  <c:v>44105</c:v>
                </c:pt>
                <c:pt idx="1539">
                  <c:v>44106</c:v>
                </c:pt>
                <c:pt idx="1540">
                  <c:v>44107</c:v>
                </c:pt>
                <c:pt idx="1541">
                  <c:v>44108</c:v>
                </c:pt>
                <c:pt idx="1542">
                  <c:v>44109</c:v>
                </c:pt>
                <c:pt idx="1543">
                  <c:v>44110</c:v>
                </c:pt>
                <c:pt idx="1544">
                  <c:v>44111</c:v>
                </c:pt>
                <c:pt idx="1545">
                  <c:v>44112</c:v>
                </c:pt>
                <c:pt idx="1546">
                  <c:v>44113</c:v>
                </c:pt>
                <c:pt idx="1547">
                  <c:v>44114</c:v>
                </c:pt>
                <c:pt idx="1548">
                  <c:v>44115</c:v>
                </c:pt>
                <c:pt idx="1549">
                  <c:v>44116</c:v>
                </c:pt>
                <c:pt idx="1550">
                  <c:v>44117</c:v>
                </c:pt>
                <c:pt idx="1551">
                  <c:v>44118</c:v>
                </c:pt>
                <c:pt idx="1552">
                  <c:v>44119</c:v>
                </c:pt>
                <c:pt idx="1553">
                  <c:v>44120</c:v>
                </c:pt>
                <c:pt idx="1554">
                  <c:v>44121</c:v>
                </c:pt>
                <c:pt idx="1555">
                  <c:v>44122</c:v>
                </c:pt>
                <c:pt idx="1556">
                  <c:v>44123</c:v>
                </c:pt>
                <c:pt idx="1557">
                  <c:v>44124</c:v>
                </c:pt>
                <c:pt idx="1558">
                  <c:v>44125</c:v>
                </c:pt>
                <c:pt idx="1559">
                  <c:v>44126</c:v>
                </c:pt>
                <c:pt idx="1560">
                  <c:v>44127</c:v>
                </c:pt>
                <c:pt idx="1561">
                  <c:v>44128</c:v>
                </c:pt>
                <c:pt idx="1562">
                  <c:v>44129</c:v>
                </c:pt>
                <c:pt idx="1563">
                  <c:v>44130</c:v>
                </c:pt>
                <c:pt idx="1564">
                  <c:v>44131</c:v>
                </c:pt>
                <c:pt idx="1565">
                  <c:v>44132</c:v>
                </c:pt>
                <c:pt idx="1566">
                  <c:v>44133</c:v>
                </c:pt>
                <c:pt idx="1567">
                  <c:v>44134</c:v>
                </c:pt>
                <c:pt idx="1568">
                  <c:v>44135</c:v>
                </c:pt>
                <c:pt idx="1569">
                  <c:v>44136</c:v>
                </c:pt>
                <c:pt idx="1570">
                  <c:v>44137</c:v>
                </c:pt>
                <c:pt idx="1571">
                  <c:v>44138</c:v>
                </c:pt>
                <c:pt idx="1572">
                  <c:v>44139</c:v>
                </c:pt>
                <c:pt idx="1573">
                  <c:v>44140</c:v>
                </c:pt>
                <c:pt idx="1574">
                  <c:v>44141</c:v>
                </c:pt>
                <c:pt idx="1575">
                  <c:v>44142</c:v>
                </c:pt>
                <c:pt idx="1576">
                  <c:v>44143</c:v>
                </c:pt>
                <c:pt idx="1577">
                  <c:v>44144</c:v>
                </c:pt>
                <c:pt idx="1578">
                  <c:v>44145</c:v>
                </c:pt>
                <c:pt idx="1579">
                  <c:v>44146</c:v>
                </c:pt>
                <c:pt idx="1580">
                  <c:v>44147</c:v>
                </c:pt>
                <c:pt idx="1581">
                  <c:v>44148</c:v>
                </c:pt>
                <c:pt idx="1582">
                  <c:v>44149</c:v>
                </c:pt>
                <c:pt idx="1583">
                  <c:v>44150</c:v>
                </c:pt>
                <c:pt idx="1584">
                  <c:v>44151</c:v>
                </c:pt>
                <c:pt idx="1585">
                  <c:v>44152</c:v>
                </c:pt>
                <c:pt idx="1586">
                  <c:v>44153</c:v>
                </c:pt>
                <c:pt idx="1587">
                  <c:v>44154</c:v>
                </c:pt>
                <c:pt idx="1588">
                  <c:v>44155</c:v>
                </c:pt>
                <c:pt idx="1589">
                  <c:v>44156</c:v>
                </c:pt>
                <c:pt idx="1590">
                  <c:v>44157</c:v>
                </c:pt>
                <c:pt idx="1591">
                  <c:v>44158</c:v>
                </c:pt>
                <c:pt idx="1592">
                  <c:v>44159</c:v>
                </c:pt>
                <c:pt idx="1593">
                  <c:v>44160</c:v>
                </c:pt>
                <c:pt idx="1594">
                  <c:v>44161</c:v>
                </c:pt>
                <c:pt idx="1595">
                  <c:v>44162</c:v>
                </c:pt>
                <c:pt idx="1596">
                  <c:v>44163</c:v>
                </c:pt>
                <c:pt idx="1597">
                  <c:v>44164</c:v>
                </c:pt>
                <c:pt idx="1598">
                  <c:v>44165</c:v>
                </c:pt>
                <c:pt idx="1599">
                  <c:v>44166</c:v>
                </c:pt>
                <c:pt idx="1600">
                  <c:v>44167</c:v>
                </c:pt>
                <c:pt idx="1601">
                  <c:v>44168</c:v>
                </c:pt>
                <c:pt idx="1602">
                  <c:v>44169</c:v>
                </c:pt>
                <c:pt idx="1603">
                  <c:v>44170</c:v>
                </c:pt>
                <c:pt idx="1604">
                  <c:v>44171</c:v>
                </c:pt>
                <c:pt idx="1605">
                  <c:v>44172</c:v>
                </c:pt>
                <c:pt idx="1606">
                  <c:v>44173</c:v>
                </c:pt>
                <c:pt idx="1607">
                  <c:v>44174</c:v>
                </c:pt>
                <c:pt idx="1608">
                  <c:v>44175</c:v>
                </c:pt>
                <c:pt idx="1609">
                  <c:v>44176</c:v>
                </c:pt>
                <c:pt idx="1610">
                  <c:v>44177</c:v>
                </c:pt>
                <c:pt idx="1611">
                  <c:v>44178</c:v>
                </c:pt>
                <c:pt idx="1612">
                  <c:v>44179</c:v>
                </c:pt>
                <c:pt idx="1613">
                  <c:v>44180</c:v>
                </c:pt>
                <c:pt idx="1614">
                  <c:v>44181</c:v>
                </c:pt>
                <c:pt idx="1615">
                  <c:v>44182</c:v>
                </c:pt>
                <c:pt idx="1616">
                  <c:v>44183</c:v>
                </c:pt>
                <c:pt idx="1617">
                  <c:v>44184</c:v>
                </c:pt>
                <c:pt idx="1618">
                  <c:v>44185</c:v>
                </c:pt>
                <c:pt idx="1619">
                  <c:v>44186</c:v>
                </c:pt>
                <c:pt idx="1620">
                  <c:v>44187</c:v>
                </c:pt>
                <c:pt idx="1621">
                  <c:v>44188</c:v>
                </c:pt>
                <c:pt idx="1622">
                  <c:v>44189</c:v>
                </c:pt>
                <c:pt idx="1623">
                  <c:v>44190</c:v>
                </c:pt>
                <c:pt idx="1624">
                  <c:v>44191</c:v>
                </c:pt>
                <c:pt idx="1625">
                  <c:v>44192</c:v>
                </c:pt>
                <c:pt idx="1626">
                  <c:v>44193</c:v>
                </c:pt>
                <c:pt idx="1627">
                  <c:v>44194</c:v>
                </c:pt>
                <c:pt idx="1628">
                  <c:v>44195</c:v>
                </c:pt>
                <c:pt idx="1629">
                  <c:v>44196</c:v>
                </c:pt>
                <c:pt idx="1630">
                  <c:v>44197</c:v>
                </c:pt>
                <c:pt idx="1631">
                  <c:v>44198</c:v>
                </c:pt>
                <c:pt idx="1632">
                  <c:v>44199</c:v>
                </c:pt>
                <c:pt idx="1633">
                  <c:v>44200</c:v>
                </c:pt>
                <c:pt idx="1634">
                  <c:v>44201</c:v>
                </c:pt>
                <c:pt idx="1635">
                  <c:v>44202</c:v>
                </c:pt>
                <c:pt idx="1636">
                  <c:v>44203</c:v>
                </c:pt>
                <c:pt idx="1637">
                  <c:v>44204</c:v>
                </c:pt>
                <c:pt idx="1638">
                  <c:v>44205</c:v>
                </c:pt>
                <c:pt idx="1639">
                  <c:v>44206</c:v>
                </c:pt>
                <c:pt idx="1640">
                  <c:v>44207</c:v>
                </c:pt>
                <c:pt idx="1641">
                  <c:v>44208</c:v>
                </c:pt>
                <c:pt idx="1642">
                  <c:v>44209</c:v>
                </c:pt>
                <c:pt idx="1643">
                  <c:v>44210</c:v>
                </c:pt>
                <c:pt idx="1644">
                  <c:v>44211</c:v>
                </c:pt>
                <c:pt idx="1645">
                  <c:v>44212</c:v>
                </c:pt>
                <c:pt idx="1646">
                  <c:v>44213</c:v>
                </c:pt>
                <c:pt idx="1647">
                  <c:v>44214</c:v>
                </c:pt>
                <c:pt idx="1648">
                  <c:v>44215</c:v>
                </c:pt>
                <c:pt idx="1649">
                  <c:v>44216</c:v>
                </c:pt>
                <c:pt idx="1650">
                  <c:v>44217</c:v>
                </c:pt>
                <c:pt idx="1651">
                  <c:v>44218</c:v>
                </c:pt>
                <c:pt idx="1652">
                  <c:v>44219</c:v>
                </c:pt>
                <c:pt idx="1653">
                  <c:v>44220</c:v>
                </c:pt>
                <c:pt idx="1654">
                  <c:v>44221</c:v>
                </c:pt>
                <c:pt idx="1655">
                  <c:v>44222</c:v>
                </c:pt>
                <c:pt idx="1656">
                  <c:v>44223</c:v>
                </c:pt>
                <c:pt idx="1657">
                  <c:v>44224</c:v>
                </c:pt>
                <c:pt idx="1658">
                  <c:v>44225</c:v>
                </c:pt>
                <c:pt idx="1659">
                  <c:v>44226</c:v>
                </c:pt>
                <c:pt idx="1660">
                  <c:v>44227</c:v>
                </c:pt>
                <c:pt idx="1661">
                  <c:v>44228</c:v>
                </c:pt>
                <c:pt idx="1662">
                  <c:v>44229</c:v>
                </c:pt>
                <c:pt idx="1663">
                  <c:v>44230</c:v>
                </c:pt>
                <c:pt idx="1664">
                  <c:v>44231</c:v>
                </c:pt>
                <c:pt idx="1665">
                  <c:v>44232</c:v>
                </c:pt>
                <c:pt idx="1666">
                  <c:v>44233</c:v>
                </c:pt>
                <c:pt idx="1667">
                  <c:v>44234</c:v>
                </c:pt>
                <c:pt idx="1668">
                  <c:v>44235</c:v>
                </c:pt>
                <c:pt idx="1669">
                  <c:v>44236</c:v>
                </c:pt>
                <c:pt idx="1670">
                  <c:v>44237</c:v>
                </c:pt>
                <c:pt idx="1671">
                  <c:v>44238</c:v>
                </c:pt>
                <c:pt idx="1672">
                  <c:v>44239</c:v>
                </c:pt>
                <c:pt idx="1673">
                  <c:v>44240</c:v>
                </c:pt>
                <c:pt idx="1674">
                  <c:v>44241</c:v>
                </c:pt>
                <c:pt idx="1675">
                  <c:v>44242</c:v>
                </c:pt>
                <c:pt idx="1676">
                  <c:v>44243</c:v>
                </c:pt>
                <c:pt idx="1677">
                  <c:v>44244</c:v>
                </c:pt>
                <c:pt idx="1678">
                  <c:v>44245</c:v>
                </c:pt>
                <c:pt idx="1679">
                  <c:v>44246</c:v>
                </c:pt>
                <c:pt idx="1680">
                  <c:v>44247</c:v>
                </c:pt>
                <c:pt idx="1681">
                  <c:v>44248</c:v>
                </c:pt>
                <c:pt idx="1682">
                  <c:v>44249</c:v>
                </c:pt>
                <c:pt idx="1683">
                  <c:v>44250</c:v>
                </c:pt>
                <c:pt idx="1684">
                  <c:v>44251</c:v>
                </c:pt>
                <c:pt idx="1685">
                  <c:v>44252</c:v>
                </c:pt>
                <c:pt idx="1686">
                  <c:v>44253</c:v>
                </c:pt>
                <c:pt idx="1687">
                  <c:v>44254</c:v>
                </c:pt>
                <c:pt idx="1688">
                  <c:v>44255</c:v>
                </c:pt>
                <c:pt idx="1689">
                  <c:v>44256</c:v>
                </c:pt>
                <c:pt idx="1690">
                  <c:v>44257</c:v>
                </c:pt>
                <c:pt idx="1691">
                  <c:v>44258</c:v>
                </c:pt>
                <c:pt idx="1692">
                  <c:v>44259</c:v>
                </c:pt>
                <c:pt idx="1693">
                  <c:v>44260</c:v>
                </c:pt>
                <c:pt idx="1694">
                  <c:v>44261</c:v>
                </c:pt>
                <c:pt idx="1695">
                  <c:v>44262</c:v>
                </c:pt>
                <c:pt idx="1696">
                  <c:v>44263</c:v>
                </c:pt>
                <c:pt idx="1697">
                  <c:v>44264</c:v>
                </c:pt>
                <c:pt idx="1698">
                  <c:v>44265</c:v>
                </c:pt>
                <c:pt idx="1699">
                  <c:v>44266</c:v>
                </c:pt>
                <c:pt idx="1700">
                  <c:v>44267</c:v>
                </c:pt>
                <c:pt idx="1701">
                  <c:v>44268</c:v>
                </c:pt>
                <c:pt idx="1702">
                  <c:v>44269</c:v>
                </c:pt>
                <c:pt idx="1703">
                  <c:v>44270</c:v>
                </c:pt>
                <c:pt idx="1704">
                  <c:v>44271</c:v>
                </c:pt>
                <c:pt idx="1705">
                  <c:v>44272</c:v>
                </c:pt>
                <c:pt idx="1706">
                  <c:v>44273</c:v>
                </c:pt>
                <c:pt idx="1707">
                  <c:v>44274</c:v>
                </c:pt>
                <c:pt idx="1708">
                  <c:v>44275</c:v>
                </c:pt>
                <c:pt idx="1709">
                  <c:v>44276</c:v>
                </c:pt>
                <c:pt idx="1710">
                  <c:v>44277</c:v>
                </c:pt>
                <c:pt idx="1711">
                  <c:v>44278</c:v>
                </c:pt>
                <c:pt idx="1712">
                  <c:v>44279</c:v>
                </c:pt>
                <c:pt idx="1713">
                  <c:v>44280</c:v>
                </c:pt>
                <c:pt idx="1714">
                  <c:v>44281</c:v>
                </c:pt>
                <c:pt idx="1715">
                  <c:v>44282</c:v>
                </c:pt>
                <c:pt idx="1716">
                  <c:v>44283</c:v>
                </c:pt>
                <c:pt idx="1717">
                  <c:v>44284</c:v>
                </c:pt>
                <c:pt idx="1718">
                  <c:v>44285</c:v>
                </c:pt>
                <c:pt idx="1719">
                  <c:v>44286</c:v>
                </c:pt>
                <c:pt idx="1720">
                  <c:v>44287</c:v>
                </c:pt>
                <c:pt idx="1721">
                  <c:v>44288</c:v>
                </c:pt>
                <c:pt idx="1722">
                  <c:v>44289</c:v>
                </c:pt>
                <c:pt idx="1723">
                  <c:v>44290</c:v>
                </c:pt>
                <c:pt idx="1724">
                  <c:v>44291</c:v>
                </c:pt>
                <c:pt idx="1725">
                  <c:v>44292</c:v>
                </c:pt>
                <c:pt idx="1726">
                  <c:v>44293</c:v>
                </c:pt>
                <c:pt idx="1727">
                  <c:v>44294</c:v>
                </c:pt>
                <c:pt idx="1728">
                  <c:v>44295</c:v>
                </c:pt>
                <c:pt idx="1729">
                  <c:v>44296</c:v>
                </c:pt>
                <c:pt idx="1730">
                  <c:v>44297</c:v>
                </c:pt>
                <c:pt idx="1731">
                  <c:v>44298</c:v>
                </c:pt>
                <c:pt idx="1732">
                  <c:v>44299</c:v>
                </c:pt>
                <c:pt idx="1733">
                  <c:v>44300</c:v>
                </c:pt>
                <c:pt idx="1734">
                  <c:v>44301</c:v>
                </c:pt>
                <c:pt idx="1735">
                  <c:v>44302</c:v>
                </c:pt>
                <c:pt idx="1736">
                  <c:v>44303</c:v>
                </c:pt>
                <c:pt idx="1737">
                  <c:v>44304</c:v>
                </c:pt>
                <c:pt idx="1738">
                  <c:v>44305</c:v>
                </c:pt>
                <c:pt idx="1739">
                  <c:v>44306</c:v>
                </c:pt>
                <c:pt idx="1740">
                  <c:v>44307</c:v>
                </c:pt>
                <c:pt idx="1741">
                  <c:v>44308</c:v>
                </c:pt>
                <c:pt idx="1742">
                  <c:v>44309</c:v>
                </c:pt>
                <c:pt idx="1743">
                  <c:v>44310</c:v>
                </c:pt>
                <c:pt idx="1744">
                  <c:v>44311</c:v>
                </c:pt>
                <c:pt idx="1745">
                  <c:v>44312</c:v>
                </c:pt>
                <c:pt idx="1746">
                  <c:v>44313</c:v>
                </c:pt>
                <c:pt idx="1747">
                  <c:v>44314</c:v>
                </c:pt>
                <c:pt idx="1748">
                  <c:v>44315</c:v>
                </c:pt>
                <c:pt idx="1749">
                  <c:v>44316</c:v>
                </c:pt>
                <c:pt idx="1750">
                  <c:v>44317</c:v>
                </c:pt>
                <c:pt idx="1751">
                  <c:v>44318</c:v>
                </c:pt>
                <c:pt idx="1752">
                  <c:v>44319</c:v>
                </c:pt>
                <c:pt idx="1753">
                  <c:v>44320</c:v>
                </c:pt>
                <c:pt idx="1754">
                  <c:v>44321</c:v>
                </c:pt>
                <c:pt idx="1755">
                  <c:v>44322</c:v>
                </c:pt>
                <c:pt idx="1756">
                  <c:v>44323</c:v>
                </c:pt>
                <c:pt idx="1757">
                  <c:v>44324</c:v>
                </c:pt>
                <c:pt idx="1758">
                  <c:v>44325</c:v>
                </c:pt>
                <c:pt idx="1759">
                  <c:v>44326</c:v>
                </c:pt>
                <c:pt idx="1760">
                  <c:v>44327</c:v>
                </c:pt>
                <c:pt idx="1761">
                  <c:v>44328</c:v>
                </c:pt>
                <c:pt idx="1762">
                  <c:v>44329</c:v>
                </c:pt>
                <c:pt idx="1763">
                  <c:v>44330</c:v>
                </c:pt>
                <c:pt idx="1764">
                  <c:v>44331</c:v>
                </c:pt>
                <c:pt idx="1765">
                  <c:v>44332</c:v>
                </c:pt>
                <c:pt idx="1766">
                  <c:v>44333</c:v>
                </c:pt>
                <c:pt idx="1767">
                  <c:v>44334</c:v>
                </c:pt>
                <c:pt idx="1768">
                  <c:v>44335</c:v>
                </c:pt>
                <c:pt idx="1769">
                  <c:v>44336</c:v>
                </c:pt>
                <c:pt idx="1770">
                  <c:v>44337</c:v>
                </c:pt>
                <c:pt idx="1771">
                  <c:v>44338</c:v>
                </c:pt>
                <c:pt idx="1772">
                  <c:v>44339</c:v>
                </c:pt>
                <c:pt idx="1773">
                  <c:v>44340</c:v>
                </c:pt>
                <c:pt idx="1774">
                  <c:v>44341</c:v>
                </c:pt>
                <c:pt idx="1775">
                  <c:v>44342</c:v>
                </c:pt>
                <c:pt idx="1776">
                  <c:v>44343</c:v>
                </c:pt>
                <c:pt idx="1777">
                  <c:v>44344</c:v>
                </c:pt>
                <c:pt idx="1778">
                  <c:v>44345</c:v>
                </c:pt>
                <c:pt idx="1779">
                  <c:v>44346</c:v>
                </c:pt>
                <c:pt idx="1780">
                  <c:v>44347</c:v>
                </c:pt>
                <c:pt idx="1781">
                  <c:v>44348</c:v>
                </c:pt>
                <c:pt idx="1782">
                  <c:v>44349</c:v>
                </c:pt>
                <c:pt idx="1783">
                  <c:v>44350</c:v>
                </c:pt>
                <c:pt idx="1784">
                  <c:v>44351</c:v>
                </c:pt>
                <c:pt idx="1785">
                  <c:v>44352</c:v>
                </c:pt>
                <c:pt idx="1786">
                  <c:v>44353</c:v>
                </c:pt>
                <c:pt idx="1787">
                  <c:v>44354</c:v>
                </c:pt>
                <c:pt idx="1788">
                  <c:v>44355</c:v>
                </c:pt>
                <c:pt idx="1789">
                  <c:v>44356</c:v>
                </c:pt>
                <c:pt idx="1790">
                  <c:v>44357</c:v>
                </c:pt>
                <c:pt idx="1791">
                  <c:v>44358</c:v>
                </c:pt>
                <c:pt idx="1792">
                  <c:v>44359</c:v>
                </c:pt>
                <c:pt idx="1793">
                  <c:v>44360</c:v>
                </c:pt>
                <c:pt idx="1794">
                  <c:v>44361</c:v>
                </c:pt>
                <c:pt idx="1795">
                  <c:v>44362</c:v>
                </c:pt>
                <c:pt idx="1796">
                  <c:v>44363</c:v>
                </c:pt>
                <c:pt idx="1797">
                  <c:v>44364</c:v>
                </c:pt>
                <c:pt idx="1798">
                  <c:v>44365</c:v>
                </c:pt>
                <c:pt idx="1799">
                  <c:v>44366</c:v>
                </c:pt>
                <c:pt idx="1800">
                  <c:v>44367</c:v>
                </c:pt>
                <c:pt idx="1801">
                  <c:v>44368</c:v>
                </c:pt>
                <c:pt idx="1802">
                  <c:v>44369</c:v>
                </c:pt>
                <c:pt idx="1803">
                  <c:v>44370</c:v>
                </c:pt>
                <c:pt idx="1804">
                  <c:v>44371</c:v>
                </c:pt>
                <c:pt idx="1805">
                  <c:v>44372</c:v>
                </c:pt>
                <c:pt idx="1806">
                  <c:v>44373</c:v>
                </c:pt>
                <c:pt idx="1807">
                  <c:v>44374</c:v>
                </c:pt>
                <c:pt idx="1808">
                  <c:v>44375</c:v>
                </c:pt>
                <c:pt idx="1809">
                  <c:v>44376</c:v>
                </c:pt>
                <c:pt idx="1810">
                  <c:v>44377</c:v>
                </c:pt>
                <c:pt idx="1811">
                  <c:v>44378</c:v>
                </c:pt>
                <c:pt idx="1812">
                  <c:v>44379</c:v>
                </c:pt>
                <c:pt idx="1813">
                  <c:v>44380</c:v>
                </c:pt>
                <c:pt idx="1814">
                  <c:v>44381</c:v>
                </c:pt>
                <c:pt idx="1815">
                  <c:v>44382</c:v>
                </c:pt>
                <c:pt idx="1816">
                  <c:v>44383</c:v>
                </c:pt>
                <c:pt idx="1817">
                  <c:v>44384</c:v>
                </c:pt>
                <c:pt idx="1818">
                  <c:v>44385</c:v>
                </c:pt>
                <c:pt idx="1819">
                  <c:v>44386</c:v>
                </c:pt>
                <c:pt idx="1820">
                  <c:v>44387</c:v>
                </c:pt>
                <c:pt idx="1821">
                  <c:v>44388</c:v>
                </c:pt>
                <c:pt idx="1822">
                  <c:v>44389</c:v>
                </c:pt>
                <c:pt idx="1823">
                  <c:v>44390</c:v>
                </c:pt>
                <c:pt idx="1824">
                  <c:v>44391</c:v>
                </c:pt>
                <c:pt idx="1825">
                  <c:v>44392</c:v>
                </c:pt>
                <c:pt idx="1826">
                  <c:v>44393</c:v>
                </c:pt>
                <c:pt idx="1827">
                  <c:v>44394</c:v>
                </c:pt>
                <c:pt idx="1828">
                  <c:v>44395</c:v>
                </c:pt>
                <c:pt idx="1829">
                  <c:v>44396</c:v>
                </c:pt>
                <c:pt idx="1830">
                  <c:v>44397</c:v>
                </c:pt>
                <c:pt idx="1831">
                  <c:v>44398</c:v>
                </c:pt>
                <c:pt idx="1832">
                  <c:v>44399</c:v>
                </c:pt>
                <c:pt idx="1833">
                  <c:v>44400</c:v>
                </c:pt>
                <c:pt idx="1834">
                  <c:v>44401</c:v>
                </c:pt>
                <c:pt idx="1835">
                  <c:v>44402</c:v>
                </c:pt>
                <c:pt idx="1836">
                  <c:v>44403</c:v>
                </c:pt>
                <c:pt idx="1837">
                  <c:v>44404</c:v>
                </c:pt>
                <c:pt idx="1838">
                  <c:v>44405</c:v>
                </c:pt>
                <c:pt idx="1839">
                  <c:v>44406</c:v>
                </c:pt>
                <c:pt idx="1840">
                  <c:v>44407</c:v>
                </c:pt>
                <c:pt idx="1841">
                  <c:v>44408</c:v>
                </c:pt>
                <c:pt idx="1842">
                  <c:v>44409</c:v>
                </c:pt>
                <c:pt idx="1843">
                  <c:v>44410</c:v>
                </c:pt>
                <c:pt idx="1844">
                  <c:v>44411</c:v>
                </c:pt>
                <c:pt idx="1845">
                  <c:v>44412</c:v>
                </c:pt>
                <c:pt idx="1846">
                  <c:v>44413</c:v>
                </c:pt>
                <c:pt idx="1847">
                  <c:v>44414</c:v>
                </c:pt>
                <c:pt idx="1848">
                  <c:v>44415</c:v>
                </c:pt>
                <c:pt idx="1849">
                  <c:v>44416</c:v>
                </c:pt>
                <c:pt idx="1850">
                  <c:v>44417</c:v>
                </c:pt>
                <c:pt idx="1851">
                  <c:v>44418</c:v>
                </c:pt>
                <c:pt idx="1852">
                  <c:v>44419</c:v>
                </c:pt>
                <c:pt idx="1853">
                  <c:v>44420</c:v>
                </c:pt>
                <c:pt idx="1854">
                  <c:v>44421</c:v>
                </c:pt>
                <c:pt idx="1855">
                  <c:v>44422</c:v>
                </c:pt>
                <c:pt idx="1856">
                  <c:v>44423</c:v>
                </c:pt>
                <c:pt idx="1857">
                  <c:v>44424</c:v>
                </c:pt>
                <c:pt idx="1858">
                  <c:v>44425</c:v>
                </c:pt>
                <c:pt idx="1859">
                  <c:v>44426</c:v>
                </c:pt>
                <c:pt idx="1860">
                  <c:v>44427</c:v>
                </c:pt>
                <c:pt idx="1861">
                  <c:v>44428</c:v>
                </c:pt>
                <c:pt idx="1862">
                  <c:v>44429</c:v>
                </c:pt>
                <c:pt idx="1863">
                  <c:v>44430</c:v>
                </c:pt>
                <c:pt idx="1864">
                  <c:v>44431</c:v>
                </c:pt>
                <c:pt idx="1865">
                  <c:v>44432</c:v>
                </c:pt>
                <c:pt idx="1866">
                  <c:v>44433</c:v>
                </c:pt>
                <c:pt idx="1867">
                  <c:v>44434</c:v>
                </c:pt>
                <c:pt idx="1868">
                  <c:v>44435</c:v>
                </c:pt>
                <c:pt idx="1869">
                  <c:v>44436</c:v>
                </c:pt>
                <c:pt idx="1870">
                  <c:v>44437</c:v>
                </c:pt>
                <c:pt idx="1871">
                  <c:v>44438</c:v>
                </c:pt>
                <c:pt idx="1872">
                  <c:v>44439</c:v>
                </c:pt>
                <c:pt idx="1873">
                  <c:v>44440</c:v>
                </c:pt>
                <c:pt idx="1874">
                  <c:v>44441</c:v>
                </c:pt>
                <c:pt idx="1875">
                  <c:v>44442</c:v>
                </c:pt>
                <c:pt idx="1876">
                  <c:v>44443</c:v>
                </c:pt>
                <c:pt idx="1877">
                  <c:v>44444</c:v>
                </c:pt>
                <c:pt idx="1878">
                  <c:v>44445</c:v>
                </c:pt>
                <c:pt idx="1879">
                  <c:v>44446</c:v>
                </c:pt>
                <c:pt idx="1880">
                  <c:v>44447</c:v>
                </c:pt>
                <c:pt idx="1881">
                  <c:v>44448</c:v>
                </c:pt>
                <c:pt idx="1882">
                  <c:v>44449</c:v>
                </c:pt>
                <c:pt idx="1883">
                  <c:v>44450</c:v>
                </c:pt>
                <c:pt idx="1884">
                  <c:v>44451</c:v>
                </c:pt>
                <c:pt idx="1885">
                  <c:v>44452</c:v>
                </c:pt>
                <c:pt idx="1886">
                  <c:v>44453</c:v>
                </c:pt>
                <c:pt idx="1887">
                  <c:v>44454</c:v>
                </c:pt>
                <c:pt idx="1888">
                  <c:v>44455</c:v>
                </c:pt>
                <c:pt idx="1889">
                  <c:v>44456</c:v>
                </c:pt>
                <c:pt idx="1890">
                  <c:v>44457</c:v>
                </c:pt>
                <c:pt idx="1891">
                  <c:v>44458</c:v>
                </c:pt>
                <c:pt idx="1892">
                  <c:v>44459</c:v>
                </c:pt>
                <c:pt idx="1893">
                  <c:v>44460</c:v>
                </c:pt>
                <c:pt idx="1894">
                  <c:v>44461</c:v>
                </c:pt>
                <c:pt idx="1895">
                  <c:v>44462</c:v>
                </c:pt>
                <c:pt idx="1896">
                  <c:v>44463</c:v>
                </c:pt>
                <c:pt idx="1897">
                  <c:v>44464</c:v>
                </c:pt>
                <c:pt idx="1898">
                  <c:v>44465</c:v>
                </c:pt>
                <c:pt idx="1899">
                  <c:v>44466</c:v>
                </c:pt>
                <c:pt idx="1900">
                  <c:v>44467</c:v>
                </c:pt>
                <c:pt idx="1901">
                  <c:v>44468</c:v>
                </c:pt>
                <c:pt idx="1902">
                  <c:v>44469</c:v>
                </c:pt>
                <c:pt idx="1903">
                  <c:v>44470</c:v>
                </c:pt>
                <c:pt idx="1904">
                  <c:v>44471</c:v>
                </c:pt>
                <c:pt idx="1905">
                  <c:v>44472</c:v>
                </c:pt>
                <c:pt idx="1906">
                  <c:v>44473</c:v>
                </c:pt>
                <c:pt idx="1907">
                  <c:v>44474</c:v>
                </c:pt>
                <c:pt idx="1908">
                  <c:v>44475</c:v>
                </c:pt>
                <c:pt idx="1909">
                  <c:v>44476</c:v>
                </c:pt>
                <c:pt idx="1910">
                  <c:v>44477</c:v>
                </c:pt>
                <c:pt idx="1911">
                  <c:v>44478</c:v>
                </c:pt>
                <c:pt idx="1912">
                  <c:v>44479</c:v>
                </c:pt>
                <c:pt idx="1913">
                  <c:v>44480</c:v>
                </c:pt>
                <c:pt idx="1914">
                  <c:v>44481</c:v>
                </c:pt>
                <c:pt idx="1915">
                  <c:v>44482</c:v>
                </c:pt>
                <c:pt idx="1916">
                  <c:v>44483</c:v>
                </c:pt>
                <c:pt idx="1917">
                  <c:v>44484</c:v>
                </c:pt>
                <c:pt idx="1918">
                  <c:v>44485</c:v>
                </c:pt>
                <c:pt idx="1919">
                  <c:v>44486</c:v>
                </c:pt>
                <c:pt idx="1920">
                  <c:v>44487</c:v>
                </c:pt>
                <c:pt idx="1921">
                  <c:v>44488</c:v>
                </c:pt>
                <c:pt idx="1922">
                  <c:v>44489</c:v>
                </c:pt>
                <c:pt idx="1923">
                  <c:v>44490</c:v>
                </c:pt>
                <c:pt idx="1924">
                  <c:v>44491</c:v>
                </c:pt>
                <c:pt idx="1925">
                  <c:v>44492</c:v>
                </c:pt>
                <c:pt idx="1926">
                  <c:v>44493</c:v>
                </c:pt>
                <c:pt idx="1927">
                  <c:v>44494</c:v>
                </c:pt>
                <c:pt idx="1928">
                  <c:v>44495</c:v>
                </c:pt>
                <c:pt idx="1929">
                  <c:v>44496</c:v>
                </c:pt>
                <c:pt idx="1930">
                  <c:v>44497</c:v>
                </c:pt>
                <c:pt idx="1931">
                  <c:v>44498</c:v>
                </c:pt>
                <c:pt idx="1932">
                  <c:v>44499</c:v>
                </c:pt>
                <c:pt idx="1933">
                  <c:v>44500</c:v>
                </c:pt>
                <c:pt idx="1934">
                  <c:v>44501</c:v>
                </c:pt>
                <c:pt idx="1935">
                  <c:v>44502</c:v>
                </c:pt>
                <c:pt idx="1936">
                  <c:v>44503</c:v>
                </c:pt>
                <c:pt idx="1937">
                  <c:v>44504</c:v>
                </c:pt>
                <c:pt idx="1938">
                  <c:v>44505</c:v>
                </c:pt>
                <c:pt idx="1939">
                  <c:v>44506</c:v>
                </c:pt>
                <c:pt idx="1940">
                  <c:v>44507</c:v>
                </c:pt>
                <c:pt idx="1941">
                  <c:v>44508</c:v>
                </c:pt>
                <c:pt idx="1942">
                  <c:v>44509</c:v>
                </c:pt>
                <c:pt idx="1943">
                  <c:v>44510</c:v>
                </c:pt>
                <c:pt idx="1944">
                  <c:v>44511</c:v>
                </c:pt>
                <c:pt idx="1945">
                  <c:v>44512</c:v>
                </c:pt>
                <c:pt idx="1946">
                  <c:v>44513</c:v>
                </c:pt>
                <c:pt idx="1947">
                  <c:v>44514</c:v>
                </c:pt>
                <c:pt idx="1948">
                  <c:v>44515</c:v>
                </c:pt>
                <c:pt idx="1949">
                  <c:v>44516</c:v>
                </c:pt>
                <c:pt idx="1950">
                  <c:v>44517</c:v>
                </c:pt>
                <c:pt idx="1951">
                  <c:v>44518</c:v>
                </c:pt>
                <c:pt idx="1952">
                  <c:v>44519</c:v>
                </c:pt>
                <c:pt idx="1953">
                  <c:v>44520</c:v>
                </c:pt>
                <c:pt idx="1954">
                  <c:v>44521</c:v>
                </c:pt>
                <c:pt idx="1955">
                  <c:v>44522</c:v>
                </c:pt>
                <c:pt idx="1956">
                  <c:v>44523</c:v>
                </c:pt>
                <c:pt idx="1957">
                  <c:v>44524</c:v>
                </c:pt>
                <c:pt idx="1958">
                  <c:v>44525</c:v>
                </c:pt>
                <c:pt idx="1959">
                  <c:v>44526</c:v>
                </c:pt>
                <c:pt idx="1960">
                  <c:v>44527</c:v>
                </c:pt>
                <c:pt idx="1961">
                  <c:v>44528</c:v>
                </c:pt>
                <c:pt idx="1962">
                  <c:v>44529</c:v>
                </c:pt>
                <c:pt idx="1963">
                  <c:v>44530</c:v>
                </c:pt>
                <c:pt idx="1964">
                  <c:v>44531</c:v>
                </c:pt>
                <c:pt idx="1965">
                  <c:v>44532</c:v>
                </c:pt>
                <c:pt idx="1966">
                  <c:v>44533</c:v>
                </c:pt>
                <c:pt idx="1967">
                  <c:v>44534</c:v>
                </c:pt>
                <c:pt idx="1968">
                  <c:v>44535</c:v>
                </c:pt>
                <c:pt idx="1969">
                  <c:v>44536</c:v>
                </c:pt>
                <c:pt idx="1970">
                  <c:v>44537</c:v>
                </c:pt>
                <c:pt idx="1971">
                  <c:v>44538</c:v>
                </c:pt>
                <c:pt idx="1972">
                  <c:v>44539</c:v>
                </c:pt>
                <c:pt idx="1973">
                  <c:v>44540</c:v>
                </c:pt>
                <c:pt idx="1974">
                  <c:v>44541</c:v>
                </c:pt>
                <c:pt idx="1975">
                  <c:v>44542</c:v>
                </c:pt>
                <c:pt idx="1976">
                  <c:v>44543</c:v>
                </c:pt>
                <c:pt idx="1977">
                  <c:v>44544</c:v>
                </c:pt>
                <c:pt idx="1978">
                  <c:v>44545</c:v>
                </c:pt>
                <c:pt idx="1979">
                  <c:v>44546</c:v>
                </c:pt>
                <c:pt idx="1980">
                  <c:v>44547</c:v>
                </c:pt>
                <c:pt idx="1981">
                  <c:v>44548</c:v>
                </c:pt>
                <c:pt idx="1982">
                  <c:v>44549</c:v>
                </c:pt>
                <c:pt idx="1983">
                  <c:v>44550</c:v>
                </c:pt>
                <c:pt idx="1984">
                  <c:v>44551</c:v>
                </c:pt>
                <c:pt idx="1985">
                  <c:v>44552</c:v>
                </c:pt>
                <c:pt idx="1986">
                  <c:v>44553</c:v>
                </c:pt>
                <c:pt idx="1987">
                  <c:v>44554</c:v>
                </c:pt>
                <c:pt idx="1988">
                  <c:v>44555</c:v>
                </c:pt>
                <c:pt idx="1989">
                  <c:v>44556</c:v>
                </c:pt>
                <c:pt idx="1990">
                  <c:v>44557</c:v>
                </c:pt>
                <c:pt idx="1991">
                  <c:v>44558</c:v>
                </c:pt>
                <c:pt idx="1992">
                  <c:v>44559</c:v>
                </c:pt>
                <c:pt idx="1993">
                  <c:v>44560</c:v>
                </c:pt>
                <c:pt idx="1994">
                  <c:v>44561</c:v>
                </c:pt>
                <c:pt idx="1995">
                  <c:v>44562</c:v>
                </c:pt>
                <c:pt idx="1996">
                  <c:v>44563</c:v>
                </c:pt>
                <c:pt idx="1997">
                  <c:v>44564</c:v>
                </c:pt>
                <c:pt idx="1998">
                  <c:v>44565</c:v>
                </c:pt>
                <c:pt idx="1999">
                  <c:v>44566</c:v>
                </c:pt>
                <c:pt idx="2000">
                  <c:v>44567</c:v>
                </c:pt>
                <c:pt idx="2001">
                  <c:v>44568</c:v>
                </c:pt>
                <c:pt idx="2002">
                  <c:v>44569</c:v>
                </c:pt>
                <c:pt idx="2003">
                  <c:v>44570</c:v>
                </c:pt>
                <c:pt idx="2004">
                  <c:v>44571</c:v>
                </c:pt>
                <c:pt idx="2005">
                  <c:v>44572</c:v>
                </c:pt>
                <c:pt idx="2006">
                  <c:v>44573</c:v>
                </c:pt>
                <c:pt idx="2007">
                  <c:v>44574</c:v>
                </c:pt>
                <c:pt idx="2008">
                  <c:v>44575</c:v>
                </c:pt>
                <c:pt idx="2009">
                  <c:v>44576</c:v>
                </c:pt>
                <c:pt idx="2010">
                  <c:v>44577</c:v>
                </c:pt>
                <c:pt idx="2011">
                  <c:v>44578</c:v>
                </c:pt>
                <c:pt idx="2012">
                  <c:v>44579</c:v>
                </c:pt>
                <c:pt idx="2013">
                  <c:v>44580</c:v>
                </c:pt>
                <c:pt idx="2014">
                  <c:v>44581</c:v>
                </c:pt>
                <c:pt idx="2015">
                  <c:v>44582</c:v>
                </c:pt>
                <c:pt idx="2016">
                  <c:v>44583</c:v>
                </c:pt>
                <c:pt idx="2017">
                  <c:v>44584</c:v>
                </c:pt>
                <c:pt idx="2018">
                  <c:v>44585</c:v>
                </c:pt>
                <c:pt idx="2019">
                  <c:v>44586</c:v>
                </c:pt>
                <c:pt idx="2020">
                  <c:v>44587</c:v>
                </c:pt>
                <c:pt idx="2021">
                  <c:v>44588</c:v>
                </c:pt>
                <c:pt idx="2022">
                  <c:v>44589</c:v>
                </c:pt>
                <c:pt idx="2023">
                  <c:v>44590</c:v>
                </c:pt>
                <c:pt idx="2024">
                  <c:v>44591</c:v>
                </c:pt>
                <c:pt idx="2025">
                  <c:v>44592</c:v>
                </c:pt>
                <c:pt idx="2026">
                  <c:v>44593</c:v>
                </c:pt>
                <c:pt idx="2027">
                  <c:v>44594</c:v>
                </c:pt>
                <c:pt idx="2028">
                  <c:v>44595</c:v>
                </c:pt>
                <c:pt idx="2029">
                  <c:v>44596</c:v>
                </c:pt>
                <c:pt idx="2030">
                  <c:v>44597</c:v>
                </c:pt>
                <c:pt idx="2031">
                  <c:v>44598</c:v>
                </c:pt>
                <c:pt idx="2032">
                  <c:v>44599</c:v>
                </c:pt>
                <c:pt idx="2033">
                  <c:v>44600</c:v>
                </c:pt>
                <c:pt idx="2034">
                  <c:v>44601</c:v>
                </c:pt>
                <c:pt idx="2035">
                  <c:v>44602</c:v>
                </c:pt>
                <c:pt idx="2036">
                  <c:v>44603</c:v>
                </c:pt>
                <c:pt idx="2037">
                  <c:v>44604</c:v>
                </c:pt>
                <c:pt idx="2038">
                  <c:v>44605</c:v>
                </c:pt>
                <c:pt idx="2039">
                  <c:v>44606</c:v>
                </c:pt>
                <c:pt idx="2040">
                  <c:v>44607</c:v>
                </c:pt>
                <c:pt idx="2041">
                  <c:v>44608</c:v>
                </c:pt>
                <c:pt idx="2042">
                  <c:v>44609</c:v>
                </c:pt>
                <c:pt idx="2043">
                  <c:v>44610</c:v>
                </c:pt>
                <c:pt idx="2044">
                  <c:v>44611</c:v>
                </c:pt>
                <c:pt idx="2045">
                  <c:v>44612</c:v>
                </c:pt>
                <c:pt idx="2046">
                  <c:v>44613</c:v>
                </c:pt>
                <c:pt idx="2047">
                  <c:v>44614</c:v>
                </c:pt>
                <c:pt idx="2048">
                  <c:v>44615</c:v>
                </c:pt>
                <c:pt idx="2049">
                  <c:v>44616</c:v>
                </c:pt>
                <c:pt idx="2050">
                  <c:v>44617</c:v>
                </c:pt>
                <c:pt idx="2051">
                  <c:v>44618</c:v>
                </c:pt>
                <c:pt idx="2052">
                  <c:v>44619</c:v>
                </c:pt>
                <c:pt idx="2053">
                  <c:v>44620</c:v>
                </c:pt>
                <c:pt idx="2054">
                  <c:v>44621</c:v>
                </c:pt>
                <c:pt idx="2055">
                  <c:v>44622</c:v>
                </c:pt>
                <c:pt idx="2056">
                  <c:v>44623</c:v>
                </c:pt>
                <c:pt idx="2057">
                  <c:v>44624</c:v>
                </c:pt>
                <c:pt idx="2058">
                  <c:v>44625</c:v>
                </c:pt>
                <c:pt idx="2059">
                  <c:v>44626</c:v>
                </c:pt>
                <c:pt idx="2060">
                  <c:v>44627</c:v>
                </c:pt>
                <c:pt idx="2061">
                  <c:v>44628</c:v>
                </c:pt>
                <c:pt idx="2062">
                  <c:v>44629</c:v>
                </c:pt>
                <c:pt idx="2063">
                  <c:v>44630</c:v>
                </c:pt>
                <c:pt idx="2064">
                  <c:v>44631</c:v>
                </c:pt>
                <c:pt idx="2065">
                  <c:v>44632</c:v>
                </c:pt>
                <c:pt idx="2066">
                  <c:v>44633</c:v>
                </c:pt>
                <c:pt idx="2067">
                  <c:v>44634</c:v>
                </c:pt>
                <c:pt idx="2068">
                  <c:v>44635</c:v>
                </c:pt>
                <c:pt idx="2069">
                  <c:v>44636</c:v>
                </c:pt>
                <c:pt idx="2070">
                  <c:v>44637</c:v>
                </c:pt>
                <c:pt idx="2071">
                  <c:v>44638</c:v>
                </c:pt>
                <c:pt idx="2072">
                  <c:v>44639</c:v>
                </c:pt>
                <c:pt idx="2073">
                  <c:v>44640</c:v>
                </c:pt>
                <c:pt idx="2074">
                  <c:v>44641</c:v>
                </c:pt>
                <c:pt idx="2075">
                  <c:v>44642</c:v>
                </c:pt>
                <c:pt idx="2076">
                  <c:v>44643</c:v>
                </c:pt>
                <c:pt idx="2077">
                  <c:v>44644</c:v>
                </c:pt>
                <c:pt idx="2078">
                  <c:v>44645</c:v>
                </c:pt>
                <c:pt idx="2079">
                  <c:v>44646</c:v>
                </c:pt>
                <c:pt idx="2080">
                  <c:v>44647</c:v>
                </c:pt>
                <c:pt idx="2081">
                  <c:v>44648</c:v>
                </c:pt>
                <c:pt idx="2082">
                  <c:v>44649</c:v>
                </c:pt>
                <c:pt idx="2083">
                  <c:v>44650</c:v>
                </c:pt>
                <c:pt idx="2084">
                  <c:v>44651</c:v>
                </c:pt>
                <c:pt idx="2085">
                  <c:v>44652</c:v>
                </c:pt>
                <c:pt idx="2086">
                  <c:v>44653</c:v>
                </c:pt>
                <c:pt idx="2087">
                  <c:v>44654</c:v>
                </c:pt>
                <c:pt idx="2088">
                  <c:v>44655</c:v>
                </c:pt>
                <c:pt idx="2089">
                  <c:v>44656</c:v>
                </c:pt>
                <c:pt idx="2090">
                  <c:v>44657</c:v>
                </c:pt>
                <c:pt idx="2091">
                  <c:v>44658</c:v>
                </c:pt>
                <c:pt idx="2092">
                  <c:v>44659</c:v>
                </c:pt>
                <c:pt idx="2093">
                  <c:v>44660</c:v>
                </c:pt>
                <c:pt idx="2094">
                  <c:v>44661</c:v>
                </c:pt>
                <c:pt idx="2095">
                  <c:v>44662</c:v>
                </c:pt>
                <c:pt idx="2096">
                  <c:v>44663</c:v>
                </c:pt>
                <c:pt idx="2097">
                  <c:v>44664</c:v>
                </c:pt>
                <c:pt idx="2098">
                  <c:v>44665</c:v>
                </c:pt>
                <c:pt idx="2099">
                  <c:v>44666</c:v>
                </c:pt>
                <c:pt idx="2100">
                  <c:v>44667</c:v>
                </c:pt>
                <c:pt idx="2101">
                  <c:v>44668</c:v>
                </c:pt>
                <c:pt idx="2102">
                  <c:v>44669</c:v>
                </c:pt>
                <c:pt idx="2103">
                  <c:v>44670</c:v>
                </c:pt>
                <c:pt idx="2104">
                  <c:v>44671</c:v>
                </c:pt>
                <c:pt idx="2105">
                  <c:v>44672</c:v>
                </c:pt>
                <c:pt idx="2106">
                  <c:v>44673</c:v>
                </c:pt>
                <c:pt idx="2107">
                  <c:v>44674</c:v>
                </c:pt>
                <c:pt idx="2108">
                  <c:v>44675</c:v>
                </c:pt>
                <c:pt idx="2109">
                  <c:v>44676</c:v>
                </c:pt>
                <c:pt idx="2110">
                  <c:v>44677</c:v>
                </c:pt>
                <c:pt idx="2111">
                  <c:v>44678</c:v>
                </c:pt>
                <c:pt idx="2112">
                  <c:v>44679</c:v>
                </c:pt>
                <c:pt idx="2113">
                  <c:v>44680</c:v>
                </c:pt>
                <c:pt idx="2114">
                  <c:v>44681</c:v>
                </c:pt>
                <c:pt idx="2115">
                  <c:v>44682</c:v>
                </c:pt>
                <c:pt idx="2116">
                  <c:v>44683</c:v>
                </c:pt>
                <c:pt idx="2117">
                  <c:v>44684</c:v>
                </c:pt>
                <c:pt idx="2118">
                  <c:v>44685</c:v>
                </c:pt>
                <c:pt idx="2119">
                  <c:v>44686</c:v>
                </c:pt>
                <c:pt idx="2120">
                  <c:v>44687</c:v>
                </c:pt>
                <c:pt idx="2121">
                  <c:v>44688</c:v>
                </c:pt>
                <c:pt idx="2122">
                  <c:v>44689</c:v>
                </c:pt>
                <c:pt idx="2123">
                  <c:v>44690</c:v>
                </c:pt>
                <c:pt idx="2124">
                  <c:v>44691</c:v>
                </c:pt>
                <c:pt idx="2125">
                  <c:v>44692</c:v>
                </c:pt>
                <c:pt idx="2126">
                  <c:v>44693</c:v>
                </c:pt>
                <c:pt idx="2127">
                  <c:v>44694</c:v>
                </c:pt>
                <c:pt idx="2128">
                  <c:v>44695</c:v>
                </c:pt>
                <c:pt idx="2129">
                  <c:v>44696</c:v>
                </c:pt>
                <c:pt idx="2130">
                  <c:v>44697</c:v>
                </c:pt>
                <c:pt idx="2131">
                  <c:v>44698</c:v>
                </c:pt>
                <c:pt idx="2132">
                  <c:v>44699</c:v>
                </c:pt>
                <c:pt idx="2133">
                  <c:v>44700</c:v>
                </c:pt>
                <c:pt idx="2134">
                  <c:v>44701</c:v>
                </c:pt>
                <c:pt idx="2135">
                  <c:v>44702</c:v>
                </c:pt>
                <c:pt idx="2136">
                  <c:v>44703</c:v>
                </c:pt>
                <c:pt idx="2137">
                  <c:v>44704</c:v>
                </c:pt>
                <c:pt idx="2138">
                  <c:v>44705</c:v>
                </c:pt>
              </c:numCache>
            </c:numRef>
          </c:cat>
          <c:val>
            <c:numRef>
              <c:f>Sheet1!$B$2:$B$2140</c:f>
              <c:numCache>
                <c:formatCode>General</c:formatCode>
                <c:ptCount val="213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1</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2</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1</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1</c:v>
                </c:pt>
                <c:pt idx="725">
                  <c:v>0</c:v>
                </c:pt>
                <c:pt idx="726">
                  <c:v>0</c:v>
                </c:pt>
                <c:pt idx="727">
                  <c:v>0</c:v>
                </c:pt>
                <c:pt idx="728">
                  <c:v>0</c:v>
                </c:pt>
                <c:pt idx="729">
                  <c:v>0</c:v>
                </c:pt>
                <c:pt idx="730">
                  <c:v>0</c:v>
                </c:pt>
                <c:pt idx="731">
                  <c:v>0</c:v>
                </c:pt>
                <c:pt idx="732">
                  <c:v>0</c:v>
                </c:pt>
                <c:pt idx="733">
                  <c:v>0</c:v>
                </c:pt>
                <c:pt idx="734">
                  <c:v>0</c:v>
                </c:pt>
                <c:pt idx="735">
                  <c:v>0</c:v>
                </c:pt>
                <c:pt idx="736">
                  <c:v>0</c:v>
                </c:pt>
                <c:pt idx="737">
                  <c:v>1</c:v>
                </c:pt>
                <c:pt idx="738">
                  <c:v>0</c:v>
                </c:pt>
                <c:pt idx="739">
                  <c:v>4</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pt idx="834">
                  <c:v>0</c:v>
                </c:pt>
                <c:pt idx="835">
                  <c:v>0</c:v>
                </c:pt>
                <c:pt idx="836">
                  <c:v>0</c:v>
                </c:pt>
                <c:pt idx="837">
                  <c:v>0</c:v>
                </c:pt>
                <c:pt idx="838">
                  <c:v>0</c:v>
                </c:pt>
                <c:pt idx="839">
                  <c:v>0</c:v>
                </c:pt>
                <c:pt idx="840">
                  <c:v>0</c:v>
                </c:pt>
                <c:pt idx="841">
                  <c:v>0</c:v>
                </c:pt>
                <c:pt idx="842">
                  <c:v>0</c:v>
                </c:pt>
                <c:pt idx="843">
                  <c:v>0</c:v>
                </c:pt>
                <c:pt idx="844">
                  <c:v>0</c:v>
                </c:pt>
                <c:pt idx="845">
                  <c:v>0</c:v>
                </c:pt>
                <c:pt idx="846">
                  <c:v>0</c:v>
                </c:pt>
                <c:pt idx="847">
                  <c:v>0</c:v>
                </c:pt>
                <c:pt idx="848">
                  <c:v>0</c:v>
                </c:pt>
                <c:pt idx="849">
                  <c:v>0</c:v>
                </c:pt>
                <c:pt idx="850">
                  <c:v>0</c:v>
                </c:pt>
                <c:pt idx="851">
                  <c:v>0</c:v>
                </c:pt>
                <c:pt idx="852">
                  <c:v>0</c:v>
                </c:pt>
                <c:pt idx="853">
                  <c:v>0</c:v>
                </c:pt>
                <c:pt idx="854">
                  <c:v>0</c:v>
                </c:pt>
                <c:pt idx="855">
                  <c:v>0</c:v>
                </c:pt>
                <c:pt idx="856">
                  <c:v>0</c:v>
                </c:pt>
                <c:pt idx="857">
                  <c:v>0</c:v>
                </c:pt>
                <c:pt idx="858">
                  <c:v>0</c:v>
                </c:pt>
                <c:pt idx="859">
                  <c:v>0</c:v>
                </c:pt>
                <c:pt idx="860">
                  <c:v>0</c:v>
                </c:pt>
                <c:pt idx="861">
                  <c:v>0</c:v>
                </c:pt>
                <c:pt idx="862">
                  <c:v>0</c:v>
                </c:pt>
                <c:pt idx="863">
                  <c:v>0</c:v>
                </c:pt>
                <c:pt idx="864">
                  <c:v>0</c:v>
                </c:pt>
                <c:pt idx="865">
                  <c:v>0</c:v>
                </c:pt>
                <c:pt idx="866">
                  <c:v>0</c:v>
                </c:pt>
                <c:pt idx="867">
                  <c:v>0</c:v>
                </c:pt>
                <c:pt idx="868">
                  <c:v>0</c:v>
                </c:pt>
                <c:pt idx="869">
                  <c:v>0</c:v>
                </c:pt>
                <c:pt idx="870">
                  <c:v>1</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1</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1</c:v>
                </c:pt>
                <c:pt idx="1067">
                  <c:v>0</c:v>
                </c:pt>
                <c:pt idx="1068">
                  <c:v>0</c:v>
                </c:pt>
                <c:pt idx="1069">
                  <c:v>0</c:v>
                </c:pt>
                <c:pt idx="1070">
                  <c:v>0</c:v>
                </c:pt>
                <c:pt idx="1071">
                  <c:v>0</c:v>
                </c:pt>
                <c:pt idx="1072">
                  <c:v>0</c:v>
                </c:pt>
                <c:pt idx="1073">
                  <c:v>0</c:v>
                </c:pt>
                <c:pt idx="1074">
                  <c:v>0</c:v>
                </c:pt>
                <c:pt idx="1075">
                  <c:v>0</c:v>
                </c:pt>
                <c:pt idx="1076">
                  <c:v>1</c:v>
                </c:pt>
                <c:pt idx="1077">
                  <c:v>0</c:v>
                </c:pt>
                <c:pt idx="1078">
                  <c:v>0</c:v>
                </c:pt>
                <c:pt idx="1079">
                  <c:v>0</c:v>
                </c:pt>
                <c:pt idx="1080">
                  <c:v>0</c:v>
                </c:pt>
                <c:pt idx="1081">
                  <c:v>0</c:v>
                </c:pt>
                <c:pt idx="1082">
                  <c:v>0</c:v>
                </c:pt>
                <c:pt idx="1083">
                  <c:v>0</c:v>
                </c:pt>
                <c:pt idx="1084">
                  <c:v>0</c:v>
                </c:pt>
                <c:pt idx="1085">
                  <c:v>0</c:v>
                </c:pt>
                <c:pt idx="1086">
                  <c:v>0</c:v>
                </c:pt>
                <c:pt idx="1087">
                  <c:v>0</c:v>
                </c:pt>
                <c:pt idx="1088">
                  <c:v>0</c:v>
                </c:pt>
                <c:pt idx="1089">
                  <c:v>0</c:v>
                </c:pt>
                <c:pt idx="1090">
                  <c:v>0</c:v>
                </c:pt>
                <c:pt idx="1091">
                  <c:v>0</c:v>
                </c:pt>
                <c:pt idx="1092">
                  <c:v>0</c:v>
                </c:pt>
                <c:pt idx="1093">
                  <c:v>0</c:v>
                </c:pt>
                <c:pt idx="1094">
                  <c:v>0</c:v>
                </c:pt>
                <c:pt idx="1095">
                  <c:v>0</c:v>
                </c:pt>
                <c:pt idx="1096">
                  <c:v>0</c:v>
                </c:pt>
                <c:pt idx="1097">
                  <c:v>0</c:v>
                </c:pt>
                <c:pt idx="1098">
                  <c:v>0</c:v>
                </c:pt>
                <c:pt idx="1099">
                  <c:v>0</c:v>
                </c:pt>
                <c:pt idx="1100">
                  <c:v>0</c:v>
                </c:pt>
                <c:pt idx="1101">
                  <c:v>0</c:v>
                </c:pt>
                <c:pt idx="1102">
                  <c:v>0</c:v>
                </c:pt>
                <c:pt idx="1103">
                  <c:v>0</c:v>
                </c:pt>
                <c:pt idx="1104">
                  <c:v>0</c:v>
                </c:pt>
                <c:pt idx="1105">
                  <c:v>0</c:v>
                </c:pt>
                <c:pt idx="1106">
                  <c:v>0</c:v>
                </c:pt>
                <c:pt idx="1107">
                  <c:v>0</c:v>
                </c:pt>
                <c:pt idx="1108">
                  <c:v>0</c:v>
                </c:pt>
                <c:pt idx="1109">
                  <c:v>1</c:v>
                </c:pt>
                <c:pt idx="1110">
                  <c:v>0</c:v>
                </c:pt>
                <c:pt idx="1111">
                  <c:v>0</c:v>
                </c:pt>
                <c:pt idx="1112">
                  <c:v>0</c:v>
                </c:pt>
                <c:pt idx="1113">
                  <c:v>0</c:v>
                </c:pt>
                <c:pt idx="1114">
                  <c:v>0</c:v>
                </c:pt>
                <c:pt idx="1115">
                  <c:v>0</c:v>
                </c:pt>
                <c:pt idx="1116">
                  <c:v>0</c:v>
                </c:pt>
                <c:pt idx="1117">
                  <c:v>0</c:v>
                </c:pt>
                <c:pt idx="1118">
                  <c:v>0</c:v>
                </c:pt>
                <c:pt idx="1119">
                  <c:v>0</c:v>
                </c:pt>
                <c:pt idx="1120">
                  <c:v>1</c:v>
                </c:pt>
                <c:pt idx="1121">
                  <c:v>0</c:v>
                </c:pt>
                <c:pt idx="1122">
                  <c:v>0</c:v>
                </c:pt>
                <c:pt idx="1123">
                  <c:v>0</c:v>
                </c:pt>
                <c:pt idx="1124">
                  <c:v>0</c:v>
                </c:pt>
                <c:pt idx="1125">
                  <c:v>0</c:v>
                </c:pt>
                <c:pt idx="1126">
                  <c:v>0</c:v>
                </c:pt>
                <c:pt idx="1127">
                  <c:v>0</c:v>
                </c:pt>
                <c:pt idx="1128">
                  <c:v>0</c:v>
                </c:pt>
                <c:pt idx="1129">
                  <c:v>0</c:v>
                </c:pt>
                <c:pt idx="1130">
                  <c:v>0</c:v>
                </c:pt>
                <c:pt idx="1131">
                  <c:v>0</c:v>
                </c:pt>
                <c:pt idx="1132">
                  <c:v>0</c:v>
                </c:pt>
                <c:pt idx="1133">
                  <c:v>0</c:v>
                </c:pt>
                <c:pt idx="1134">
                  <c:v>0</c:v>
                </c:pt>
                <c:pt idx="1135">
                  <c:v>0</c:v>
                </c:pt>
                <c:pt idx="1136">
                  <c:v>0</c:v>
                </c:pt>
                <c:pt idx="1137">
                  <c:v>0</c:v>
                </c:pt>
                <c:pt idx="1138">
                  <c:v>0</c:v>
                </c:pt>
                <c:pt idx="1139">
                  <c:v>0</c:v>
                </c:pt>
                <c:pt idx="1140">
                  <c:v>0</c:v>
                </c:pt>
                <c:pt idx="1141">
                  <c:v>0</c:v>
                </c:pt>
                <c:pt idx="1142">
                  <c:v>0</c:v>
                </c:pt>
                <c:pt idx="1143">
                  <c:v>0</c:v>
                </c:pt>
                <c:pt idx="1144">
                  <c:v>0</c:v>
                </c:pt>
                <c:pt idx="1145">
                  <c:v>0</c:v>
                </c:pt>
                <c:pt idx="1146">
                  <c:v>0</c:v>
                </c:pt>
                <c:pt idx="1147">
                  <c:v>0</c:v>
                </c:pt>
                <c:pt idx="1148">
                  <c:v>0</c:v>
                </c:pt>
                <c:pt idx="1149">
                  <c:v>0</c:v>
                </c:pt>
                <c:pt idx="1150">
                  <c:v>0</c:v>
                </c:pt>
                <c:pt idx="1151">
                  <c:v>0</c:v>
                </c:pt>
                <c:pt idx="1152">
                  <c:v>0</c:v>
                </c:pt>
                <c:pt idx="1153">
                  <c:v>0</c:v>
                </c:pt>
                <c:pt idx="1154">
                  <c:v>0</c:v>
                </c:pt>
                <c:pt idx="1155">
                  <c:v>0</c:v>
                </c:pt>
                <c:pt idx="1156">
                  <c:v>0</c:v>
                </c:pt>
                <c:pt idx="1157">
                  <c:v>0</c:v>
                </c:pt>
                <c:pt idx="1158">
                  <c:v>0</c:v>
                </c:pt>
                <c:pt idx="1159">
                  <c:v>0</c:v>
                </c:pt>
                <c:pt idx="1160">
                  <c:v>0</c:v>
                </c:pt>
                <c:pt idx="1161">
                  <c:v>0</c:v>
                </c:pt>
                <c:pt idx="1162">
                  <c:v>0</c:v>
                </c:pt>
                <c:pt idx="1163">
                  <c:v>0</c:v>
                </c:pt>
                <c:pt idx="1164">
                  <c:v>0</c:v>
                </c:pt>
                <c:pt idx="1165">
                  <c:v>0</c:v>
                </c:pt>
                <c:pt idx="1166">
                  <c:v>0</c:v>
                </c:pt>
                <c:pt idx="1167">
                  <c:v>0</c:v>
                </c:pt>
                <c:pt idx="1168">
                  <c:v>0</c:v>
                </c:pt>
                <c:pt idx="1169">
                  <c:v>0</c:v>
                </c:pt>
                <c:pt idx="1170">
                  <c:v>0</c:v>
                </c:pt>
                <c:pt idx="1171">
                  <c:v>0</c:v>
                </c:pt>
                <c:pt idx="1172">
                  <c:v>0</c:v>
                </c:pt>
                <c:pt idx="1173">
                  <c:v>0</c:v>
                </c:pt>
                <c:pt idx="1174">
                  <c:v>0</c:v>
                </c:pt>
                <c:pt idx="1175">
                  <c:v>0</c:v>
                </c:pt>
                <c:pt idx="1176">
                  <c:v>0</c:v>
                </c:pt>
                <c:pt idx="1177">
                  <c:v>0</c:v>
                </c:pt>
                <c:pt idx="1178">
                  <c:v>0</c:v>
                </c:pt>
                <c:pt idx="1179">
                  <c:v>0</c:v>
                </c:pt>
                <c:pt idx="1180">
                  <c:v>0</c:v>
                </c:pt>
                <c:pt idx="1181">
                  <c:v>0</c:v>
                </c:pt>
                <c:pt idx="1182">
                  <c:v>0</c:v>
                </c:pt>
                <c:pt idx="1183">
                  <c:v>0</c:v>
                </c:pt>
                <c:pt idx="1184">
                  <c:v>0</c:v>
                </c:pt>
                <c:pt idx="1185">
                  <c:v>0</c:v>
                </c:pt>
                <c:pt idx="1186">
                  <c:v>0</c:v>
                </c:pt>
                <c:pt idx="1187">
                  <c:v>0</c:v>
                </c:pt>
                <c:pt idx="1188">
                  <c:v>0</c:v>
                </c:pt>
                <c:pt idx="1189">
                  <c:v>0</c:v>
                </c:pt>
                <c:pt idx="1190">
                  <c:v>0</c:v>
                </c:pt>
                <c:pt idx="1191">
                  <c:v>0</c:v>
                </c:pt>
                <c:pt idx="1192">
                  <c:v>0</c:v>
                </c:pt>
                <c:pt idx="1193">
                  <c:v>0</c:v>
                </c:pt>
                <c:pt idx="1194">
                  <c:v>0</c:v>
                </c:pt>
                <c:pt idx="1195">
                  <c:v>0</c:v>
                </c:pt>
                <c:pt idx="1196">
                  <c:v>0</c:v>
                </c:pt>
                <c:pt idx="1197">
                  <c:v>0</c:v>
                </c:pt>
                <c:pt idx="1198">
                  <c:v>0</c:v>
                </c:pt>
                <c:pt idx="1199">
                  <c:v>0</c:v>
                </c:pt>
                <c:pt idx="1200">
                  <c:v>0</c:v>
                </c:pt>
                <c:pt idx="1201">
                  <c:v>0</c:v>
                </c:pt>
                <c:pt idx="1202">
                  <c:v>0</c:v>
                </c:pt>
                <c:pt idx="1203">
                  <c:v>0</c:v>
                </c:pt>
                <c:pt idx="1204">
                  <c:v>0</c:v>
                </c:pt>
                <c:pt idx="1205">
                  <c:v>0</c:v>
                </c:pt>
                <c:pt idx="1206">
                  <c:v>0</c:v>
                </c:pt>
                <c:pt idx="1207">
                  <c:v>0</c:v>
                </c:pt>
                <c:pt idx="1208">
                  <c:v>0</c:v>
                </c:pt>
                <c:pt idx="1209">
                  <c:v>1</c:v>
                </c:pt>
                <c:pt idx="1210">
                  <c:v>0</c:v>
                </c:pt>
                <c:pt idx="1211">
                  <c:v>0</c:v>
                </c:pt>
                <c:pt idx="1212">
                  <c:v>0</c:v>
                </c:pt>
                <c:pt idx="1213">
                  <c:v>0</c:v>
                </c:pt>
                <c:pt idx="1214">
                  <c:v>0</c:v>
                </c:pt>
                <c:pt idx="1215">
                  <c:v>0</c:v>
                </c:pt>
                <c:pt idx="1216">
                  <c:v>0</c:v>
                </c:pt>
                <c:pt idx="1217">
                  <c:v>0</c:v>
                </c:pt>
                <c:pt idx="1218">
                  <c:v>0</c:v>
                </c:pt>
                <c:pt idx="1219">
                  <c:v>0</c:v>
                </c:pt>
                <c:pt idx="1220">
                  <c:v>0</c:v>
                </c:pt>
                <c:pt idx="1221">
                  <c:v>0</c:v>
                </c:pt>
                <c:pt idx="1222">
                  <c:v>0</c:v>
                </c:pt>
                <c:pt idx="1223">
                  <c:v>0</c:v>
                </c:pt>
                <c:pt idx="1224">
                  <c:v>0</c:v>
                </c:pt>
                <c:pt idx="1225">
                  <c:v>0</c:v>
                </c:pt>
                <c:pt idx="1226">
                  <c:v>0</c:v>
                </c:pt>
                <c:pt idx="1227">
                  <c:v>0</c:v>
                </c:pt>
                <c:pt idx="1228">
                  <c:v>0</c:v>
                </c:pt>
                <c:pt idx="1229">
                  <c:v>1</c:v>
                </c:pt>
                <c:pt idx="1230">
                  <c:v>0</c:v>
                </c:pt>
                <c:pt idx="1231">
                  <c:v>0</c:v>
                </c:pt>
                <c:pt idx="1232">
                  <c:v>0</c:v>
                </c:pt>
                <c:pt idx="1233">
                  <c:v>0</c:v>
                </c:pt>
                <c:pt idx="1234">
                  <c:v>0</c:v>
                </c:pt>
                <c:pt idx="1235">
                  <c:v>0</c:v>
                </c:pt>
                <c:pt idx="1236">
                  <c:v>0</c:v>
                </c:pt>
                <c:pt idx="1237">
                  <c:v>0</c:v>
                </c:pt>
                <c:pt idx="1238">
                  <c:v>0</c:v>
                </c:pt>
                <c:pt idx="1239">
                  <c:v>0</c:v>
                </c:pt>
                <c:pt idx="1240">
                  <c:v>0</c:v>
                </c:pt>
                <c:pt idx="1241">
                  <c:v>0</c:v>
                </c:pt>
                <c:pt idx="1242">
                  <c:v>0</c:v>
                </c:pt>
                <c:pt idx="1243">
                  <c:v>0</c:v>
                </c:pt>
                <c:pt idx="1244">
                  <c:v>0</c:v>
                </c:pt>
                <c:pt idx="1245">
                  <c:v>0</c:v>
                </c:pt>
                <c:pt idx="1246">
                  <c:v>0</c:v>
                </c:pt>
                <c:pt idx="1247">
                  <c:v>0</c:v>
                </c:pt>
                <c:pt idx="1248">
                  <c:v>0</c:v>
                </c:pt>
                <c:pt idx="1249">
                  <c:v>0</c:v>
                </c:pt>
                <c:pt idx="1250">
                  <c:v>0</c:v>
                </c:pt>
                <c:pt idx="1251">
                  <c:v>0</c:v>
                </c:pt>
                <c:pt idx="1252">
                  <c:v>0</c:v>
                </c:pt>
                <c:pt idx="1253">
                  <c:v>0</c:v>
                </c:pt>
                <c:pt idx="1254">
                  <c:v>0</c:v>
                </c:pt>
                <c:pt idx="1255">
                  <c:v>2</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1</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1</c:v>
                </c:pt>
                <c:pt idx="1300">
                  <c:v>1</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2</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1</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1</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1</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1</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1</c:v>
                </c:pt>
                <c:pt idx="1543">
                  <c:v>0</c:v>
                </c:pt>
                <c:pt idx="1544">
                  <c:v>0</c:v>
                </c:pt>
                <c:pt idx="1545">
                  <c:v>0</c:v>
                </c:pt>
                <c:pt idx="1546">
                  <c:v>0</c:v>
                </c:pt>
                <c:pt idx="1547">
                  <c:v>0</c:v>
                </c:pt>
                <c:pt idx="1548">
                  <c:v>0</c:v>
                </c:pt>
                <c:pt idx="1549">
                  <c:v>0</c:v>
                </c:pt>
                <c:pt idx="1550">
                  <c:v>0</c:v>
                </c:pt>
                <c:pt idx="1551">
                  <c:v>0</c:v>
                </c:pt>
                <c:pt idx="1552">
                  <c:v>0</c:v>
                </c:pt>
                <c:pt idx="1553">
                  <c:v>0</c:v>
                </c:pt>
                <c:pt idx="1554">
                  <c:v>0</c:v>
                </c:pt>
                <c:pt idx="1555">
                  <c:v>0</c:v>
                </c:pt>
                <c:pt idx="1556">
                  <c:v>0</c:v>
                </c:pt>
                <c:pt idx="1557">
                  <c:v>0</c:v>
                </c:pt>
                <c:pt idx="1558">
                  <c:v>0</c:v>
                </c:pt>
                <c:pt idx="1559">
                  <c:v>0</c:v>
                </c:pt>
                <c:pt idx="1560">
                  <c:v>0</c:v>
                </c:pt>
                <c:pt idx="1561">
                  <c:v>0</c:v>
                </c:pt>
                <c:pt idx="1562">
                  <c:v>0</c:v>
                </c:pt>
                <c:pt idx="1563">
                  <c:v>0</c:v>
                </c:pt>
                <c:pt idx="1564">
                  <c:v>0</c:v>
                </c:pt>
                <c:pt idx="1565">
                  <c:v>0</c:v>
                </c:pt>
                <c:pt idx="1566">
                  <c:v>0</c:v>
                </c:pt>
                <c:pt idx="1567">
                  <c:v>0</c:v>
                </c:pt>
                <c:pt idx="1568">
                  <c:v>0</c:v>
                </c:pt>
                <c:pt idx="1569">
                  <c:v>0</c:v>
                </c:pt>
                <c:pt idx="1570">
                  <c:v>0</c:v>
                </c:pt>
                <c:pt idx="1571">
                  <c:v>0</c:v>
                </c:pt>
                <c:pt idx="1572">
                  <c:v>0</c:v>
                </c:pt>
                <c:pt idx="1573">
                  <c:v>0</c:v>
                </c:pt>
                <c:pt idx="1574">
                  <c:v>0</c:v>
                </c:pt>
                <c:pt idx="1575">
                  <c:v>0</c:v>
                </c:pt>
                <c:pt idx="1576">
                  <c:v>0</c:v>
                </c:pt>
                <c:pt idx="1577">
                  <c:v>0</c:v>
                </c:pt>
                <c:pt idx="1578">
                  <c:v>0</c:v>
                </c:pt>
                <c:pt idx="1579">
                  <c:v>0</c:v>
                </c:pt>
                <c:pt idx="1580">
                  <c:v>0</c:v>
                </c:pt>
                <c:pt idx="1581">
                  <c:v>0</c:v>
                </c:pt>
                <c:pt idx="1582">
                  <c:v>0</c:v>
                </c:pt>
                <c:pt idx="1583">
                  <c:v>0</c:v>
                </c:pt>
                <c:pt idx="1584">
                  <c:v>0</c:v>
                </c:pt>
                <c:pt idx="1585">
                  <c:v>0</c:v>
                </c:pt>
                <c:pt idx="1586">
                  <c:v>0</c:v>
                </c:pt>
                <c:pt idx="1587">
                  <c:v>0</c:v>
                </c:pt>
                <c:pt idx="1588">
                  <c:v>0</c:v>
                </c:pt>
                <c:pt idx="1589">
                  <c:v>0</c:v>
                </c:pt>
                <c:pt idx="1590">
                  <c:v>0</c:v>
                </c:pt>
                <c:pt idx="1591">
                  <c:v>0</c:v>
                </c:pt>
                <c:pt idx="1592">
                  <c:v>0</c:v>
                </c:pt>
                <c:pt idx="1593">
                  <c:v>0</c:v>
                </c:pt>
                <c:pt idx="1594">
                  <c:v>0</c:v>
                </c:pt>
                <c:pt idx="1595">
                  <c:v>0</c:v>
                </c:pt>
                <c:pt idx="1596">
                  <c:v>0</c:v>
                </c:pt>
                <c:pt idx="1597">
                  <c:v>0</c:v>
                </c:pt>
                <c:pt idx="1598">
                  <c:v>0</c:v>
                </c:pt>
                <c:pt idx="1599">
                  <c:v>1</c:v>
                </c:pt>
                <c:pt idx="1600">
                  <c:v>0</c:v>
                </c:pt>
                <c:pt idx="1601">
                  <c:v>0</c:v>
                </c:pt>
                <c:pt idx="1602">
                  <c:v>0</c:v>
                </c:pt>
                <c:pt idx="1603">
                  <c:v>0</c:v>
                </c:pt>
                <c:pt idx="1604">
                  <c:v>0</c:v>
                </c:pt>
                <c:pt idx="1605">
                  <c:v>0</c:v>
                </c:pt>
                <c:pt idx="1606">
                  <c:v>0</c:v>
                </c:pt>
                <c:pt idx="1607">
                  <c:v>0</c:v>
                </c:pt>
                <c:pt idx="1608">
                  <c:v>0</c:v>
                </c:pt>
                <c:pt idx="1609">
                  <c:v>0</c:v>
                </c:pt>
                <c:pt idx="1610">
                  <c:v>0</c:v>
                </c:pt>
                <c:pt idx="1611">
                  <c:v>0</c:v>
                </c:pt>
                <c:pt idx="1612">
                  <c:v>0</c:v>
                </c:pt>
                <c:pt idx="1613">
                  <c:v>0</c:v>
                </c:pt>
                <c:pt idx="1614">
                  <c:v>0</c:v>
                </c:pt>
                <c:pt idx="1615">
                  <c:v>0</c:v>
                </c:pt>
                <c:pt idx="1616">
                  <c:v>0</c:v>
                </c:pt>
                <c:pt idx="1617">
                  <c:v>0</c:v>
                </c:pt>
                <c:pt idx="1618">
                  <c:v>0</c:v>
                </c:pt>
                <c:pt idx="1619">
                  <c:v>0</c:v>
                </c:pt>
                <c:pt idx="1620">
                  <c:v>0</c:v>
                </c:pt>
                <c:pt idx="1621">
                  <c:v>0</c:v>
                </c:pt>
                <c:pt idx="1622">
                  <c:v>0</c:v>
                </c:pt>
                <c:pt idx="1623">
                  <c:v>0</c:v>
                </c:pt>
                <c:pt idx="1624">
                  <c:v>0</c:v>
                </c:pt>
                <c:pt idx="1625">
                  <c:v>0</c:v>
                </c:pt>
                <c:pt idx="1626">
                  <c:v>0</c:v>
                </c:pt>
                <c:pt idx="1627">
                  <c:v>0</c:v>
                </c:pt>
                <c:pt idx="1628">
                  <c:v>0</c:v>
                </c:pt>
                <c:pt idx="1629">
                  <c:v>0</c:v>
                </c:pt>
                <c:pt idx="1630">
                  <c:v>0</c:v>
                </c:pt>
                <c:pt idx="1631">
                  <c:v>0</c:v>
                </c:pt>
                <c:pt idx="1632">
                  <c:v>0</c:v>
                </c:pt>
                <c:pt idx="1633">
                  <c:v>0</c:v>
                </c:pt>
                <c:pt idx="1634">
                  <c:v>0</c:v>
                </c:pt>
                <c:pt idx="1635">
                  <c:v>0</c:v>
                </c:pt>
                <c:pt idx="1636">
                  <c:v>0</c:v>
                </c:pt>
                <c:pt idx="1637">
                  <c:v>0</c:v>
                </c:pt>
                <c:pt idx="1638">
                  <c:v>0</c:v>
                </c:pt>
                <c:pt idx="1639">
                  <c:v>0</c:v>
                </c:pt>
                <c:pt idx="1640">
                  <c:v>0</c:v>
                </c:pt>
                <c:pt idx="1641">
                  <c:v>0</c:v>
                </c:pt>
                <c:pt idx="1642">
                  <c:v>0</c:v>
                </c:pt>
                <c:pt idx="1643">
                  <c:v>0</c:v>
                </c:pt>
                <c:pt idx="1644">
                  <c:v>0</c:v>
                </c:pt>
                <c:pt idx="1645">
                  <c:v>0</c:v>
                </c:pt>
                <c:pt idx="1646">
                  <c:v>0</c:v>
                </c:pt>
                <c:pt idx="1647">
                  <c:v>0</c:v>
                </c:pt>
                <c:pt idx="1648">
                  <c:v>0</c:v>
                </c:pt>
                <c:pt idx="1649">
                  <c:v>0</c:v>
                </c:pt>
                <c:pt idx="1650">
                  <c:v>0</c:v>
                </c:pt>
                <c:pt idx="1651">
                  <c:v>0</c:v>
                </c:pt>
                <c:pt idx="1652">
                  <c:v>0</c:v>
                </c:pt>
                <c:pt idx="1653">
                  <c:v>0</c:v>
                </c:pt>
                <c:pt idx="1654">
                  <c:v>0</c:v>
                </c:pt>
                <c:pt idx="1655">
                  <c:v>0</c:v>
                </c:pt>
                <c:pt idx="1656">
                  <c:v>0</c:v>
                </c:pt>
                <c:pt idx="1657">
                  <c:v>0</c:v>
                </c:pt>
                <c:pt idx="1658">
                  <c:v>0</c:v>
                </c:pt>
                <c:pt idx="1659">
                  <c:v>0</c:v>
                </c:pt>
                <c:pt idx="1660">
                  <c:v>0</c:v>
                </c:pt>
                <c:pt idx="1661">
                  <c:v>0</c:v>
                </c:pt>
                <c:pt idx="1662">
                  <c:v>0</c:v>
                </c:pt>
                <c:pt idx="1663">
                  <c:v>0</c:v>
                </c:pt>
                <c:pt idx="1664">
                  <c:v>0</c:v>
                </c:pt>
                <c:pt idx="1665">
                  <c:v>0</c:v>
                </c:pt>
                <c:pt idx="1666">
                  <c:v>0</c:v>
                </c:pt>
                <c:pt idx="1667">
                  <c:v>0</c:v>
                </c:pt>
                <c:pt idx="1668">
                  <c:v>0</c:v>
                </c:pt>
                <c:pt idx="1669">
                  <c:v>0</c:v>
                </c:pt>
                <c:pt idx="1670">
                  <c:v>0</c:v>
                </c:pt>
                <c:pt idx="1671">
                  <c:v>0</c:v>
                </c:pt>
                <c:pt idx="1672">
                  <c:v>0</c:v>
                </c:pt>
                <c:pt idx="1673">
                  <c:v>0</c:v>
                </c:pt>
                <c:pt idx="1674">
                  <c:v>0</c:v>
                </c:pt>
                <c:pt idx="1675">
                  <c:v>0</c:v>
                </c:pt>
                <c:pt idx="1676">
                  <c:v>0</c:v>
                </c:pt>
                <c:pt idx="1677">
                  <c:v>0</c:v>
                </c:pt>
                <c:pt idx="1678">
                  <c:v>0</c:v>
                </c:pt>
                <c:pt idx="1679">
                  <c:v>0</c:v>
                </c:pt>
                <c:pt idx="1680">
                  <c:v>0</c:v>
                </c:pt>
                <c:pt idx="1681">
                  <c:v>0</c:v>
                </c:pt>
                <c:pt idx="1682">
                  <c:v>0</c:v>
                </c:pt>
                <c:pt idx="1683">
                  <c:v>0</c:v>
                </c:pt>
                <c:pt idx="1684">
                  <c:v>0</c:v>
                </c:pt>
                <c:pt idx="1685">
                  <c:v>0</c:v>
                </c:pt>
                <c:pt idx="1686">
                  <c:v>0</c:v>
                </c:pt>
                <c:pt idx="1687">
                  <c:v>0</c:v>
                </c:pt>
                <c:pt idx="1688">
                  <c:v>0</c:v>
                </c:pt>
                <c:pt idx="1689">
                  <c:v>0</c:v>
                </c:pt>
                <c:pt idx="1690">
                  <c:v>0</c:v>
                </c:pt>
                <c:pt idx="1691">
                  <c:v>0</c:v>
                </c:pt>
                <c:pt idx="1692">
                  <c:v>0</c:v>
                </c:pt>
                <c:pt idx="1693">
                  <c:v>0</c:v>
                </c:pt>
                <c:pt idx="1694">
                  <c:v>0</c:v>
                </c:pt>
                <c:pt idx="1695">
                  <c:v>0</c:v>
                </c:pt>
                <c:pt idx="1696">
                  <c:v>0</c:v>
                </c:pt>
                <c:pt idx="1697">
                  <c:v>0</c:v>
                </c:pt>
                <c:pt idx="1698">
                  <c:v>0</c:v>
                </c:pt>
                <c:pt idx="1699">
                  <c:v>0</c:v>
                </c:pt>
                <c:pt idx="1700">
                  <c:v>0</c:v>
                </c:pt>
                <c:pt idx="1701">
                  <c:v>0</c:v>
                </c:pt>
                <c:pt idx="1702">
                  <c:v>0</c:v>
                </c:pt>
                <c:pt idx="1703">
                  <c:v>0</c:v>
                </c:pt>
                <c:pt idx="1704">
                  <c:v>0</c:v>
                </c:pt>
                <c:pt idx="1705">
                  <c:v>0</c:v>
                </c:pt>
                <c:pt idx="1706">
                  <c:v>1</c:v>
                </c:pt>
                <c:pt idx="1707">
                  <c:v>0</c:v>
                </c:pt>
                <c:pt idx="1708">
                  <c:v>0</c:v>
                </c:pt>
                <c:pt idx="1709">
                  <c:v>0</c:v>
                </c:pt>
                <c:pt idx="1710">
                  <c:v>0</c:v>
                </c:pt>
                <c:pt idx="1711">
                  <c:v>0</c:v>
                </c:pt>
                <c:pt idx="1712">
                  <c:v>0</c:v>
                </c:pt>
                <c:pt idx="1713">
                  <c:v>0</c:v>
                </c:pt>
                <c:pt idx="1714">
                  <c:v>0</c:v>
                </c:pt>
                <c:pt idx="1715">
                  <c:v>0</c:v>
                </c:pt>
                <c:pt idx="1716">
                  <c:v>0</c:v>
                </c:pt>
                <c:pt idx="1717">
                  <c:v>0</c:v>
                </c:pt>
                <c:pt idx="1718">
                  <c:v>0</c:v>
                </c:pt>
                <c:pt idx="1719">
                  <c:v>0</c:v>
                </c:pt>
                <c:pt idx="1720">
                  <c:v>0</c:v>
                </c:pt>
                <c:pt idx="1721">
                  <c:v>0</c:v>
                </c:pt>
                <c:pt idx="1722">
                  <c:v>0</c:v>
                </c:pt>
                <c:pt idx="1723">
                  <c:v>0</c:v>
                </c:pt>
                <c:pt idx="1724">
                  <c:v>0</c:v>
                </c:pt>
                <c:pt idx="1725">
                  <c:v>0</c:v>
                </c:pt>
                <c:pt idx="1726">
                  <c:v>0</c:v>
                </c:pt>
                <c:pt idx="1727">
                  <c:v>0</c:v>
                </c:pt>
                <c:pt idx="1728">
                  <c:v>0</c:v>
                </c:pt>
                <c:pt idx="1729">
                  <c:v>0</c:v>
                </c:pt>
                <c:pt idx="1730">
                  <c:v>0</c:v>
                </c:pt>
                <c:pt idx="1731">
                  <c:v>0</c:v>
                </c:pt>
                <c:pt idx="1732">
                  <c:v>0</c:v>
                </c:pt>
                <c:pt idx="1733">
                  <c:v>0</c:v>
                </c:pt>
                <c:pt idx="1734">
                  <c:v>0</c:v>
                </c:pt>
                <c:pt idx="1735">
                  <c:v>0</c:v>
                </c:pt>
                <c:pt idx="1736">
                  <c:v>0</c:v>
                </c:pt>
                <c:pt idx="1737">
                  <c:v>0</c:v>
                </c:pt>
                <c:pt idx="1738">
                  <c:v>0</c:v>
                </c:pt>
                <c:pt idx="1739">
                  <c:v>0</c:v>
                </c:pt>
                <c:pt idx="1740">
                  <c:v>0</c:v>
                </c:pt>
                <c:pt idx="1741">
                  <c:v>0</c:v>
                </c:pt>
                <c:pt idx="1742">
                  <c:v>0</c:v>
                </c:pt>
                <c:pt idx="1743">
                  <c:v>0</c:v>
                </c:pt>
                <c:pt idx="1744">
                  <c:v>0</c:v>
                </c:pt>
                <c:pt idx="1745">
                  <c:v>0</c:v>
                </c:pt>
                <c:pt idx="1746">
                  <c:v>0</c:v>
                </c:pt>
                <c:pt idx="1747">
                  <c:v>0</c:v>
                </c:pt>
                <c:pt idx="1748">
                  <c:v>0</c:v>
                </c:pt>
                <c:pt idx="1749">
                  <c:v>0</c:v>
                </c:pt>
                <c:pt idx="1750">
                  <c:v>0</c:v>
                </c:pt>
                <c:pt idx="1751">
                  <c:v>0</c:v>
                </c:pt>
                <c:pt idx="1752">
                  <c:v>0</c:v>
                </c:pt>
                <c:pt idx="1753">
                  <c:v>0</c:v>
                </c:pt>
                <c:pt idx="1754">
                  <c:v>0</c:v>
                </c:pt>
                <c:pt idx="1755">
                  <c:v>0</c:v>
                </c:pt>
                <c:pt idx="1756">
                  <c:v>0</c:v>
                </c:pt>
                <c:pt idx="1757">
                  <c:v>0</c:v>
                </c:pt>
                <c:pt idx="1758">
                  <c:v>0</c:v>
                </c:pt>
                <c:pt idx="1759">
                  <c:v>0</c:v>
                </c:pt>
                <c:pt idx="1760">
                  <c:v>0</c:v>
                </c:pt>
                <c:pt idx="1761">
                  <c:v>0</c:v>
                </c:pt>
                <c:pt idx="1762">
                  <c:v>0</c:v>
                </c:pt>
                <c:pt idx="1763">
                  <c:v>0</c:v>
                </c:pt>
                <c:pt idx="1764">
                  <c:v>0</c:v>
                </c:pt>
                <c:pt idx="1765">
                  <c:v>0</c:v>
                </c:pt>
                <c:pt idx="1766">
                  <c:v>0</c:v>
                </c:pt>
                <c:pt idx="1767">
                  <c:v>0</c:v>
                </c:pt>
                <c:pt idx="1768">
                  <c:v>0</c:v>
                </c:pt>
                <c:pt idx="1769">
                  <c:v>0</c:v>
                </c:pt>
                <c:pt idx="1770">
                  <c:v>0</c:v>
                </c:pt>
                <c:pt idx="1771">
                  <c:v>0</c:v>
                </c:pt>
                <c:pt idx="1772">
                  <c:v>0</c:v>
                </c:pt>
                <c:pt idx="1773">
                  <c:v>0</c:v>
                </c:pt>
                <c:pt idx="1774">
                  <c:v>0</c:v>
                </c:pt>
                <c:pt idx="1775">
                  <c:v>0</c:v>
                </c:pt>
                <c:pt idx="1776">
                  <c:v>0</c:v>
                </c:pt>
                <c:pt idx="1777">
                  <c:v>0</c:v>
                </c:pt>
                <c:pt idx="1778">
                  <c:v>0</c:v>
                </c:pt>
                <c:pt idx="1779">
                  <c:v>0</c:v>
                </c:pt>
                <c:pt idx="1780">
                  <c:v>0</c:v>
                </c:pt>
                <c:pt idx="1781">
                  <c:v>0</c:v>
                </c:pt>
                <c:pt idx="1782">
                  <c:v>0</c:v>
                </c:pt>
                <c:pt idx="1783">
                  <c:v>0</c:v>
                </c:pt>
                <c:pt idx="1784">
                  <c:v>0</c:v>
                </c:pt>
                <c:pt idx="1785">
                  <c:v>0</c:v>
                </c:pt>
                <c:pt idx="1786">
                  <c:v>0</c:v>
                </c:pt>
                <c:pt idx="1787">
                  <c:v>0</c:v>
                </c:pt>
                <c:pt idx="1788">
                  <c:v>0</c:v>
                </c:pt>
                <c:pt idx="1789">
                  <c:v>0</c:v>
                </c:pt>
                <c:pt idx="1790">
                  <c:v>0</c:v>
                </c:pt>
                <c:pt idx="1791">
                  <c:v>0</c:v>
                </c:pt>
                <c:pt idx="1792">
                  <c:v>0</c:v>
                </c:pt>
                <c:pt idx="1793">
                  <c:v>0</c:v>
                </c:pt>
                <c:pt idx="1794">
                  <c:v>0</c:v>
                </c:pt>
                <c:pt idx="1795">
                  <c:v>0</c:v>
                </c:pt>
                <c:pt idx="1796">
                  <c:v>0</c:v>
                </c:pt>
                <c:pt idx="1797">
                  <c:v>0</c:v>
                </c:pt>
                <c:pt idx="1798">
                  <c:v>0</c:v>
                </c:pt>
                <c:pt idx="1799">
                  <c:v>0</c:v>
                </c:pt>
                <c:pt idx="1800">
                  <c:v>0</c:v>
                </c:pt>
                <c:pt idx="1801">
                  <c:v>0</c:v>
                </c:pt>
                <c:pt idx="1802">
                  <c:v>0</c:v>
                </c:pt>
                <c:pt idx="1803">
                  <c:v>0</c:v>
                </c:pt>
                <c:pt idx="1804">
                  <c:v>0</c:v>
                </c:pt>
                <c:pt idx="1805">
                  <c:v>0</c:v>
                </c:pt>
                <c:pt idx="1806">
                  <c:v>0</c:v>
                </c:pt>
                <c:pt idx="1807">
                  <c:v>0</c:v>
                </c:pt>
                <c:pt idx="1808">
                  <c:v>0</c:v>
                </c:pt>
                <c:pt idx="1809">
                  <c:v>0</c:v>
                </c:pt>
                <c:pt idx="1810">
                  <c:v>0</c:v>
                </c:pt>
                <c:pt idx="1811">
                  <c:v>0</c:v>
                </c:pt>
                <c:pt idx="1812">
                  <c:v>0</c:v>
                </c:pt>
                <c:pt idx="1813">
                  <c:v>0</c:v>
                </c:pt>
                <c:pt idx="1814">
                  <c:v>0</c:v>
                </c:pt>
                <c:pt idx="1815">
                  <c:v>0</c:v>
                </c:pt>
                <c:pt idx="1816">
                  <c:v>0</c:v>
                </c:pt>
                <c:pt idx="1817">
                  <c:v>0</c:v>
                </c:pt>
                <c:pt idx="1818">
                  <c:v>0</c:v>
                </c:pt>
                <c:pt idx="1819">
                  <c:v>0</c:v>
                </c:pt>
                <c:pt idx="1820">
                  <c:v>0</c:v>
                </c:pt>
                <c:pt idx="1821">
                  <c:v>0</c:v>
                </c:pt>
                <c:pt idx="1822">
                  <c:v>0</c:v>
                </c:pt>
                <c:pt idx="1823">
                  <c:v>0</c:v>
                </c:pt>
                <c:pt idx="1824">
                  <c:v>0</c:v>
                </c:pt>
                <c:pt idx="1825">
                  <c:v>0</c:v>
                </c:pt>
                <c:pt idx="1826">
                  <c:v>0</c:v>
                </c:pt>
                <c:pt idx="1827">
                  <c:v>0</c:v>
                </c:pt>
                <c:pt idx="1828">
                  <c:v>0</c:v>
                </c:pt>
                <c:pt idx="1829">
                  <c:v>0</c:v>
                </c:pt>
                <c:pt idx="1830">
                  <c:v>0</c:v>
                </c:pt>
                <c:pt idx="1831">
                  <c:v>0</c:v>
                </c:pt>
                <c:pt idx="1832">
                  <c:v>0</c:v>
                </c:pt>
                <c:pt idx="1833">
                  <c:v>0</c:v>
                </c:pt>
                <c:pt idx="1834">
                  <c:v>0</c:v>
                </c:pt>
                <c:pt idx="1835">
                  <c:v>0</c:v>
                </c:pt>
                <c:pt idx="1836">
                  <c:v>0</c:v>
                </c:pt>
                <c:pt idx="1837">
                  <c:v>0</c:v>
                </c:pt>
                <c:pt idx="1838">
                  <c:v>0</c:v>
                </c:pt>
                <c:pt idx="1839">
                  <c:v>0</c:v>
                </c:pt>
                <c:pt idx="1840">
                  <c:v>0</c:v>
                </c:pt>
                <c:pt idx="1841">
                  <c:v>0</c:v>
                </c:pt>
                <c:pt idx="1842">
                  <c:v>0</c:v>
                </c:pt>
                <c:pt idx="1843">
                  <c:v>0</c:v>
                </c:pt>
                <c:pt idx="1844">
                  <c:v>0</c:v>
                </c:pt>
                <c:pt idx="1845">
                  <c:v>0</c:v>
                </c:pt>
                <c:pt idx="1846">
                  <c:v>0</c:v>
                </c:pt>
                <c:pt idx="1847">
                  <c:v>0</c:v>
                </c:pt>
                <c:pt idx="1848">
                  <c:v>0</c:v>
                </c:pt>
                <c:pt idx="1849">
                  <c:v>0</c:v>
                </c:pt>
                <c:pt idx="1850">
                  <c:v>0</c:v>
                </c:pt>
                <c:pt idx="1851">
                  <c:v>0</c:v>
                </c:pt>
                <c:pt idx="1852">
                  <c:v>0</c:v>
                </c:pt>
                <c:pt idx="1853">
                  <c:v>0</c:v>
                </c:pt>
                <c:pt idx="1854">
                  <c:v>0</c:v>
                </c:pt>
                <c:pt idx="1855">
                  <c:v>0</c:v>
                </c:pt>
                <c:pt idx="1856">
                  <c:v>0</c:v>
                </c:pt>
                <c:pt idx="1857">
                  <c:v>0</c:v>
                </c:pt>
                <c:pt idx="1858">
                  <c:v>0</c:v>
                </c:pt>
                <c:pt idx="1859">
                  <c:v>0</c:v>
                </c:pt>
                <c:pt idx="1860">
                  <c:v>0</c:v>
                </c:pt>
                <c:pt idx="1861">
                  <c:v>0</c:v>
                </c:pt>
                <c:pt idx="1862">
                  <c:v>0</c:v>
                </c:pt>
                <c:pt idx="1863">
                  <c:v>0</c:v>
                </c:pt>
                <c:pt idx="1864">
                  <c:v>0</c:v>
                </c:pt>
                <c:pt idx="1865">
                  <c:v>0</c:v>
                </c:pt>
                <c:pt idx="1866">
                  <c:v>0</c:v>
                </c:pt>
                <c:pt idx="1867">
                  <c:v>0</c:v>
                </c:pt>
                <c:pt idx="1868">
                  <c:v>0</c:v>
                </c:pt>
                <c:pt idx="1869">
                  <c:v>0</c:v>
                </c:pt>
                <c:pt idx="1870">
                  <c:v>0</c:v>
                </c:pt>
                <c:pt idx="1871">
                  <c:v>0</c:v>
                </c:pt>
                <c:pt idx="1872">
                  <c:v>0</c:v>
                </c:pt>
                <c:pt idx="1873">
                  <c:v>0</c:v>
                </c:pt>
                <c:pt idx="1874">
                  <c:v>0</c:v>
                </c:pt>
                <c:pt idx="1875">
                  <c:v>0</c:v>
                </c:pt>
                <c:pt idx="1876">
                  <c:v>0</c:v>
                </c:pt>
                <c:pt idx="1877">
                  <c:v>0</c:v>
                </c:pt>
                <c:pt idx="1878">
                  <c:v>0</c:v>
                </c:pt>
                <c:pt idx="1879">
                  <c:v>0</c:v>
                </c:pt>
                <c:pt idx="1880">
                  <c:v>0</c:v>
                </c:pt>
                <c:pt idx="1881">
                  <c:v>0</c:v>
                </c:pt>
                <c:pt idx="1882">
                  <c:v>0</c:v>
                </c:pt>
                <c:pt idx="1883">
                  <c:v>0</c:v>
                </c:pt>
                <c:pt idx="1884">
                  <c:v>0</c:v>
                </c:pt>
                <c:pt idx="1885">
                  <c:v>0</c:v>
                </c:pt>
                <c:pt idx="1886">
                  <c:v>0</c:v>
                </c:pt>
                <c:pt idx="1887">
                  <c:v>0</c:v>
                </c:pt>
                <c:pt idx="1888">
                  <c:v>0</c:v>
                </c:pt>
                <c:pt idx="1889">
                  <c:v>0</c:v>
                </c:pt>
                <c:pt idx="1890">
                  <c:v>0</c:v>
                </c:pt>
                <c:pt idx="1891">
                  <c:v>0</c:v>
                </c:pt>
                <c:pt idx="1892">
                  <c:v>0</c:v>
                </c:pt>
                <c:pt idx="1893">
                  <c:v>0</c:v>
                </c:pt>
                <c:pt idx="1894">
                  <c:v>0</c:v>
                </c:pt>
                <c:pt idx="1895">
                  <c:v>0</c:v>
                </c:pt>
                <c:pt idx="1896">
                  <c:v>0</c:v>
                </c:pt>
                <c:pt idx="1897">
                  <c:v>0</c:v>
                </c:pt>
                <c:pt idx="1898">
                  <c:v>0</c:v>
                </c:pt>
                <c:pt idx="1899">
                  <c:v>0</c:v>
                </c:pt>
                <c:pt idx="1900">
                  <c:v>0</c:v>
                </c:pt>
                <c:pt idx="1901">
                  <c:v>0</c:v>
                </c:pt>
                <c:pt idx="1902">
                  <c:v>0</c:v>
                </c:pt>
                <c:pt idx="1903">
                  <c:v>0</c:v>
                </c:pt>
                <c:pt idx="1904">
                  <c:v>0</c:v>
                </c:pt>
                <c:pt idx="1905">
                  <c:v>0</c:v>
                </c:pt>
                <c:pt idx="1906">
                  <c:v>0</c:v>
                </c:pt>
                <c:pt idx="1907">
                  <c:v>0</c:v>
                </c:pt>
                <c:pt idx="1908">
                  <c:v>0</c:v>
                </c:pt>
                <c:pt idx="1909">
                  <c:v>0</c:v>
                </c:pt>
                <c:pt idx="1910">
                  <c:v>0</c:v>
                </c:pt>
                <c:pt idx="1911">
                  <c:v>0</c:v>
                </c:pt>
                <c:pt idx="1912">
                  <c:v>0</c:v>
                </c:pt>
                <c:pt idx="1913">
                  <c:v>0</c:v>
                </c:pt>
                <c:pt idx="1914">
                  <c:v>0</c:v>
                </c:pt>
                <c:pt idx="1915">
                  <c:v>0</c:v>
                </c:pt>
                <c:pt idx="1916">
                  <c:v>0</c:v>
                </c:pt>
                <c:pt idx="1917">
                  <c:v>0</c:v>
                </c:pt>
                <c:pt idx="1918">
                  <c:v>0</c:v>
                </c:pt>
                <c:pt idx="1919">
                  <c:v>0</c:v>
                </c:pt>
                <c:pt idx="1920">
                  <c:v>0</c:v>
                </c:pt>
                <c:pt idx="1921">
                  <c:v>0</c:v>
                </c:pt>
                <c:pt idx="1922">
                  <c:v>0</c:v>
                </c:pt>
                <c:pt idx="1923">
                  <c:v>0</c:v>
                </c:pt>
                <c:pt idx="1924">
                  <c:v>0</c:v>
                </c:pt>
                <c:pt idx="1925">
                  <c:v>0</c:v>
                </c:pt>
                <c:pt idx="1926">
                  <c:v>0</c:v>
                </c:pt>
                <c:pt idx="1927">
                  <c:v>0</c:v>
                </c:pt>
                <c:pt idx="1928">
                  <c:v>0</c:v>
                </c:pt>
                <c:pt idx="1929">
                  <c:v>0</c:v>
                </c:pt>
                <c:pt idx="1930">
                  <c:v>0</c:v>
                </c:pt>
                <c:pt idx="1931">
                  <c:v>0</c:v>
                </c:pt>
                <c:pt idx="1932">
                  <c:v>0</c:v>
                </c:pt>
                <c:pt idx="1933">
                  <c:v>0</c:v>
                </c:pt>
                <c:pt idx="1934">
                  <c:v>0</c:v>
                </c:pt>
                <c:pt idx="1935">
                  <c:v>0</c:v>
                </c:pt>
                <c:pt idx="1936">
                  <c:v>0</c:v>
                </c:pt>
                <c:pt idx="1937">
                  <c:v>0</c:v>
                </c:pt>
                <c:pt idx="1938">
                  <c:v>0</c:v>
                </c:pt>
                <c:pt idx="1939">
                  <c:v>0</c:v>
                </c:pt>
                <c:pt idx="1940">
                  <c:v>0</c:v>
                </c:pt>
                <c:pt idx="1941">
                  <c:v>0</c:v>
                </c:pt>
                <c:pt idx="1942">
                  <c:v>0</c:v>
                </c:pt>
                <c:pt idx="1943">
                  <c:v>0</c:v>
                </c:pt>
                <c:pt idx="1944">
                  <c:v>0</c:v>
                </c:pt>
                <c:pt idx="1945">
                  <c:v>0</c:v>
                </c:pt>
                <c:pt idx="1946">
                  <c:v>0</c:v>
                </c:pt>
                <c:pt idx="1947">
                  <c:v>0</c:v>
                </c:pt>
                <c:pt idx="1948">
                  <c:v>0</c:v>
                </c:pt>
                <c:pt idx="1949">
                  <c:v>0</c:v>
                </c:pt>
                <c:pt idx="1950">
                  <c:v>0</c:v>
                </c:pt>
                <c:pt idx="1951">
                  <c:v>0</c:v>
                </c:pt>
                <c:pt idx="1952">
                  <c:v>0</c:v>
                </c:pt>
                <c:pt idx="1953">
                  <c:v>0</c:v>
                </c:pt>
                <c:pt idx="1954">
                  <c:v>0</c:v>
                </c:pt>
                <c:pt idx="1955">
                  <c:v>0</c:v>
                </c:pt>
                <c:pt idx="1956">
                  <c:v>0</c:v>
                </c:pt>
                <c:pt idx="1957">
                  <c:v>0</c:v>
                </c:pt>
                <c:pt idx="1958">
                  <c:v>0</c:v>
                </c:pt>
                <c:pt idx="1959">
                  <c:v>0</c:v>
                </c:pt>
                <c:pt idx="1960">
                  <c:v>0</c:v>
                </c:pt>
                <c:pt idx="1961">
                  <c:v>0</c:v>
                </c:pt>
                <c:pt idx="1962">
                  <c:v>0</c:v>
                </c:pt>
                <c:pt idx="1963">
                  <c:v>0</c:v>
                </c:pt>
                <c:pt idx="1964">
                  <c:v>0</c:v>
                </c:pt>
                <c:pt idx="1965">
                  <c:v>0</c:v>
                </c:pt>
                <c:pt idx="1966">
                  <c:v>0</c:v>
                </c:pt>
                <c:pt idx="1967">
                  <c:v>0</c:v>
                </c:pt>
                <c:pt idx="1968">
                  <c:v>0</c:v>
                </c:pt>
                <c:pt idx="1969">
                  <c:v>0</c:v>
                </c:pt>
                <c:pt idx="1970">
                  <c:v>0</c:v>
                </c:pt>
                <c:pt idx="1971">
                  <c:v>0</c:v>
                </c:pt>
                <c:pt idx="1972">
                  <c:v>0</c:v>
                </c:pt>
                <c:pt idx="1973">
                  <c:v>0</c:v>
                </c:pt>
                <c:pt idx="1974">
                  <c:v>0</c:v>
                </c:pt>
                <c:pt idx="1975">
                  <c:v>0</c:v>
                </c:pt>
                <c:pt idx="1976">
                  <c:v>0</c:v>
                </c:pt>
                <c:pt idx="1977">
                  <c:v>0</c:v>
                </c:pt>
                <c:pt idx="1978">
                  <c:v>0</c:v>
                </c:pt>
                <c:pt idx="1979">
                  <c:v>0</c:v>
                </c:pt>
                <c:pt idx="1980">
                  <c:v>0</c:v>
                </c:pt>
                <c:pt idx="1981">
                  <c:v>0</c:v>
                </c:pt>
                <c:pt idx="1982">
                  <c:v>0</c:v>
                </c:pt>
                <c:pt idx="1983">
                  <c:v>0</c:v>
                </c:pt>
                <c:pt idx="1984">
                  <c:v>0</c:v>
                </c:pt>
                <c:pt idx="1985">
                  <c:v>0</c:v>
                </c:pt>
                <c:pt idx="1986">
                  <c:v>0</c:v>
                </c:pt>
                <c:pt idx="1987">
                  <c:v>0</c:v>
                </c:pt>
                <c:pt idx="1988">
                  <c:v>0</c:v>
                </c:pt>
                <c:pt idx="1989">
                  <c:v>0</c:v>
                </c:pt>
                <c:pt idx="1990">
                  <c:v>0</c:v>
                </c:pt>
                <c:pt idx="1991">
                  <c:v>0</c:v>
                </c:pt>
                <c:pt idx="1992">
                  <c:v>0</c:v>
                </c:pt>
                <c:pt idx="1993">
                  <c:v>0</c:v>
                </c:pt>
                <c:pt idx="1994">
                  <c:v>0</c:v>
                </c:pt>
                <c:pt idx="1995">
                  <c:v>0</c:v>
                </c:pt>
                <c:pt idx="1996">
                  <c:v>0</c:v>
                </c:pt>
                <c:pt idx="1997">
                  <c:v>0</c:v>
                </c:pt>
                <c:pt idx="1998">
                  <c:v>0</c:v>
                </c:pt>
                <c:pt idx="1999">
                  <c:v>0</c:v>
                </c:pt>
                <c:pt idx="2000">
                  <c:v>0</c:v>
                </c:pt>
                <c:pt idx="2001">
                  <c:v>0</c:v>
                </c:pt>
                <c:pt idx="2002">
                  <c:v>0</c:v>
                </c:pt>
                <c:pt idx="2003">
                  <c:v>0</c:v>
                </c:pt>
                <c:pt idx="2004">
                  <c:v>0</c:v>
                </c:pt>
                <c:pt idx="2005">
                  <c:v>0</c:v>
                </c:pt>
                <c:pt idx="2006">
                  <c:v>0</c:v>
                </c:pt>
                <c:pt idx="2007">
                  <c:v>0</c:v>
                </c:pt>
                <c:pt idx="2008">
                  <c:v>0</c:v>
                </c:pt>
                <c:pt idx="2009">
                  <c:v>0</c:v>
                </c:pt>
                <c:pt idx="2010">
                  <c:v>0</c:v>
                </c:pt>
                <c:pt idx="2011">
                  <c:v>0</c:v>
                </c:pt>
                <c:pt idx="2012">
                  <c:v>0</c:v>
                </c:pt>
                <c:pt idx="2013">
                  <c:v>0</c:v>
                </c:pt>
                <c:pt idx="2014">
                  <c:v>0</c:v>
                </c:pt>
                <c:pt idx="2015">
                  <c:v>0</c:v>
                </c:pt>
                <c:pt idx="2016">
                  <c:v>0</c:v>
                </c:pt>
                <c:pt idx="2017">
                  <c:v>0</c:v>
                </c:pt>
                <c:pt idx="2018">
                  <c:v>0</c:v>
                </c:pt>
                <c:pt idx="2019">
                  <c:v>0</c:v>
                </c:pt>
                <c:pt idx="2020">
                  <c:v>0</c:v>
                </c:pt>
                <c:pt idx="2021">
                  <c:v>0</c:v>
                </c:pt>
                <c:pt idx="2022">
                  <c:v>0</c:v>
                </c:pt>
                <c:pt idx="2023">
                  <c:v>0</c:v>
                </c:pt>
                <c:pt idx="2024">
                  <c:v>0</c:v>
                </c:pt>
                <c:pt idx="2025">
                  <c:v>0</c:v>
                </c:pt>
                <c:pt idx="2026">
                  <c:v>0</c:v>
                </c:pt>
                <c:pt idx="2027">
                  <c:v>0</c:v>
                </c:pt>
                <c:pt idx="2028">
                  <c:v>0</c:v>
                </c:pt>
                <c:pt idx="2029">
                  <c:v>0</c:v>
                </c:pt>
                <c:pt idx="2030">
                  <c:v>0</c:v>
                </c:pt>
                <c:pt idx="2031">
                  <c:v>0</c:v>
                </c:pt>
                <c:pt idx="2032">
                  <c:v>0</c:v>
                </c:pt>
                <c:pt idx="2033">
                  <c:v>0</c:v>
                </c:pt>
                <c:pt idx="2034">
                  <c:v>0</c:v>
                </c:pt>
                <c:pt idx="2035">
                  <c:v>0</c:v>
                </c:pt>
                <c:pt idx="2036">
                  <c:v>0</c:v>
                </c:pt>
                <c:pt idx="2037">
                  <c:v>0</c:v>
                </c:pt>
                <c:pt idx="2038">
                  <c:v>0</c:v>
                </c:pt>
                <c:pt idx="2039">
                  <c:v>0</c:v>
                </c:pt>
                <c:pt idx="2040">
                  <c:v>0</c:v>
                </c:pt>
                <c:pt idx="2041">
                  <c:v>0</c:v>
                </c:pt>
                <c:pt idx="2042">
                  <c:v>0</c:v>
                </c:pt>
                <c:pt idx="2043">
                  <c:v>0</c:v>
                </c:pt>
                <c:pt idx="2044">
                  <c:v>0</c:v>
                </c:pt>
                <c:pt idx="2045">
                  <c:v>0</c:v>
                </c:pt>
                <c:pt idx="2046">
                  <c:v>0</c:v>
                </c:pt>
                <c:pt idx="2047">
                  <c:v>0</c:v>
                </c:pt>
                <c:pt idx="2048">
                  <c:v>0</c:v>
                </c:pt>
                <c:pt idx="2049">
                  <c:v>0</c:v>
                </c:pt>
                <c:pt idx="2050">
                  <c:v>0</c:v>
                </c:pt>
                <c:pt idx="2051">
                  <c:v>0</c:v>
                </c:pt>
                <c:pt idx="2052">
                  <c:v>0</c:v>
                </c:pt>
                <c:pt idx="2053">
                  <c:v>0</c:v>
                </c:pt>
                <c:pt idx="2054">
                  <c:v>0</c:v>
                </c:pt>
                <c:pt idx="2055">
                  <c:v>0</c:v>
                </c:pt>
                <c:pt idx="2056">
                  <c:v>0</c:v>
                </c:pt>
                <c:pt idx="2057">
                  <c:v>0</c:v>
                </c:pt>
                <c:pt idx="2058">
                  <c:v>0</c:v>
                </c:pt>
                <c:pt idx="2059">
                  <c:v>0</c:v>
                </c:pt>
                <c:pt idx="2060">
                  <c:v>0</c:v>
                </c:pt>
                <c:pt idx="2061">
                  <c:v>0</c:v>
                </c:pt>
                <c:pt idx="2062">
                  <c:v>0</c:v>
                </c:pt>
                <c:pt idx="2063">
                  <c:v>0</c:v>
                </c:pt>
                <c:pt idx="2064">
                  <c:v>0</c:v>
                </c:pt>
                <c:pt idx="2065">
                  <c:v>0</c:v>
                </c:pt>
                <c:pt idx="2066">
                  <c:v>0</c:v>
                </c:pt>
                <c:pt idx="2067">
                  <c:v>0</c:v>
                </c:pt>
                <c:pt idx="2068">
                  <c:v>0</c:v>
                </c:pt>
                <c:pt idx="2069">
                  <c:v>0</c:v>
                </c:pt>
                <c:pt idx="2070">
                  <c:v>0</c:v>
                </c:pt>
                <c:pt idx="2071">
                  <c:v>0</c:v>
                </c:pt>
                <c:pt idx="2072">
                  <c:v>0</c:v>
                </c:pt>
                <c:pt idx="2073">
                  <c:v>0</c:v>
                </c:pt>
                <c:pt idx="2074">
                  <c:v>0</c:v>
                </c:pt>
                <c:pt idx="2075">
                  <c:v>0</c:v>
                </c:pt>
                <c:pt idx="2076">
                  <c:v>0</c:v>
                </c:pt>
                <c:pt idx="2077">
                  <c:v>0</c:v>
                </c:pt>
                <c:pt idx="2078">
                  <c:v>0</c:v>
                </c:pt>
                <c:pt idx="2079">
                  <c:v>0</c:v>
                </c:pt>
                <c:pt idx="2080">
                  <c:v>0</c:v>
                </c:pt>
                <c:pt idx="2081">
                  <c:v>0</c:v>
                </c:pt>
                <c:pt idx="2082">
                  <c:v>0</c:v>
                </c:pt>
                <c:pt idx="2083">
                  <c:v>0</c:v>
                </c:pt>
                <c:pt idx="2084">
                  <c:v>0</c:v>
                </c:pt>
                <c:pt idx="2085">
                  <c:v>0</c:v>
                </c:pt>
                <c:pt idx="2086">
                  <c:v>0</c:v>
                </c:pt>
                <c:pt idx="2087">
                  <c:v>0</c:v>
                </c:pt>
                <c:pt idx="2088">
                  <c:v>0</c:v>
                </c:pt>
                <c:pt idx="2089">
                  <c:v>0</c:v>
                </c:pt>
                <c:pt idx="2090">
                  <c:v>0</c:v>
                </c:pt>
                <c:pt idx="2091">
                  <c:v>0</c:v>
                </c:pt>
                <c:pt idx="2092">
                  <c:v>0</c:v>
                </c:pt>
                <c:pt idx="2093">
                  <c:v>0</c:v>
                </c:pt>
                <c:pt idx="2094">
                  <c:v>0</c:v>
                </c:pt>
                <c:pt idx="2095">
                  <c:v>0</c:v>
                </c:pt>
                <c:pt idx="2096">
                  <c:v>0</c:v>
                </c:pt>
                <c:pt idx="2097">
                  <c:v>0</c:v>
                </c:pt>
                <c:pt idx="2098">
                  <c:v>0</c:v>
                </c:pt>
                <c:pt idx="2099">
                  <c:v>0</c:v>
                </c:pt>
                <c:pt idx="2100">
                  <c:v>0</c:v>
                </c:pt>
                <c:pt idx="2101">
                  <c:v>0</c:v>
                </c:pt>
                <c:pt idx="2102">
                  <c:v>0</c:v>
                </c:pt>
                <c:pt idx="2103">
                  <c:v>0</c:v>
                </c:pt>
                <c:pt idx="2104">
                  <c:v>0</c:v>
                </c:pt>
                <c:pt idx="2105">
                  <c:v>0</c:v>
                </c:pt>
                <c:pt idx="2106">
                  <c:v>0</c:v>
                </c:pt>
                <c:pt idx="2107">
                  <c:v>0</c:v>
                </c:pt>
                <c:pt idx="2108">
                  <c:v>0</c:v>
                </c:pt>
                <c:pt idx="2109">
                  <c:v>0</c:v>
                </c:pt>
                <c:pt idx="2110">
                  <c:v>0</c:v>
                </c:pt>
                <c:pt idx="2111">
                  <c:v>0</c:v>
                </c:pt>
                <c:pt idx="2112">
                  <c:v>0</c:v>
                </c:pt>
                <c:pt idx="2113">
                  <c:v>0</c:v>
                </c:pt>
                <c:pt idx="2114">
                  <c:v>0</c:v>
                </c:pt>
                <c:pt idx="2115">
                  <c:v>0</c:v>
                </c:pt>
                <c:pt idx="2116">
                  <c:v>0</c:v>
                </c:pt>
                <c:pt idx="2117">
                  <c:v>0</c:v>
                </c:pt>
                <c:pt idx="2118">
                  <c:v>0</c:v>
                </c:pt>
                <c:pt idx="2119">
                  <c:v>0</c:v>
                </c:pt>
                <c:pt idx="2120">
                  <c:v>0</c:v>
                </c:pt>
                <c:pt idx="2121">
                  <c:v>0</c:v>
                </c:pt>
                <c:pt idx="2122">
                  <c:v>0</c:v>
                </c:pt>
                <c:pt idx="2123">
                  <c:v>0</c:v>
                </c:pt>
                <c:pt idx="2124">
                  <c:v>0</c:v>
                </c:pt>
                <c:pt idx="2125">
                  <c:v>0</c:v>
                </c:pt>
                <c:pt idx="2126">
                  <c:v>0</c:v>
                </c:pt>
                <c:pt idx="2127">
                  <c:v>0</c:v>
                </c:pt>
                <c:pt idx="2128">
                  <c:v>0</c:v>
                </c:pt>
                <c:pt idx="2129">
                  <c:v>0</c:v>
                </c:pt>
                <c:pt idx="2130">
                  <c:v>0</c:v>
                </c:pt>
                <c:pt idx="2131">
                  <c:v>0</c:v>
                </c:pt>
                <c:pt idx="2132">
                  <c:v>0</c:v>
                </c:pt>
                <c:pt idx="2133">
                  <c:v>0</c:v>
                </c:pt>
                <c:pt idx="2134">
                  <c:v>0</c:v>
                </c:pt>
                <c:pt idx="2135">
                  <c:v>0</c:v>
                </c:pt>
                <c:pt idx="2136">
                  <c:v>0</c:v>
                </c:pt>
                <c:pt idx="2137">
                  <c:v>0</c:v>
                </c:pt>
                <c:pt idx="2138">
                  <c:v>0</c:v>
                </c:pt>
              </c:numCache>
            </c:numRef>
          </c:val>
          <c:extLst>
            <c:ext xmlns:c16="http://schemas.microsoft.com/office/drawing/2014/chart" uri="{C3380CC4-5D6E-409C-BE32-E72D297353CC}">
              <c16:uniqueId val="{00000000-EC5A-4B4A-9B86-4F0396115815}"/>
            </c:ext>
          </c:extLst>
        </c:ser>
        <c:dLbls>
          <c:showLegendKey val="0"/>
          <c:showVal val="0"/>
          <c:showCatName val="0"/>
          <c:showSerName val="0"/>
          <c:showPercent val="0"/>
          <c:showBubbleSize val="0"/>
        </c:dLbls>
        <c:gapWidth val="219"/>
        <c:overlap val="-27"/>
        <c:axId val="454841056"/>
        <c:axId val="454835480"/>
      </c:barChart>
      <c:dateAx>
        <c:axId val="454841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35480"/>
        <c:crosses val="autoZero"/>
        <c:auto val="1"/>
        <c:lblOffset val="100"/>
        <c:baseTimeUnit val="days"/>
      </c:dateAx>
      <c:valAx>
        <c:axId val="45483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4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Sheet1!$A$2:$A$2140</c:f>
              <c:numCache>
                <c:formatCode>m/d/yyyy</c:formatCode>
                <c:ptCount val="2139"/>
                <c:pt idx="0">
                  <c:v>42567</c:v>
                </c:pt>
                <c:pt idx="1">
                  <c:v>42568</c:v>
                </c:pt>
                <c:pt idx="2">
                  <c:v>42569</c:v>
                </c:pt>
                <c:pt idx="3">
                  <c:v>42570</c:v>
                </c:pt>
                <c:pt idx="4">
                  <c:v>42571</c:v>
                </c:pt>
                <c:pt idx="5">
                  <c:v>42572</c:v>
                </c:pt>
                <c:pt idx="6">
                  <c:v>42573</c:v>
                </c:pt>
                <c:pt idx="7">
                  <c:v>42574</c:v>
                </c:pt>
                <c:pt idx="8">
                  <c:v>42575</c:v>
                </c:pt>
                <c:pt idx="9">
                  <c:v>42576</c:v>
                </c:pt>
                <c:pt idx="10">
                  <c:v>42577</c:v>
                </c:pt>
                <c:pt idx="11">
                  <c:v>42578</c:v>
                </c:pt>
                <c:pt idx="12">
                  <c:v>42579</c:v>
                </c:pt>
                <c:pt idx="13">
                  <c:v>42580</c:v>
                </c:pt>
                <c:pt idx="14">
                  <c:v>42581</c:v>
                </c:pt>
                <c:pt idx="15">
                  <c:v>42582</c:v>
                </c:pt>
                <c:pt idx="16">
                  <c:v>42583</c:v>
                </c:pt>
                <c:pt idx="17">
                  <c:v>42584</c:v>
                </c:pt>
                <c:pt idx="18">
                  <c:v>42585</c:v>
                </c:pt>
                <c:pt idx="19">
                  <c:v>42586</c:v>
                </c:pt>
                <c:pt idx="20">
                  <c:v>42587</c:v>
                </c:pt>
                <c:pt idx="21">
                  <c:v>42588</c:v>
                </c:pt>
                <c:pt idx="22">
                  <c:v>42589</c:v>
                </c:pt>
                <c:pt idx="23">
                  <c:v>42590</c:v>
                </c:pt>
                <c:pt idx="24">
                  <c:v>42591</c:v>
                </c:pt>
                <c:pt idx="25">
                  <c:v>42592</c:v>
                </c:pt>
                <c:pt idx="26">
                  <c:v>42593</c:v>
                </c:pt>
                <c:pt idx="27">
                  <c:v>42594</c:v>
                </c:pt>
                <c:pt idx="28">
                  <c:v>42595</c:v>
                </c:pt>
                <c:pt idx="29">
                  <c:v>42596</c:v>
                </c:pt>
                <c:pt idx="30">
                  <c:v>42597</c:v>
                </c:pt>
                <c:pt idx="31">
                  <c:v>42598</c:v>
                </c:pt>
                <c:pt idx="32">
                  <c:v>42599</c:v>
                </c:pt>
                <c:pt idx="33">
                  <c:v>42600</c:v>
                </c:pt>
                <c:pt idx="34">
                  <c:v>42601</c:v>
                </c:pt>
                <c:pt idx="35">
                  <c:v>42602</c:v>
                </c:pt>
                <c:pt idx="36">
                  <c:v>42603</c:v>
                </c:pt>
                <c:pt idx="37">
                  <c:v>42604</c:v>
                </c:pt>
                <c:pt idx="38">
                  <c:v>42605</c:v>
                </c:pt>
                <c:pt idx="39">
                  <c:v>42606</c:v>
                </c:pt>
                <c:pt idx="40">
                  <c:v>42607</c:v>
                </c:pt>
                <c:pt idx="41">
                  <c:v>42608</c:v>
                </c:pt>
                <c:pt idx="42">
                  <c:v>42609</c:v>
                </c:pt>
                <c:pt idx="43">
                  <c:v>42610</c:v>
                </c:pt>
                <c:pt idx="44">
                  <c:v>42611</c:v>
                </c:pt>
                <c:pt idx="45">
                  <c:v>42612</c:v>
                </c:pt>
                <c:pt idx="46">
                  <c:v>42613</c:v>
                </c:pt>
                <c:pt idx="47">
                  <c:v>42614</c:v>
                </c:pt>
                <c:pt idx="48">
                  <c:v>42615</c:v>
                </c:pt>
                <c:pt idx="49">
                  <c:v>42616</c:v>
                </c:pt>
                <c:pt idx="50">
                  <c:v>42617</c:v>
                </c:pt>
                <c:pt idx="51">
                  <c:v>42618</c:v>
                </c:pt>
                <c:pt idx="52">
                  <c:v>42619</c:v>
                </c:pt>
                <c:pt idx="53">
                  <c:v>42620</c:v>
                </c:pt>
                <c:pt idx="54">
                  <c:v>42621</c:v>
                </c:pt>
                <c:pt idx="55">
                  <c:v>42622</c:v>
                </c:pt>
                <c:pt idx="56">
                  <c:v>42623</c:v>
                </c:pt>
                <c:pt idx="57">
                  <c:v>42624</c:v>
                </c:pt>
                <c:pt idx="58">
                  <c:v>42625</c:v>
                </c:pt>
                <c:pt idx="59">
                  <c:v>42626</c:v>
                </c:pt>
                <c:pt idx="60">
                  <c:v>42627</c:v>
                </c:pt>
                <c:pt idx="61">
                  <c:v>42628</c:v>
                </c:pt>
                <c:pt idx="62">
                  <c:v>42629</c:v>
                </c:pt>
                <c:pt idx="63">
                  <c:v>42630</c:v>
                </c:pt>
                <c:pt idx="64">
                  <c:v>42631</c:v>
                </c:pt>
                <c:pt idx="65">
                  <c:v>42632</c:v>
                </c:pt>
                <c:pt idx="66">
                  <c:v>42633</c:v>
                </c:pt>
                <c:pt idx="67">
                  <c:v>42634</c:v>
                </c:pt>
                <c:pt idx="68">
                  <c:v>42635</c:v>
                </c:pt>
                <c:pt idx="69">
                  <c:v>42636</c:v>
                </c:pt>
                <c:pt idx="70">
                  <c:v>42637</c:v>
                </c:pt>
                <c:pt idx="71">
                  <c:v>42638</c:v>
                </c:pt>
                <c:pt idx="72">
                  <c:v>42639</c:v>
                </c:pt>
                <c:pt idx="73">
                  <c:v>42640</c:v>
                </c:pt>
                <c:pt idx="74">
                  <c:v>42641</c:v>
                </c:pt>
                <c:pt idx="75">
                  <c:v>42642</c:v>
                </c:pt>
                <c:pt idx="76">
                  <c:v>42643</c:v>
                </c:pt>
                <c:pt idx="77">
                  <c:v>42644</c:v>
                </c:pt>
                <c:pt idx="78">
                  <c:v>42645</c:v>
                </c:pt>
                <c:pt idx="79">
                  <c:v>42646</c:v>
                </c:pt>
                <c:pt idx="80">
                  <c:v>42647</c:v>
                </c:pt>
                <c:pt idx="81">
                  <c:v>42648</c:v>
                </c:pt>
                <c:pt idx="82">
                  <c:v>42649</c:v>
                </c:pt>
                <c:pt idx="83">
                  <c:v>42650</c:v>
                </c:pt>
                <c:pt idx="84">
                  <c:v>42651</c:v>
                </c:pt>
                <c:pt idx="85">
                  <c:v>42652</c:v>
                </c:pt>
                <c:pt idx="86">
                  <c:v>42653</c:v>
                </c:pt>
                <c:pt idx="87">
                  <c:v>42654</c:v>
                </c:pt>
                <c:pt idx="88">
                  <c:v>42655</c:v>
                </c:pt>
                <c:pt idx="89">
                  <c:v>42656</c:v>
                </c:pt>
                <c:pt idx="90">
                  <c:v>42657</c:v>
                </c:pt>
                <c:pt idx="91">
                  <c:v>42658</c:v>
                </c:pt>
                <c:pt idx="92">
                  <c:v>42659</c:v>
                </c:pt>
                <c:pt idx="93">
                  <c:v>42660</c:v>
                </c:pt>
                <c:pt idx="94">
                  <c:v>42661</c:v>
                </c:pt>
                <c:pt idx="95">
                  <c:v>42662</c:v>
                </c:pt>
                <c:pt idx="96">
                  <c:v>42663</c:v>
                </c:pt>
                <c:pt idx="97">
                  <c:v>42664</c:v>
                </c:pt>
                <c:pt idx="98">
                  <c:v>42665</c:v>
                </c:pt>
                <c:pt idx="99">
                  <c:v>42666</c:v>
                </c:pt>
                <c:pt idx="100">
                  <c:v>42667</c:v>
                </c:pt>
                <c:pt idx="101">
                  <c:v>42668</c:v>
                </c:pt>
                <c:pt idx="102">
                  <c:v>42669</c:v>
                </c:pt>
                <c:pt idx="103">
                  <c:v>42670</c:v>
                </c:pt>
                <c:pt idx="104">
                  <c:v>42671</c:v>
                </c:pt>
                <c:pt idx="105">
                  <c:v>42672</c:v>
                </c:pt>
                <c:pt idx="106">
                  <c:v>42673</c:v>
                </c:pt>
                <c:pt idx="107">
                  <c:v>42674</c:v>
                </c:pt>
                <c:pt idx="108">
                  <c:v>42675</c:v>
                </c:pt>
                <c:pt idx="109">
                  <c:v>42676</c:v>
                </c:pt>
                <c:pt idx="110">
                  <c:v>42677</c:v>
                </c:pt>
                <c:pt idx="111">
                  <c:v>42678</c:v>
                </c:pt>
                <c:pt idx="112">
                  <c:v>42679</c:v>
                </c:pt>
                <c:pt idx="113">
                  <c:v>42680</c:v>
                </c:pt>
                <c:pt idx="114">
                  <c:v>42681</c:v>
                </c:pt>
                <c:pt idx="115">
                  <c:v>42682</c:v>
                </c:pt>
                <c:pt idx="116">
                  <c:v>42683</c:v>
                </c:pt>
                <c:pt idx="117">
                  <c:v>42684</c:v>
                </c:pt>
                <c:pt idx="118">
                  <c:v>42685</c:v>
                </c:pt>
                <c:pt idx="119">
                  <c:v>42686</c:v>
                </c:pt>
                <c:pt idx="120">
                  <c:v>42687</c:v>
                </c:pt>
                <c:pt idx="121">
                  <c:v>42688</c:v>
                </c:pt>
                <c:pt idx="122">
                  <c:v>42689</c:v>
                </c:pt>
                <c:pt idx="123">
                  <c:v>42690</c:v>
                </c:pt>
                <c:pt idx="124">
                  <c:v>42691</c:v>
                </c:pt>
                <c:pt idx="125">
                  <c:v>42692</c:v>
                </c:pt>
                <c:pt idx="126">
                  <c:v>42693</c:v>
                </c:pt>
                <c:pt idx="127">
                  <c:v>42694</c:v>
                </c:pt>
                <c:pt idx="128">
                  <c:v>42695</c:v>
                </c:pt>
                <c:pt idx="129">
                  <c:v>42696</c:v>
                </c:pt>
                <c:pt idx="130">
                  <c:v>42697</c:v>
                </c:pt>
                <c:pt idx="131">
                  <c:v>42698</c:v>
                </c:pt>
                <c:pt idx="132">
                  <c:v>42699</c:v>
                </c:pt>
                <c:pt idx="133">
                  <c:v>42700</c:v>
                </c:pt>
                <c:pt idx="134">
                  <c:v>42701</c:v>
                </c:pt>
                <c:pt idx="135">
                  <c:v>42702</c:v>
                </c:pt>
                <c:pt idx="136">
                  <c:v>42703</c:v>
                </c:pt>
                <c:pt idx="137">
                  <c:v>42704</c:v>
                </c:pt>
                <c:pt idx="138">
                  <c:v>42705</c:v>
                </c:pt>
                <c:pt idx="139">
                  <c:v>42706</c:v>
                </c:pt>
                <c:pt idx="140">
                  <c:v>42707</c:v>
                </c:pt>
                <c:pt idx="141">
                  <c:v>42708</c:v>
                </c:pt>
                <c:pt idx="142">
                  <c:v>42709</c:v>
                </c:pt>
                <c:pt idx="143">
                  <c:v>42710</c:v>
                </c:pt>
                <c:pt idx="144">
                  <c:v>42711</c:v>
                </c:pt>
                <c:pt idx="145">
                  <c:v>42712</c:v>
                </c:pt>
                <c:pt idx="146">
                  <c:v>42713</c:v>
                </c:pt>
                <c:pt idx="147">
                  <c:v>42714</c:v>
                </c:pt>
                <c:pt idx="148">
                  <c:v>42715</c:v>
                </c:pt>
                <c:pt idx="149">
                  <c:v>42716</c:v>
                </c:pt>
                <c:pt idx="150">
                  <c:v>42717</c:v>
                </c:pt>
                <c:pt idx="151">
                  <c:v>42718</c:v>
                </c:pt>
                <c:pt idx="152">
                  <c:v>42719</c:v>
                </c:pt>
                <c:pt idx="153">
                  <c:v>42720</c:v>
                </c:pt>
                <c:pt idx="154">
                  <c:v>42721</c:v>
                </c:pt>
                <c:pt idx="155">
                  <c:v>42722</c:v>
                </c:pt>
                <c:pt idx="156">
                  <c:v>42723</c:v>
                </c:pt>
                <c:pt idx="157">
                  <c:v>42724</c:v>
                </c:pt>
                <c:pt idx="158">
                  <c:v>42725</c:v>
                </c:pt>
                <c:pt idx="159">
                  <c:v>42726</c:v>
                </c:pt>
                <c:pt idx="160">
                  <c:v>42727</c:v>
                </c:pt>
                <c:pt idx="161">
                  <c:v>42728</c:v>
                </c:pt>
                <c:pt idx="162">
                  <c:v>42729</c:v>
                </c:pt>
                <c:pt idx="163">
                  <c:v>42730</c:v>
                </c:pt>
                <c:pt idx="164">
                  <c:v>42731</c:v>
                </c:pt>
                <c:pt idx="165">
                  <c:v>42732</c:v>
                </c:pt>
                <c:pt idx="166">
                  <c:v>42733</c:v>
                </c:pt>
                <c:pt idx="167">
                  <c:v>42734</c:v>
                </c:pt>
                <c:pt idx="168">
                  <c:v>42735</c:v>
                </c:pt>
                <c:pt idx="169">
                  <c:v>42736</c:v>
                </c:pt>
                <c:pt idx="170">
                  <c:v>42737</c:v>
                </c:pt>
                <c:pt idx="171">
                  <c:v>42738</c:v>
                </c:pt>
                <c:pt idx="172">
                  <c:v>42739</c:v>
                </c:pt>
                <c:pt idx="173">
                  <c:v>42740</c:v>
                </c:pt>
                <c:pt idx="174">
                  <c:v>42741</c:v>
                </c:pt>
                <c:pt idx="175">
                  <c:v>42742</c:v>
                </c:pt>
                <c:pt idx="176">
                  <c:v>42743</c:v>
                </c:pt>
                <c:pt idx="177">
                  <c:v>42744</c:v>
                </c:pt>
                <c:pt idx="178">
                  <c:v>42745</c:v>
                </c:pt>
                <c:pt idx="179">
                  <c:v>42746</c:v>
                </c:pt>
                <c:pt idx="180">
                  <c:v>42747</c:v>
                </c:pt>
                <c:pt idx="181">
                  <c:v>42748</c:v>
                </c:pt>
                <c:pt idx="182">
                  <c:v>42749</c:v>
                </c:pt>
                <c:pt idx="183">
                  <c:v>42750</c:v>
                </c:pt>
                <c:pt idx="184">
                  <c:v>42751</c:v>
                </c:pt>
                <c:pt idx="185">
                  <c:v>42752</c:v>
                </c:pt>
                <c:pt idx="186">
                  <c:v>42753</c:v>
                </c:pt>
                <c:pt idx="187">
                  <c:v>42754</c:v>
                </c:pt>
                <c:pt idx="188">
                  <c:v>42755</c:v>
                </c:pt>
                <c:pt idx="189">
                  <c:v>42756</c:v>
                </c:pt>
                <c:pt idx="190">
                  <c:v>42757</c:v>
                </c:pt>
                <c:pt idx="191">
                  <c:v>42758</c:v>
                </c:pt>
                <c:pt idx="192">
                  <c:v>42759</c:v>
                </c:pt>
                <c:pt idx="193">
                  <c:v>42760</c:v>
                </c:pt>
                <c:pt idx="194">
                  <c:v>42761</c:v>
                </c:pt>
                <c:pt idx="195">
                  <c:v>42762</c:v>
                </c:pt>
                <c:pt idx="196">
                  <c:v>42763</c:v>
                </c:pt>
                <c:pt idx="197">
                  <c:v>42764</c:v>
                </c:pt>
                <c:pt idx="198">
                  <c:v>42765</c:v>
                </c:pt>
                <c:pt idx="199">
                  <c:v>42766</c:v>
                </c:pt>
                <c:pt idx="200">
                  <c:v>42767</c:v>
                </c:pt>
                <c:pt idx="201">
                  <c:v>42768</c:v>
                </c:pt>
                <c:pt idx="202">
                  <c:v>42769</c:v>
                </c:pt>
                <c:pt idx="203">
                  <c:v>42770</c:v>
                </c:pt>
                <c:pt idx="204">
                  <c:v>42771</c:v>
                </c:pt>
                <c:pt idx="205">
                  <c:v>42772</c:v>
                </c:pt>
                <c:pt idx="206">
                  <c:v>42773</c:v>
                </c:pt>
                <c:pt idx="207">
                  <c:v>42774</c:v>
                </c:pt>
                <c:pt idx="208">
                  <c:v>42775</c:v>
                </c:pt>
                <c:pt idx="209">
                  <c:v>42776</c:v>
                </c:pt>
                <c:pt idx="210">
                  <c:v>42777</c:v>
                </c:pt>
                <c:pt idx="211">
                  <c:v>42778</c:v>
                </c:pt>
                <c:pt idx="212">
                  <c:v>42779</c:v>
                </c:pt>
                <c:pt idx="213">
                  <c:v>42780</c:v>
                </c:pt>
                <c:pt idx="214">
                  <c:v>42781</c:v>
                </c:pt>
                <c:pt idx="215">
                  <c:v>42782</c:v>
                </c:pt>
                <c:pt idx="216">
                  <c:v>42783</c:v>
                </c:pt>
                <c:pt idx="217">
                  <c:v>42784</c:v>
                </c:pt>
                <c:pt idx="218">
                  <c:v>42785</c:v>
                </c:pt>
                <c:pt idx="219">
                  <c:v>42786</c:v>
                </c:pt>
                <c:pt idx="220">
                  <c:v>42787</c:v>
                </c:pt>
                <c:pt idx="221">
                  <c:v>42788</c:v>
                </c:pt>
                <c:pt idx="222">
                  <c:v>42789</c:v>
                </c:pt>
                <c:pt idx="223">
                  <c:v>42790</c:v>
                </c:pt>
                <c:pt idx="224">
                  <c:v>42791</c:v>
                </c:pt>
                <c:pt idx="225">
                  <c:v>42792</c:v>
                </c:pt>
                <c:pt idx="226">
                  <c:v>42793</c:v>
                </c:pt>
                <c:pt idx="227">
                  <c:v>42794</c:v>
                </c:pt>
                <c:pt idx="228">
                  <c:v>42795</c:v>
                </c:pt>
                <c:pt idx="229">
                  <c:v>42796</c:v>
                </c:pt>
                <c:pt idx="230">
                  <c:v>42797</c:v>
                </c:pt>
                <c:pt idx="231">
                  <c:v>42798</c:v>
                </c:pt>
                <c:pt idx="232">
                  <c:v>42799</c:v>
                </c:pt>
                <c:pt idx="233">
                  <c:v>42800</c:v>
                </c:pt>
                <c:pt idx="234">
                  <c:v>42801</c:v>
                </c:pt>
                <c:pt idx="235">
                  <c:v>42802</c:v>
                </c:pt>
                <c:pt idx="236">
                  <c:v>42803</c:v>
                </c:pt>
                <c:pt idx="237">
                  <c:v>42804</c:v>
                </c:pt>
                <c:pt idx="238">
                  <c:v>42805</c:v>
                </c:pt>
                <c:pt idx="239">
                  <c:v>42806</c:v>
                </c:pt>
                <c:pt idx="240">
                  <c:v>42807</c:v>
                </c:pt>
                <c:pt idx="241">
                  <c:v>42808</c:v>
                </c:pt>
                <c:pt idx="242">
                  <c:v>42809</c:v>
                </c:pt>
                <c:pt idx="243">
                  <c:v>42810</c:v>
                </c:pt>
                <c:pt idx="244">
                  <c:v>42811</c:v>
                </c:pt>
                <c:pt idx="245">
                  <c:v>42812</c:v>
                </c:pt>
                <c:pt idx="246">
                  <c:v>42813</c:v>
                </c:pt>
                <c:pt idx="247">
                  <c:v>42814</c:v>
                </c:pt>
                <c:pt idx="248">
                  <c:v>42815</c:v>
                </c:pt>
                <c:pt idx="249">
                  <c:v>42816</c:v>
                </c:pt>
                <c:pt idx="250">
                  <c:v>42817</c:v>
                </c:pt>
                <c:pt idx="251">
                  <c:v>42818</c:v>
                </c:pt>
                <c:pt idx="252">
                  <c:v>42819</c:v>
                </c:pt>
                <c:pt idx="253">
                  <c:v>42820</c:v>
                </c:pt>
                <c:pt idx="254">
                  <c:v>42821</c:v>
                </c:pt>
                <c:pt idx="255">
                  <c:v>42822</c:v>
                </c:pt>
                <c:pt idx="256">
                  <c:v>42823</c:v>
                </c:pt>
                <c:pt idx="257">
                  <c:v>42824</c:v>
                </c:pt>
                <c:pt idx="258">
                  <c:v>42825</c:v>
                </c:pt>
                <c:pt idx="259">
                  <c:v>42826</c:v>
                </c:pt>
                <c:pt idx="260">
                  <c:v>42827</c:v>
                </c:pt>
                <c:pt idx="261">
                  <c:v>42828</c:v>
                </c:pt>
                <c:pt idx="262">
                  <c:v>42829</c:v>
                </c:pt>
                <c:pt idx="263">
                  <c:v>42830</c:v>
                </c:pt>
                <c:pt idx="264">
                  <c:v>42831</c:v>
                </c:pt>
                <c:pt idx="265">
                  <c:v>42832</c:v>
                </c:pt>
                <c:pt idx="266">
                  <c:v>42833</c:v>
                </c:pt>
                <c:pt idx="267">
                  <c:v>42834</c:v>
                </c:pt>
                <c:pt idx="268">
                  <c:v>42835</c:v>
                </c:pt>
                <c:pt idx="269">
                  <c:v>42836</c:v>
                </c:pt>
                <c:pt idx="270">
                  <c:v>42837</c:v>
                </c:pt>
                <c:pt idx="271">
                  <c:v>42838</c:v>
                </c:pt>
                <c:pt idx="272">
                  <c:v>42839</c:v>
                </c:pt>
                <c:pt idx="273">
                  <c:v>42840</c:v>
                </c:pt>
                <c:pt idx="274">
                  <c:v>42841</c:v>
                </c:pt>
                <c:pt idx="275">
                  <c:v>42842</c:v>
                </c:pt>
                <c:pt idx="276">
                  <c:v>42843</c:v>
                </c:pt>
                <c:pt idx="277">
                  <c:v>42844</c:v>
                </c:pt>
                <c:pt idx="278">
                  <c:v>42845</c:v>
                </c:pt>
                <c:pt idx="279">
                  <c:v>42846</c:v>
                </c:pt>
                <c:pt idx="280">
                  <c:v>42847</c:v>
                </c:pt>
                <c:pt idx="281">
                  <c:v>42848</c:v>
                </c:pt>
                <c:pt idx="282">
                  <c:v>42849</c:v>
                </c:pt>
                <c:pt idx="283">
                  <c:v>42850</c:v>
                </c:pt>
                <c:pt idx="284">
                  <c:v>42851</c:v>
                </c:pt>
                <c:pt idx="285">
                  <c:v>42852</c:v>
                </c:pt>
                <c:pt idx="286">
                  <c:v>42853</c:v>
                </c:pt>
                <c:pt idx="287">
                  <c:v>42854</c:v>
                </c:pt>
                <c:pt idx="288">
                  <c:v>42855</c:v>
                </c:pt>
                <c:pt idx="289">
                  <c:v>42856</c:v>
                </c:pt>
                <c:pt idx="290">
                  <c:v>42857</c:v>
                </c:pt>
                <c:pt idx="291">
                  <c:v>42858</c:v>
                </c:pt>
                <c:pt idx="292">
                  <c:v>42859</c:v>
                </c:pt>
                <c:pt idx="293">
                  <c:v>42860</c:v>
                </c:pt>
                <c:pt idx="294">
                  <c:v>42861</c:v>
                </c:pt>
                <c:pt idx="295">
                  <c:v>42862</c:v>
                </c:pt>
                <c:pt idx="296">
                  <c:v>42863</c:v>
                </c:pt>
                <c:pt idx="297">
                  <c:v>42864</c:v>
                </c:pt>
                <c:pt idx="298">
                  <c:v>42865</c:v>
                </c:pt>
                <c:pt idx="299">
                  <c:v>42866</c:v>
                </c:pt>
                <c:pt idx="300">
                  <c:v>42867</c:v>
                </c:pt>
                <c:pt idx="301">
                  <c:v>42868</c:v>
                </c:pt>
                <c:pt idx="302">
                  <c:v>42869</c:v>
                </c:pt>
                <c:pt idx="303">
                  <c:v>42870</c:v>
                </c:pt>
                <c:pt idx="304">
                  <c:v>42871</c:v>
                </c:pt>
                <c:pt idx="305">
                  <c:v>42872</c:v>
                </c:pt>
                <c:pt idx="306">
                  <c:v>42873</c:v>
                </c:pt>
                <c:pt idx="307">
                  <c:v>42874</c:v>
                </c:pt>
                <c:pt idx="308">
                  <c:v>42875</c:v>
                </c:pt>
                <c:pt idx="309">
                  <c:v>42876</c:v>
                </c:pt>
                <c:pt idx="310">
                  <c:v>42877</c:v>
                </c:pt>
                <c:pt idx="311">
                  <c:v>42878</c:v>
                </c:pt>
                <c:pt idx="312">
                  <c:v>42879</c:v>
                </c:pt>
                <c:pt idx="313">
                  <c:v>42880</c:v>
                </c:pt>
                <c:pt idx="314">
                  <c:v>42881</c:v>
                </c:pt>
                <c:pt idx="315">
                  <c:v>42882</c:v>
                </c:pt>
                <c:pt idx="316">
                  <c:v>42883</c:v>
                </c:pt>
                <c:pt idx="317">
                  <c:v>42884</c:v>
                </c:pt>
                <c:pt idx="318">
                  <c:v>42885</c:v>
                </c:pt>
                <c:pt idx="319">
                  <c:v>42886</c:v>
                </c:pt>
                <c:pt idx="320">
                  <c:v>42887</c:v>
                </c:pt>
                <c:pt idx="321">
                  <c:v>42888</c:v>
                </c:pt>
                <c:pt idx="322">
                  <c:v>42889</c:v>
                </c:pt>
                <c:pt idx="323">
                  <c:v>42890</c:v>
                </c:pt>
                <c:pt idx="324">
                  <c:v>42891</c:v>
                </c:pt>
                <c:pt idx="325">
                  <c:v>42892</c:v>
                </c:pt>
                <c:pt idx="326">
                  <c:v>42893</c:v>
                </c:pt>
                <c:pt idx="327">
                  <c:v>42894</c:v>
                </c:pt>
                <c:pt idx="328">
                  <c:v>42895</c:v>
                </c:pt>
                <c:pt idx="329">
                  <c:v>42896</c:v>
                </c:pt>
                <c:pt idx="330">
                  <c:v>42897</c:v>
                </c:pt>
                <c:pt idx="331">
                  <c:v>42898</c:v>
                </c:pt>
                <c:pt idx="332">
                  <c:v>42899</c:v>
                </c:pt>
                <c:pt idx="333">
                  <c:v>42900</c:v>
                </c:pt>
                <c:pt idx="334">
                  <c:v>42901</c:v>
                </c:pt>
                <c:pt idx="335">
                  <c:v>42902</c:v>
                </c:pt>
                <c:pt idx="336">
                  <c:v>42903</c:v>
                </c:pt>
                <c:pt idx="337">
                  <c:v>42904</c:v>
                </c:pt>
                <c:pt idx="338">
                  <c:v>42905</c:v>
                </c:pt>
                <c:pt idx="339">
                  <c:v>42906</c:v>
                </c:pt>
                <c:pt idx="340">
                  <c:v>42907</c:v>
                </c:pt>
                <c:pt idx="341">
                  <c:v>42908</c:v>
                </c:pt>
                <c:pt idx="342">
                  <c:v>42909</c:v>
                </c:pt>
                <c:pt idx="343">
                  <c:v>42910</c:v>
                </c:pt>
                <c:pt idx="344">
                  <c:v>42911</c:v>
                </c:pt>
                <c:pt idx="345">
                  <c:v>42912</c:v>
                </c:pt>
                <c:pt idx="346">
                  <c:v>42913</c:v>
                </c:pt>
                <c:pt idx="347">
                  <c:v>42914</c:v>
                </c:pt>
                <c:pt idx="348">
                  <c:v>42915</c:v>
                </c:pt>
                <c:pt idx="349">
                  <c:v>42916</c:v>
                </c:pt>
                <c:pt idx="350">
                  <c:v>42917</c:v>
                </c:pt>
                <c:pt idx="351">
                  <c:v>42918</c:v>
                </c:pt>
                <c:pt idx="352">
                  <c:v>42919</c:v>
                </c:pt>
                <c:pt idx="353">
                  <c:v>42920</c:v>
                </c:pt>
                <c:pt idx="354">
                  <c:v>42921</c:v>
                </c:pt>
                <c:pt idx="355">
                  <c:v>42922</c:v>
                </c:pt>
                <c:pt idx="356">
                  <c:v>42923</c:v>
                </c:pt>
                <c:pt idx="357">
                  <c:v>42924</c:v>
                </c:pt>
                <c:pt idx="358">
                  <c:v>42925</c:v>
                </c:pt>
                <c:pt idx="359">
                  <c:v>42926</c:v>
                </c:pt>
                <c:pt idx="360">
                  <c:v>42927</c:v>
                </c:pt>
                <c:pt idx="361">
                  <c:v>42928</c:v>
                </c:pt>
                <c:pt idx="362">
                  <c:v>42929</c:v>
                </c:pt>
                <c:pt idx="363">
                  <c:v>42930</c:v>
                </c:pt>
                <c:pt idx="364">
                  <c:v>42931</c:v>
                </c:pt>
                <c:pt idx="365">
                  <c:v>42932</c:v>
                </c:pt>
                <c:pt idx="366">
                  <c:v>42933</c:v>
                </c:pt>
                <c:pt idx="367">
                  <c:v>42934</c:v>
                </c:pt>
                <c:pt idx="368">
                  <c:v>42935</c:v>
                </c:pt>
                <c:pt idx="369">
                  <c:v>42936</c:v>
                </c:pt>
                <c:pt idx="370">
                  <c:v>42937</c:v>
                </c:pt>
                <c:pt idx="371">
                  <c:v>42938</c:v>
                </c:pt>
                <c:pt idx="372">
                  <c:v>42939</c:v>
                </c:pt>
                <c:pt idx="373">
                  <c:v>42940</c:v>
                </c:pt>
                <c:pt idx="374">
                  <c:v>42941</c:v>
                </c:pt>
                <c:pt idx="375">
                  <c:v>42942</c:v>
                </c:pt>
                <c:pt idx="376">
                  <c:v>42943</c:v>
                </c:pt>
                <c:pt idx="377">
                  <c:v>42944</c:v>
                </c:pt>
                <c:pt idx="378">
                  <c:v>42945</c:v>
                </c:pt>
                <c:pt idx="379">
                  <c:v>42946</c:v>
                </c:pt>
                <c:pt idx="380">
                  <c:v>42947</c:v>
                </c:pt>
                <c:pt idx="381">
                  <c:v>42948</c:v>
                </c:pt>
                <c:pt idx="382">
                  <c:v>42949</c:v>
                </c:pt>
                <c:pt idx="383">
                  <c:v>42950</c:v>
                </c:pt>
                <c:pt idx="384">
                  <c:v>42951</c:v>
                </c:pt>
                <c:pt idx="385">
                  <c:v>42952</c:v>
                </c:pt>
                <c:pt idx="386">
                  <c:v>42953</c:v>
                </c:pt>
                <c:pt idx="387">
                  <c:v>42954</c:v>
                </c:pt>
                <c:pt idx="388">
                  <c:v>42955</c:v>
                </c:pt>
                <c:pt idx="389">
                  <c:v>42956</c:v>
                </c:pt>
                <c:pt idx="390">
                  <c:v>42957</c:v>
                </c:pt>
                <c:pt idx="391">
                  <c:v>42958</c:v>
                </c:pt>
                <c:pt idx="392">
                  <c:v>42959</c:v>
                </c:pt>
                <c:pt idx="393">
                  <c:v>42960</c:v>
                </c:pt>
                <c:pt idx="394">
                  <c:v>42961</c:v>
                </c:pt>
                <c:pt idx="395">
                  <c:v>42962</c:v>
                </c:pt>
                <c:pt idx="396">
                  <c:v>42963</c:v>
                </c:pt>
                <c:pt idx="397">
                  <c:v>42964</c:v>
                </c:pt>
                <c:pt idx="398">
                  <c:v>42965</c:v>
                </c:pt>
                <c:pt idx="399">
                  <c:v>42966</c:v>
                </c:pt>
                <c:pt idx="400">
                  <c:v>42967</c:v>
                </c:pt>
                <c:pt idx="401">
                  <c:v>42968</c:v>
                </c:pt>
                <c:pt idx="402">
                  <c:v>42969</c:v>
                </c:pt>
                <c:pt idx="403">
                  <c:v>42970</c:v>
                </c:pt>
                <c:pt idx="404">
                  <c:v>42971</c:v>
                </c:pt>
                <c:pt idx="405">
                  <c:v>42972</c:v>
                </c:pt>
                <c:pt idx="406">
                  <c:v>42973</c:v>
                </c:pt>
                <c:pt idx="407">
                  <c:v>42974</c:v>
                </c:pt>
                <c:pt idx="408">
                  <c:v>42975</c:v>
                </c:pt>
                <c:pt idx="409">
                  <c:v>42976</c:v>
                </c:pt>
                <c:pt idx="410">
                  <c:v>42977</c:v>
                </c:pt>
                <c:pt idx="411">
                  <c:v>42978</c:v>
                </c:pt>
                <c:pt idx="412">
                  <c:v>42979</c:v>
                </c:pt>
                <c:pt idx="413">
                  <c:v>42980</c:v>
                </c:pt>
                <c:pt idx="414">
                  <c:v>42981</c:v>
                </c:pt>
                <c:pt idx="415">
                  <c:v>42982</c:v>
                </c:pt>
                <c:pt idx="416">
                  <c:v>42983</c:v>
                </c:pt>
                <c:pt idx="417">
                  <c:v>42984</c:v>
                </c:pt>
                <c:pt idx="418">
                  <c:v>42985</c:v>
                </c:pt>
                <c:pt idx="419">
                  <c:v>42986</c:v>
                </c:pt>
                <c:pt idx="420">
                  <c:v>42987</c:v>
                </c:pt>
                <c:pt idx="421">
                  <c:v>42988</c:v>
                </c:pt>
                <c:pt idx="422">
                  <c:v>42989</c:v>
                </c:pt>
                <c:pt idx="423">
                  <c:v>42990</c:v>
                </c:pt>
                <c:pt idx="424">
                  <c:v>42991</c:v>
                </c:pt>
                <c:pt idx="425">
                  <c:v>42992</c:v>
                </c:pt>
                <c:pt idx="426">
                  <c:v>42993</c:v>
                </c:pt>
                <c:pt idx="427">
                  <c:v>42994</c:v>
                </c:pt>
                <c:pt idx="428">
                  <c:v>42995</c:v>
                </c:pt>
                <c:pt idx="429">
                  <c:v>42996</c:v>
                </c:pt>
                <c:pt idx="430">
                  <c:v>42997</c:v>
                </c:pt>
                <c:pt idx="431">
                  <c:v>42998</c:v>
                </c:pt>
                <c:pt idx="432">
                  <c:v>42999</c:v>
                </c:pt>
                <c:pt idx="433">
                  <c:v>43000</c:v>
                </c:pt>
                <c:pt idx="434">
                  <c:v>43001</c:v>
                </c:pt>
                <c:pt idx="435">
                  <c:v>43002</c:v>
                </c:pt>
                <c:pt idx="436">
                  <c:v>43003</c:v>
                </c:pt>
                <c:pt idx="437">
                  <c:v>43004</c:v>
                </c:pt>
                <c:pt idx="438">
                  <c:v>43005</c:v>
                </c:pt>
                <c:pt idx="439">
                  <c:v>43006</c:v>
                </c:pt>
                <c:pt idx="440">
                  <c:v>43007</c:v>
                </c:pt>
                <c:pt idx="441">
                  <c:v>43008</c:v>
                </c:pt>
                <c:pt idx="442">
                  <c:v>43009</c:v>
                </c:pt>
                <c:pt idx="443">
                  <c:v>43010</c:v>
                </c:pt>
                <c:pt idx="444">
                  <c:v>43011</c:v>
                </c:pt>
                <c:pt idx="445">
                  <c:v>43012</c:v>
                </c:pt>
                <c:pt idx="446">
                  <c:v>43013</c:v>
                </c:pt>
                <c:pt idx="447">
                  <c:v>43014</c:v>
                </c:pt>
                <c:pt idx="448">
                  <c:v>43015</c:v>
                </c:pt>
                <c:pt idx="449">
                  <c:v>43016</c:v>
                </c:pt>
                <c:pt idx="450">
                  <c:v>43017</c:v>
                </c:pt>
                <c:pt idx="451">
                  <c:v>43018</c:v>
                </c:pt>
                <c:pt idx="452">
                  <c:v>43019</c:v>
                </c:pt>
                <c:pt idx="453">
                  <c:v>43020</c:v>
                </c:pt>
                <c:pt idx="454">
                  <c:v>43021</c:v>
                </c:pt>
                <c:pt idx="455">
                  <c:v>43022</c:v>
                </c:pt>
                <c:pt idx="456">
                  <c:v>43023</c:v>
                </c:pt>
                <c:pt idx="457">
                  <c:v>43024</c:v>
                </c:pt>
                <c:pt idx="458">
                  <c:v>43025</c:v>
                </c:pt>
                <c:pt idx="459">
                  <c:v>43026</c:v>
                </c:pt>
                <c:pt idx="460">
                  <c:v>43027</c:v>
                </c:pt>
                <c:pt idx="461">
                  <c:v>43028</c:v>
                </c:pt>
                <c:pt idx="462">
                  <c:v>43029</c:v>
                </c:pt>
                <c:pt idx="463">
                  <c:v>43030</c:v>
                </c:pt>
                <c:pt idx="464">
                  <c:v>43031</c:v>
                </c:pt>
                <c:pt idx="465">
                  <c:v>43032</c:v>
                </c:pt>
                <c:pt idx="466">
                  <c:v>43033</c:v>
                </c:pt>
                <c:pt idx="467">
                  <c:v>43034</c:v>
                </c:pt>
                <c:pt idx="468">
                  <c:v>43035</c:v>
                </c:pt>
                <c:pt idx="469">
                  <c:v>43036</c:v>
                </c:pt>
                <c:pt idx="470">
                  <c:v>43037</c:v>
                </c:pt>
                <c:pt idx="471">
                  <c:v>43038</c:v>
                </c:pt>
                <c:pt idx="472">
                  <c:v>43039</c:v>
                </c:pt>
                <c:pt idx="473">
                  <c:v>43040</c:v>
                </c:pt>
                <c:pt idx="474">
                  <c:v>43041</c:v>
                </c:pt>
                <c:pt idx="475">
                  <c:v>43042</c:v>
                </c:pt>
                <c:pt idx="476">
                  <c:v>43043</c:v>
                </c:pt>
                <c:pt idx="477">
                  <c:v>43044</c:v>
                </c:pt>
                <c:pt idx="478">
                  <c:v>43045</c:v>
                </c:pt>
                <c:pt idx="479">
                  <c:v>43046</c:v>
                </c:pt>
                <c:pt idx="480">
                  <c:v>43047</c:v>
                </c:pt>
                <c:pt idx="481">
                  <c:v>43048</c:v>
                </c:pt>
                <c:pt idx="482">
                  <c:v>43049</c:v>
                </c:pt>
                <c:pt idx="483">
                  <c:v>43050</c:v>
                </c:pt>
                <c:pt idx="484">
                  <c:v>43051</c:v>
                </c:pt>
                <c:pt idx="485">
                  <c:v>43052</c:v>
                </c:pt>
                <c:pt idx="486">
                  <c:v>43053</c:v>
                </c:pt>
                <c:pt idx="487">
                  <c:v>43054</c:v>
                </c:pt>
                <c:pt idx="488">
                  <c:v>43055</c:v>
                </c:pt>
                <c:pt idx="489">
                  <c:v>43056</c:v>
                </c:pt>
                <c:pt idx="490">
                  <c:v>43057</c:v>
                </c:pt>
                <c:pt idx="491">
                  <c:v>43058</c:v>
                </c:pt>
                <c:pt idx="492">
                  <c:v>43059</c:v>
                </c:pt>
                <c:pt idx="493">
                  <c:v>43060</c:v>
                </c:pt>
                <c:pt idx="494">
                  <c:v>43061</c:v>
                </c:pt>
                <c:pt idx="495">
                  <c:v>43062</c:v>
                </c:pt>
                <c:pt idx="496">
                  <c:v>43063</c:v>
                </c:pt>
                <c:pt idx="497">
                  <c:v>43064</c:v>
                </c:pt>
                <c:pt idx="498">
                  <c:v>43065</c:v>
                </c:pt>
                <c:pt idx="499">
                  <c:v>43066</c:v>
                </c:pt>
                <c:pt idx="500">
                  <c:v>43067</c:v>
                </c:pt>
                <c:pt idx="501">
                  <c:v>43068</c:v>
                </c:pt>
                <c:pt idx="502">
                  <c:v>43069</c:v>
                </c:pt>
                <c:pt idx="503">
                  <c:v>43070</c:v>
                </c:pt>
                <c:pt idx="504">
                  <c:v>43071</c:v>
                </c:pt>
                <c:pt idx="505">
                  <c:v>43072</c:v>
                </c:pt>
                <c:pt idx="506">
                  <c:v>43073</c:v>
                </c:pt>
                <c:pt idx="507">
                  <c:v>43074</c:v>
                </c:pt>
                <c:pt idx="508">
                  <c:v>43075</c:v>
                </c:pt>
                <c:pt idx="509">
                  <c:v>43076</c:v>
                </c:pt>
                <c:pt idx="510">
                  <c:v>43077</c:v>
                </c:pt>
                <c:pt idx="511">
                  <c:v>43078</c:v>
                </c:pt>
                <c:pt idx="512">
                  <c:v>43079</c:v>
                </c:pt>
                <c:pt idx="513">
                  <c:v>43080</c:v>
                </c:pt>
                <c:pt idx="514">
                  <c:v>43081</c:v>
                </c:pt>
                <c:pt idx="515">
                  <c:v>43082</c:v>
                </c:pt>
                <c:pt idx="516">
                  <c:v>43083</c:v>
                </c:pt>
                <c:pt idx="517">
                  <c:v>43084</c:v>
                </c:pt>
                <c:pt idx="518">
                  <c:v>43085</c:v>
                </c:pt>
                <c:pt idx="519">
                  <c:v>43086</c:v>
                </c:pt>
                <c:pt idx="520">
                  <c:v>43087</c:v>
                </c:pt>
                <c:pt idx="521">
                  <c:v>43088</c:v>
                </c:pt>
                <c:pt idx="522">
                  <c:v>43089</c:v>
                </c:pt>
                <c:pt idx="523">
                  <c:v>43090</c:v>
                </c:pt>
                <c:pt idx="524">
                  <c:v>43091</c:v>
                </c:pt>
                <c:pt idx="525">
                  <c:v>43092</c:v>
                </c:pt>
                <c:pt idx="526">
                  <c:v>43093</c:v>
                </c:pt>
                <c:pt idx="527">
                  <c:v>43094</c:v>
                </c:pt>
                <c:pt idx="528">
                  <c:v>43095</c:v>
                </c:pt>
                <c:pt idx="529">
                  <c:v>43096</c:v>
                </c:pt>
                <c:pt idx="530">
                  <c:v>43097</c:v>
                </c:pt>
                <c:pt idx="531">
                  <c:v>43098</c:v>
                </c:pt>
                <c:pt idx="532">
                  <c:v>43099</c:v>
                </c:pt>
                <c:pt idx="533">
                  <c:v>43100</c:v>
                </c:pt>
                <c:pt idx="534">
                  <c:v>43101</c:v>
                </c:pt>
                <c:pt idx="535">
                  <c:v>43102</c:v>
                </c:pt>
                <c:pt idx="536">
                  <c:v>43103</c:v>
                </c:pt>
                <c:pt idx="537">
                  <c:v>43104</c:v>
                </c:pt>
                <c:pt idx="538">
                  <c:v>43105</c:v>
                </c:pt>
                <c:pt idx="539">
                  <c:v>43106</c:v>
                </c:pt>
                <c:pt idx="540">
                  <c:v>43107</c:v>
                </c:pt>
                <c:pt idx="541">
                  <c:v>43108</c:v>
                </c:pt>
                <c:pt idx="542">
                  <c:v>43109</c:v>
                </c:pt>
                <c:pt idx="543">
                  <c:v>43110</c:v>
                </c:pt>
                <c:pt idx="544">
                  <c:v>43111</c:v>
                </c:pt>
                <c:pt idx="545">
                  <c:v>43112</c:v>
                </c:pt>
                <c:pt idx="546">
                  <c:v>43113</c:v>
                </c:pt>
                <c:pt idx="547">
                  <c:v>43114</c:v>
                </c:pt>
                <c:pt idx="548">
                  <c:v>43115</c:v>
                </c:pt>
                <c:pt idx="549">
                  <c:v>43116</c:v>
                </c:pt>
                <c:pt idx="550">
                  <c:v>43117</c:v>
                </c:pt>
                <c:pt idx="551">
                  <c:v>43118</c:v>
                </c:pt>
                <c:pt idx="552">
                  <c:v>43119</c:v>
                </c:pt>
                <c:pt idx="553">
                  <c:v>43120</c:v>
                </c:pt>
                <c:pt idx="554">
                  <c:v>43121</c:v>
                </c:pt>
                <c:pt idx="555">
                  <c:v>43122</c:v>
                </c:pt>
                <c:pt idx="556">
                  <c:v>43123</c:v>
                </c:pt>
                <c:pt idx="557">
                  <c:v>43124</c:v>
                </c:pt>
                <c:pt idx="558">
                  <c:v>43125</c:v>
                </c:pt>
                <c:pt idx="559">
                  <c:v>43126</c:v>
                </c:pt>
                <c:pt idx="560">
                  <c:v>43127</c:v>
                </c:pt>
                <c:pt idx="561">
                  <c:v>43128</c:v>
                </c:pt>
                <c:pt idx="562">
                  <c:v>43129</c:v>
                </c:pt>
                <c:pt idx="563">
                  <c:v>43130</c:v>
                </c:pt>
                <c:pt idx="564">
                  <c:v>43131</c:v>
                </c:pt>
                <c:pt idx="565">
                  <c:v>43132</c:v>
                </c:pt>
                <c:pt idx="566">
                  <c:v>43133</c:v>
                </c:pt>
                <c:pt idx="567">
                  <c:v>43134</c:v>
                </c:pt>
                <c:pt idx="568">
                  <c:v>43135</c:v>
                </c:pt>
                <c:pt idx="569">
                  <c:v>43136</c:v>
                </c:pt>
                <c:pt idx="570">
                  <c:v>43137</c:v>
                </c:pt>
                <c:pt idx="571">
                  <c:v>43138</c:v>
                </c:pt>
                <c:pt idx="572">
                  <c:v>43139</c:v>
                </c:pt>
                <c:pt idx="573">
                  <c:v>43140</c:v>
                </c:pt>
                <c:pt idx="574">
                  <c:v>43141</c:v>
                </c:pt>
                <c:pt idx="575">
                  <c:v>43142</c:v>
                </c:pt>
                <c:pt idx="576">
                  <c:v>43143</c:v>
                </c:pt>
                <c:pt idx="577">
                  <c:v>43144</c:v>
                </c:pt>
                <c:pt idx="578">
                  <c:v>43145</c:v>
                </c:pt>
                <c:pt idx="579">
                  <c:v>43146</c:v>
                </c:pt>
                <c:pt idx="580">
                  <c:v>43147</c:v>
                </c:pt>
                <c:pt idx="581">
                  <c:v>43148</c:v>
                </c:pt>
                <c:pt idx="582">
                  <c:v>43149</c:v>
                </c:pt>
                <c:pt idx="583">
                  <c:v>43150</c:v>
                </c:pt>
                <c:pt idx="584">
                  <c:v>43151</c:v>
                </c:pt>
                <c:pt idx="585">
                  <c:v>43152</c:v>
                </c:pt>
                <c:pt idx="586">
                  <c:v>43153</c:v>
                </c:pt>
                <c:pt idx="587">
                  <c:v>43154</c:v>
                </c:pt>
                <c:pt idx="588">
                  <c:v>43155</c:v>
                </c:pt>
                <c:pt idx="589">
                  <c:v>43156</c:v>
                </c:pt>
                <c:pt idx="590">
                  <c:v>43157</c:v>
                </c:pt>
                <c:pt idx="591">
                  <c:v>43158</c:v>
                </c:pt>
                <c:pt idx="592">
                  <c:v>43159</c:v>
                </c:pt>
                <c:pt idx="593">
                  <c:v>43160</c:v>
                </c:pt>
                <c:pt idx="594">
                  <c:v>43161</c:v>
                </c:pt>
                <c:pt idx="595">
                  <c:v>43162</c:v>
                </c:pt>
                <c:pt idx="596">
                  <c:v>43163</c:v>
                </c:pt>
                <c:pt idx="597">
                  <c:v>43164</c:v>
                </c:pt>
                <c:pt idx="598">
                  <c:v>43165</c:v>
                </c:pt>
                <c:pt idx="599">
                  <c:v>43166</c:v>
                </c:pt>
                <c:pt idx="600">
                  <c:v>43167</c:v>
                </c:pt>
                <c:pt idx="601">
                  <c:v>43168</c:v>
                </c:pt>
                <c:pt idx="602">
                  <c:v>43169</c:v>
                </c:pt>
                <c:pt idx="603">
                  <c:v>43170</c:v>
                </c:pt>
                <c:pt idx="604">
                  <c:v>43171</c:v>
                </c:pt>
                <c:pt idx="605">
                  <c:v>43172</c:v>
                </c:pt>
                <c:pt idx="606">
                  <c:v>43173</c:v>
                </c:pt>
                <c:pt idx="607">
                  <c:v>43174</c:v>
                </c:pt>
                <c:pt idx="608">
                  <c:v>43175</c:v>
                </c:pt>
                <c:pt idx="609">
                  <c:v>43176</c:v>
                </c:pt>
                <c:pt idx="610">
                  <c:v>43177</c:v>
                </c:pt>
                <c:pt idx="611">
                  <c:v>43178</c:v>
                </c:pt>
                <c:pt idx="612">
                  <c:v>43179</c:v>
                </c:pt>
                <c:pt idx="613">
                  <c:v>43180</c:v>
                </c:pt>
                <c:pt idx="614">
                  <c:v>43181</c:v>
                </c:pt>
                <c:pt idx="615">
                  <c:v>43182</c:v>
                </c:pt>
                <c:pt idx="616">
                  <c:v>43183</c:v>
                </c:pt>
                <c:pt idx="617">
                  <c:v>43184</c:v>
                </c:pt>
                <c:pt idx="618">
                  <c:v>43185</c:v>
                </c:pt>
                <c:pt idx="619">
                  <c:v>43186</c:v>
                </c:pt>
                <c:pt idx="620">
                  <c:v>43187</c:v>
                </c:pt>
                <c:pt idx="621">
                  <c:v>43188</c:v>
                </c:pt>
                <c:pt idx="622">
                  <c:v>43189</c:v>
                </c:pt>
                <c:pt idx="623">
                  <c:v>43190</c:v>
                </c:pt>
                <c:pt idx="624">
                  <c:v>43191</c:v>
                </c:pt>
                <c:pt idx="625">
                  <c:v>43192</c:v>
                </c:pt>
                <c:pt idx="626">
                  <c:v>43193</c:v>
                </c:pt>
                <c:pt idx="627">
                  <c:v>43194</c:v>
                </c:pt>
                <c:pt idx="628">
                  <c:v>43195</c:v>
                </c:pt>
                <c:pt idx="629">
                  <c:v>43196</c:v>
                </c:pt>
                <c:pt idx="630">
                  <c:v>43197</c:v>
                </c:pt>
                <c:pt idx="631">
                  <c:v>43198</c:v>
                </c:pt>
                <c:pt idx="632">
                  <c:v>43199</c:v>
                </c:pt>
                <c:pt idx="633">
                  <c:v>43200</c:v>
                </c:pt>
                <c:pt idx="634">
                  <c:v>43201</c:v>
                </c:pt>
                <c:pt idx="635">
                  <c:v>43202</c:v>
                </c:pt>
                <c:pt idx="636">
                  <c:v>43203</c:v>
                </c:pt>
                <c:pt idx="637">
                  <c:v>43204</c:v>
                </c:pt>
                <c:pt idx="638">
                  <c:v>43205</c:v>
                </c:pt>
                <c:pt idx="639">
                  <c:v>43206</c:v>
                </c:pt>
                <c:pt idx="640">
                  <c:v>43207</c:v>
                </c:pt>
                <c:pt idx="641">
                  <c:v>43208</c:v>
                </c:pt>
                <c:pt idx="642">
                  <c:v>43209</c:v>
                </c:pt>
                <c:pt idx="643">
                  <c:v>43210</c:v>
                </c:pt>
                <c:pt idx="644">
                  <c:v>43211</c:v>
                </c:pt>
                <c:pt idx="645">
                  <c:v>43212</c:v>
                </c:pt>
                <c:pt idx="646">
                  <c:v>43213</c:v>
                </c:pt>
                <c:pt idx="647">
                  <c:v>43214</c:v>
                </c:pt>
                <c:pt idx="648">
                  <c:v>43215</c:v>
                </c:pt>
                <c:pt idx="649">
                  <c:v>43216</c:v>
                </c:pt>
                <c:pt idx="650">
                  <c:v>43217</c:v>
                </c:pt>
                <c:pt idx="651">
                  <c:v>43218</c:v>
                </c:pt>
                <c:pt idx="652">
                  <c:v>43219</c:v>
                </c:pt>
                <c:pt idx="653">
                  <c:v>43220</c:v>
                </c:pt>
                <c:pt idx="654">
                  <c:v>43221</c:v>
                </c:pt>
                <c:pt idx="655">
                  <c:v>43222</c:v>
                </c:pt>
                <c:pt idx="656">
                  <c:v>43223</c:v>
                </c:pt>
                <c:pt idx="657">
                  <c:v>43224</c:v>
                </c:pt>
                <c:pt idx="658">
                  <c:v>43225</c:v>
                </c:pt>
                <c:pt idx="659">
                  <c:v>43226</c:v>
                </c:pt>
                <c:pt idx="660">
                  <c:v>43227</c:v>
                </c:pt>
                <c:pt idx="661">
                  <c:v>43228</c:v>
                </c:pt>
                <c:pt idx="662">
                  <c:v>43229</c:v>
                </c:pt>
                <c:pt idx="663">
                  <c:v>43230</c:v>
                </c:pt>
                <c:pt idx="664">
                  <c:v>43231</c:v>
                </c:pt>
                <c:pt idx="665">
                  <c:v>43232</c:v>
                </c:pt>
                <c:pt idx="666">
                  <c:v>43233</c:v>
                </c:pt>
                <c:pt idx="667">
                  <c:v>43234</c:v>
                </c:pt>
                <c:pt idx="668">
                  <c:v>43235</c:v>
                </c:pt>
                <c:pt idx="669">
                  <c:v>43236</c:v>
                </c:pt>
                <c:pt idx="670">
                  <c:v>43237</c:v>
                </c:pt>
                <c:pt idx="671">
                  <c:v>43238</c:v>
                </c:pt>
                <c:pt idx="672">
                  <c:v>43239</c:v>
                </c:pt>
                <c:pt idx="673">
                  <c:v>43240</c:v>
                </c:pt>
                <c:pt idx="674">
                  <c:v>43241</c:v>
                </c:pt>
                <c:pt idx="675">
                  <c:v>43242</c:v>
                </c:pt>
                <c:pt idx="676">
                  <c:v>43243</c:v>
                </c:pt>
                <c:pt idx="677">
                  <c:v>43244</c:v>
                </c:pt>
                <c:pt idx="678">
                  <c:v>43245</c:v>
                </c:pt>
                <c:pt idx="679">
                  <c:v>43246</c:v>
                </c:pt>
                <c:pt idx="680">
                  <c:v>43247</c:v>
                </c:pt>
                <c:pt idx="681">
                  <c:v>43248</c:v>
                </c:pt>
                <c:pt idx="682">
                  <c:v>43249</c:v>
                </c:pt>
                <c:pt idx="683">
                  <c:v>43250</c:v>
                </c:pt>
                <c:pt idx="684">
                  <c:v>43251</c:v>
                </c:pt>
                <c:pt idx="685">
                  <c:v>43252</c:v>
                </c:pt>
                <c:pt idx="686">
                  <c:v>43253</c:v>
                </c:pt>
                <c:pt idx="687">
                  <c:v>43254</c:v>
                </c:pt>
                <c:pt idx="688">
                  <c:v>43255</c:v>
                </c:pt>
                <c:pt idx="689">
                  <c:v>43256</c:v>
                </c:pt>
                <c:pt idx="690">
                  <c:v>43257</c:v>
                </c:pt>
                <c:pt idx="691">
                  <c:v>43258</c:v>
                </c:pt>
                <c:pt idx="692">
                  <c:v>43259</c:v>
                </c:pt>
                <c:pt idx="693">
                  <c:v>43260</c:v>
                </c:pt>
                <c:pt idx="694">
                  <c:v>43261</c:v>
                </c:pt>
                <c:pt idx="695">
                  <c:v>43262</c:v>
                </c:pt>
                <c:pt idx="696">
                  <c:v>43263</c:v>
                </c:pt>
                <c:pt idx="697">
                  <c:v>43264</c:v>
                </c:pt>
                <c:pt idx="698">
                  <c:v>43265</c:v>
                </c:pt>
                <c:pt idx="699">
                  <c:v>43266</c:v>
                </c:pt>
                <c:pt idx="700">
                  <c:v>43267</c:v>
                </c:pt>
                <c:pt idx="701">
                  <c:v>43268</c:v>
                </c:pt>
                <c:pt idx="702">
                  <c:v>43269</c:v>
                </c:pt>
                <c:pt idx="703">
                  <c:v>43270</c:v>
                </c:pt>
                <c:pt idx="704">
                  <c:v>43271</c:v>
                </c:pt>
                <c:pt idx="705">
                  <c:v>43272</c:v>
                </c:pt>
                <c:pt idx="706">
                  <c:v>43273</c:v>
                </c:pt>
                <c:pt idx="707">
                  <c:v>43274</c:v>
                </c:pt>
                <c:pt idx="708">
                  <c:v>43275</c:v>
                </c:pt>
                <c:pt idx="709">
                  <c:v>43276</c:v>
                </c:pt>
                <c:pt idx="710">
                  <c:v>43277</c:v>
                </c:pt>
                <c:pt idx="711">
                  <c:v>43278</c:v>
                </c:pt>
                <c:pt idx="712">
                  <c:v>43279</c:v>
                </c:pt>
                <c:pt idx="713">
                  <c:v>43280</c:v>
                </c:pt>
                <c:pt idx="714">
                  <c:v>43281</c:v>
                </c:pt>
                <c:pt idx="715">
                  <c:v>43282</c:v>
                </c:pt>
                <c:pt idx="716">
                  <c:v>43283</c:v>
                </c:pt>
                <c:pt idx="717">
                  <c:v>43284</c:v>
                </c:pt>
                <c:pt idx="718">
                  <c:v>43285</c:v>
                </c:pt>
                <c:pt idx="719">
                  <c:v>43286</c:v>
                </c:pt>
                <c:pt idx="720">
                  <c:v>43287</c:v>
                </c:pt>
                <c:pt idx="721">
                  <c:v>43288</c:v>
                </c:pt>
                <c:pt idx="722">
                  <c:v>43289</c:v>
                </c:pt>
                <c:pt idx="723">
                  <c:v>43290</c:v>
                </c:pt>
                <c:pt idx="724">
                  <c:v>43291</c:v>
                </c:pt>
                <c:pt idx="725">
                  <c:v>43292</c:v>
                </c:pt>
                <c:pt idx="726">
                  <c:v>43293</c:v>
                </c:pt>
                <c:pt idx="727">
                  <c:v>43294</c:v>
                </c:pt>
                <c:pt idx="728">
                  <c:v>43295</c:v>
                </c:pt>
                <c:pt idx="729">
                  <c:v>43296</c:v>
                </c:pt>
                <c:pt idx="730">
                  <c:v>43297</c:v>
                </c:pt>
                <c:pt idx="731">
                  <c:v>43298</c:v>
                </c:pt>
                <c:pt idx="732">
                  <c:v>43299</c:v>
                </c:pt>
                <c:pt idx="733">
                  <c:v>43300</c:v>
                </c:pt>
                <c:pt idx="734">
                  <c:v>43301</c:v>
                </c:pt>
                <c:pt idx="735">
                  <c:v>43302</c:v>
                </c:pt>
                <c:pt idx="736">
                  <c:v>43303</c:v>
                </c:pt>
                <c:pt idx="737">
                  <c:v>43304</c:v>
                </c:pt>
                <c:pt idx="738">
                  <c:v>43305</c:v>
                </c:pt>
                <c:pt idx="739">
                  <c:v>43306</c:v>
                </c:pt>
                <c:pt idx="740">
                  <c:v>43307</c:v>
                </c:pt>
                <c:pt idx="741">
                  <c:v>43308</c:v>
                </c:pt>
                <c:pt idx="742">
                  <c:v>43309</c:v>
                </c:pt>
                <c:pt idx="743">
                  <c:v>43310</c:v>
                </c:pt>
                <c:pt idx="744">
                  <c:v>43311</c:v>
                </c:pt>
                <c:pt idx="745">
                  <c:v>43312</c:v>
                </c:pt>
                <c:pt idx="746">
                  <c:v>43313</c:v>
                </c:pt>
                <c:pt idx="747">
                  <c:v>43314</c:v>
                </c:pt>
                <c:pt idx="748">
                  <c:v>43315</c:v>
                </c:pt>
                <c:pt idx="749">
                  <c:v>43316</c:v>
                </c:pt>
                <c:pt idx="750">
                  <c:v>43317</c:v>
                </c:pt>
                <c:pt idx="751">
                  <c:v>43318</c:v>
                </c:pt>
                <c:pt idx="752">
                  <c:v>43319</c:v>
                </c:pt>
                <c:pt idx="753">
                  <c:v>43320</c:v>
                </c:pt>
                <c:pt idx="754">
                  <c:v>43321</c:v>
                </c:pt>
                <c:pt idx="755">
                  <c:v>43322</c:v>
                </c:pt>
                <c:pt idx="756">
                  <c:v>43323</c:v>
                </c:pt>
                <c:pt idx="757">
                  <c:v>43324</c:v>
                </c:pt>
                <c:pt idx="758">
                  <c:v>43325</c:v>
                </c:pt>
                <c:pt idx="759">
                  <c:v>43326</c:v>
                </c:pt>
                <c:pt idx="760">
                  <c:v>43327</c:v>
                </c:pt>
                <c:pt idx="761">
                  <c:v>43328</c:v>
                </c:pt>
                <c:pt idx="762">
                  <c:v>43329</c:v>
                </c:pt>
                <c:pt idx="763">
                  <c:v>43330</c:v>
                </c:pt>
                <c:pt idx="764">
                  <c:v>43331</c:v>
                </c:pt>
                <c:pt idx="765">
                  <c:v>43332</c:v>
                </c:pt>
                <c:pt idx="766">
                  <c:v>43333</c:v>
                </c:pt>
                <c:pt idx="767">
                  <c:v>43334</c:v>
                </c:pt>
                <c:pt idx="768">
                  <c:v>43335</c:v>
                </c:pt>
                <c:pt idx="769">
                  <c:v>43336</c:v>
                </c:pt>
                <c:pt idx="770">
                  <c:v>43337</c:v>
                </c:pt>
                <c:pt idx="771">
                  <c:v>43338</c:v>
                </c:pt>
                <c:pt idx="772">
                  <c:v>43339</c:v>
                </c:pt>
                <c:pt idx="773">
                  <c:v>43340</c:v>
                </c:pt>
                <c:pt idx="774">
                  <c:v>43341</c:v>
                </c:pt>
                <c:pt idx="775">
                  <c:v>43342</c:v>
                </c:pt>
                <c:pt idx="776">
                  <c:v>43343</c:v>
                </c:pt>
                <c:pt idx="777">
                  <c:v>43344</c:v>
                </c:pt>
                <c:pt idx="778">
                  <c:v>43345</c:v>
                </c:pt>
                <c:pt idx="779">
                  <c:v>43346</c:v>
                </c:pt>
                <c:pt idx="780">
                  <c:v>43347</c:v>
                </c:pt>
                <c:pt idx="781">
                  <c:v>43348</c:v>
                </c:pt>
                <c:pt idx="782">
                  <c:v>43349</c:v>
                </c:pt>
                <c:pt idx="783">
                  <c:v>43350</c:v>
                </c:pt>
                <c:pt idx="784">
                  <c:v>43351</c:v>
                </c:pt>
                <c:pt idx="785">
                  <c:v>43352</c:v>
                </c:pt>
                <c:pt idx="786">
                  <c:v>43353</c:v>
                </c:pt>
                <c:pt idx="787">
                  <c:v>43354</c:v>
                </c:pt>
                <c:pt idx="788">
                  <c:v>43355</c:v>
                </c:pt>
                <c:pt idx="789">
                  <c:v>43356</c:v>
                </c:pt>
                <c:pt idx="790">
                  <c:v>43357</c:v>
                </c:pt>
                <c:pt idx="791">
                  <c:v>43358</c:v>
                </c:pt>
                <c:pt idx="792">
                  <c:v>43359</c:v>
                </c:pt>
                <c:pt idx="793">
                  <c:v>43360</c:v>
                </c:pt>
                <c:pt idx="794">
                  <c:v>43361</c:v>
                </c:pt>
                <c:pt idx="795">
                  <c:v>43362</c:v>
                </c:pt>
                <c:pt idx="796">
                  <c:v>43363</c:v>
                </c:pt>
                <c:pt idx="797">
                  <c:v>43364</c:v>
                </c:pt>
                <c:pt idx="798">
                  <c:v>43365</c:v>
                </c:pt>
                <c:pt idx="799">
                  <c:v>43366</c:v>
                </c:pt>
                <c:pt idx="800">
                  <c:v>43367</c:v>
                </c:pt>
                <c:pt idx="801">
                  <c:v>43368</c:v>
                </c:pt>
                <c:pt idx="802">
                  <c:v>43369</c:v>
                </c:pt>
                <c:pt idx="803">
                  <c:v>43370</c:v>
                </c:pt>
                <c:pt idx="804">
                  <c:v>43371</c:v>
                </c:pt>
                <c:pt idx="805">
                  <c:v>43372</c:v>
                </c:pt>
                <c:pt idx="806">
                  <c:v>43373</c:v>
                </c:pt>
                <c:pt idx="807">
                  <c:v>43374</c:v>
                </c:pt>
                <c:pt idx="808">
                  <c:v>43375</c:v>
                </c:pt>
                <c:pt idx="809">
                  <c:v>43376</c:v>
                </c:pt>
                <c:pt idx="810">
                  <c:v>43377</c:v>
                </c:pt>
                <c:pt idx="811">
                  <c:v>43378</c:v>
                </c:pt>
                <c:pt idx="812">
                  <c:v>43379</c:v>
                </c:pt>
                <c:pt idx="813">
                  <c:v>43380</c:v>
                </c:pt>
                <c:pt idx="814">
                  <c:v>43381</c:v>
                </c:pt>
                <c:pt idx="815">
                  <c:v>43382</c:v>
                </c:pt>
                <c:pt idx="816">
                  <c:v>43383</c:v>
                </c:pt>
                <c:pt idx="817">
                  <c:v>43384</c:v>
                </c:pt>
                <c:pt idx="818">
                  <c:v>43385</c:v>
                </c:pt>
                <c:pt idx="819">
                  <c:v>43386</c:v>
                </c:pt>
                <c:pt idx="820">
                  <c:v>43387</c:v>
                </c:pt>
                <c:pt idx="821">
                  <c:v>43388</c:v>
                </c:pt>
                <c:pt idx="822">
                  <c:v>43389</c:v>
                </c:pt>
                <c:pt idx="823">
                  <c:v>43390</c:v>
                </c:pt>
                <c:pt idx="824">
                  <c:v>43391</c:v>
                </c:pt>
                <c:pt idx="825">
                  <c:v>43392</c:v>
                </c:pt>
                <c:pt idx="826">
                  <c:v>43393</c:v>
                </c:pt>
                <c:pt idx="827">
                  <c:v>43394</c:v>
                </c:pt>
                <c:pt idx="828">
                  <c:v>43395</c:v>
                </c:pt>
                <c:pt idx="829">
                  <c:v>43396</c:v>
                </c:pt>
                <c:pt idx="830">
                  <c:v>43397</c:v>
                </c:pt>
                <c:pt idx="831">
                  <c:v>43398</c:v>
                </c:pt>
                <c:pt idx="832">
                  <c:v>43399</c:v>
                </c:pt>
                <c:pt idx="833">
                  <c:v>43400</c:v>
                </c:pt>
                <c:pt idx="834">
                  <c:v>43401</c:v>
                </c:pt>
                <c:pt idx="835">
                  <c:v>43402</c:v>
                </c:pt>
                <c:pt idx="836">
                  <c:v>43403</c:v>
                </c:pt>
                <c:pt idx="837">
                  <c:v>43404</c:v>
                </c:pt>
                <c:pt idx="838">
                  <c:v>43405</c:v>
                </c:pt>
                <c:pt idx="839">
                  <c:v>43406</c:v>
                </c:pt>
                <c:pt idx="840">
                  <c:v>43407</c:v>
                </c:pt>
                <c:pt idx="841">
                  <c:v>43408</c:v>
                </c:pt>
                <c:pt idx="842">
                  <c:v>43409</c:v>
                </c:pt>
                <c:pt idx="843">
                  <c:v>43410</c:v>
                </c:pt>
                <c:pt idx="844">
                  <c:v>43411</c:v>
                </c:pt>
                <c:pt idx="845">
                  <c:v>43412</c:v>
                </c:pt>
                <c:pt idx="846">
                  <c:v>43413</c:v>
                </c:pt>
                <c:pt idx="847">
                  <c:v>43414</c:v>
                </c:pt>
                <c:pt idx="848">
                  <c:v>43415</c:v>
                </c:pt>
                <c:pt idx="849">
                  <c:v>43416</c:v>
                </c:pt>
                <c:pt idx="850">
                  <c:v>43417</c:v>
                </c:pt>
                <c:pt idx="851">
                  <c:v>43418</c:v>
                </c:pt>
                <c:pt idx="852">
                  <c:v>43419</c:v>
                </c:pt>
                <c:pt idx="853">
                  <c:v>43420</c:v>
                </c:pt>
                <c:pt idx="854">
                  <c:v>43421</c:v>
                </c:pt>
                <c:pt idx="855">
                  <c:v>43422</c:v>
                </c:pt>
                <c:pt idx="856">
                  <c:v>43423</c:v>
                </c:pt>
                <c:pt idx="857">
                  <c:v>43424</c:v>
                </c:pt>
                <c:pt idx="858">
                  <c:v>43425</c:v>
                </c:pt>
                <c:pt idx="859">
                  <c:v>43426</c:v>
                </c:pt>
                <c:pt idx="860">
                  <c:v>43427</c:v>
                </c:pt>
                <c:pt idx="861">
                  <c:v>43428</c:v>
                </c:pt>
                <c:pt idx="862">
                  <c:v>43429</c:v>
                </c:pt>
                <c:pt idx="863">
                  <c:v>43430</c:v>
                </c:pt>
                <c:pt idx="864">
                  <c:v>43431</c:v>
                </c:pt>
                <c:pt idx="865">
                  <c:v>43432</c:v>
                </c:pt>
                <c:pt idx="866">
                  <c:v>43433</c:v>
                </c:pt>
                <c:pt idx="867">
                  <c:v>43434</c:v>
                </c:pt>
                <c:pt idx="868">
                  <c:v>43435</c:v>
                </c:pt>
                <c:pt idx="869">
                  <c:v>43436</c:v>
                </c:pt>
                <c:pt idx="870">
                  <c:v>43437</c:v>
                </c:pt>
                <c:pt idx="871">
                  <c:v>43438</c:v>
                </c:pt>
                <c:pt idx="872">
                  <c:v>43439</c:v>
                </c:pt>
                <c:pt idx="873">
                  <c:v>43440</c:v>
                </c:pt>
                <c:pt idx="874">
                  <c:v>43441</c:v>
                </c:pt>
                <c:pt idx="875">
                  <c:v>43442</c:v>
                </c:pt>
                <c:pt idx="876">
                  <c:v>43443</c:v>
                </c:pt>
                <c:pt idx="877">
                  <c:v>43444</c:v>
                </c:pt>
                <c:pt idx="878">
                  <c:v>43445</c:v>
                </c:pt>
                <c:pt idx="879">
                  <c:v>43446</c:v>
                </c:pt>
                <c:pt idx="880">
                  <c:v>43447</c:v>
                </c:pt>
                <c:pt idx="881">
                  <c:v>43448</c:v>
                </c:pt>
                <c:pt idx="882">
                  <c:v>43449</c:v>
                </c:pt>
                <c:pt idx="883">
                  <c:v>43450</c:v>
                </c:pt>
                <c:pt idx="884">
                  <c:v>43451</c:v>
                </c:pt>
                <c:pt idx="885">
                  <c:v>43452</c:v>
                </c:pt>
                <c:pt idx="886">
                  <c:v>43453</c:v>
                </c:pt>
                <c:pt idx="887">
                  <c:v>43454</c:v>
                </c:pt>
                <c:pt idx="888">
                  <c:v>43455</c:v>
                </c:pt>
                <c:pt idx="889">
                  <c:v>43456</c:v>
                </c:pt>
                <c:pt idx="890">
                  <c:v>43457</c:v>
                </c:pt>
                <c:pt idx="891">
                  <c:v>43458</c:v>
                </c:pt>
                <c:pt idx="892">
                  <c:v>43459</c:v>
                </c:pt>
                <c:pt idx="893">
                  <c:v>43460</c:v>
                </c:pt>
                <c:pt idx="894">
                  <c:v>43461</c:v>
                </c:pt>
                <c:pt idx="895">
                  <c:v>43462</c:v>
                </c:pt>
                <c:pt idx="896">
                  <c:v>43463</c:v>
                </c:pt>
                <c:pt idx="897">
                  <c:v>43464</c:v>
                </c:pt>
                <c:pt idx="898">
                  <c:v>43465</c:v>
                </c:pt>
                <c:pt idx="899">
                  <c:v>43466</c:v>
                </c:pt>
                <c:pt idx="900">
                  <c:v>43467</c:v>
                </c:pt>
                <c:pt idx="901">
                  <c:v>43468</c:v>
                </c:pt>
                <c:pt idx="902">
                  <c:v>43469</c:v>
                </c:pt>
                <c:pt idx="903">
                  <c:v>43470</c:v>
                </c:pt>
                <c:pt idx="904">
                  <c:v>43471</c:v>
                </c:pt>
                <c:pt idx="905">
                  <c:v>43472</c:v>
                </c:pt>
                <c:pt idx="906">
                  <c:v>43473</c:v>
                </c:pt>
                <c:pt idx="907">
                  <c:v>43474</c:v>
                </c:pt>
                <c:pt idx="908">
                  <c:v>43475</c:v>
                </c:pt>
                <c:pt idx="909">
                  <c:v>43476</c:v>
                </c:pt>
                <c:pt idx="910">
                  <c:v>43477</c:v>
                </c:pt>
                <c:pt idx="911">
                  <c:v>43478</c:v>
                </c:pt>
                <c:pt idx="912">
                  <c:v>43479</c:v>
                </c:pt>
                <c:pt idx="913">
                  <c:v>43480</c:v>
                </c:pt>
                <c:pt idx="914">
                  <c:v>43481</c:v>
                </c:pt>
                <c:pt idx="915">
                  <c:v>43482</c:v>
                </c:pt>
                <c:pt idx="916">
                  <c:v>43483</c:v>
                </c:pt>
                <c:pt idx="917">
                  <c:v>43484</c:v>
                </c:pt>
                <c:pt idx="918">
                  <c:v>43485</c:v>
                </c:pt>
                <c:pt idx="919">
                  <c:v>43486</c:v>
                </c:pt>
                <c:pt idx="920">
                  <c:v>43487</c:v>
                </c:pt>
                <c:pt idx="921">
                  <c:v>43488</c:v>
                </c:pt>
                <c:pt idx="922">
                  <c:v>43489</c:v>
                </c:pt>
                <c:pt idx="923">
                  <c:v>43490</c:v>
                </c:pt>
                <c:pt idx="924">
                  <c:v>43491</c:v>
                </c:pt>
                <c:pt idx="925">
                  <c:v>43492</c:v>
                </c:pt>
                <c:pt idx="926">
                  <c:v>43493</c:v>
                </c:pt>
                <c:pt idx="927">
                  <c:v>43494</c:v>
                </c:pt>
                <c:pt idx="928">
                  <c:v>43495</c:v>
                </c:pt>
                <c:pt idx="929">
                  <c:v>43496</c:v>
                </c:pt>
                <c:pt idx="930">
                  <c:v>43497</c:v>
                </c:pt>
                <c:pt idx="931">
                  <c:v>43498</c:v>
                </c:pt>
                <c:pt idx="932">
                  <c:v>43499</c:v>
                </c:pt>
                <c:pt idx="933">
                  <c:v>43500</c:v>
                </c:pt>
                <c:pt idx="934">
                  <c:v>43501</c:v>
                </c:pt>
                <c:pt idx="935">
                  <c:v>43502</c:v>
                </c:pt>
                <c:pt idx="936">
                  <c:v>43503</c:v>
                </c:pt>
                <c:pt idx="937">
                  <c:v>43504</c:v>
                </c:pt>
                <c:pt idx="938">
                  <c:v>43505</c:v>
                </c:pt>
                <c:pt idx="939">
                  <c:v>43506</c:v>
                </c:pt>
                <c:pt idx="940">
                  <c:v>43507</c:v>
                </c:pt>
                <c:pt idx="941">
                  <c:v>43508</c:v>
                </c:pt>
                <c:pt idx="942">
                  <c:v>43509</c:v>
                </c:pt>
                <c:pt idx="943">
                  <c:v>43510</c:v>
                </c:pt>
                <c:pt idx="944">
                  <c:v>43511</c:v>
                </c:pt>
                <c:pt idx="945">
                  <c:v>43512</c:v>
                </c:pt>
                <c:pt idx="946">
                  <c:v>43513</c:v>
                </c:pt>
                <c:pt idx="947">
                  <c:v>43514</c:v>
                </c:pt>
                <c:pt idx="948">
                  <c:v>43515</c:v>
                </c:pt>
                <c:pt idx="949">
                  <c:v>43516</c:v>
                </c:pt>
                <c:pt idx="950">
                  <c:v>43517</c:v>
                </c:pt>
                <c:pt idx="951">
                  <c:v>43518</c:v>
                </c:pt>
                <c:pt idx="952">
                  <c:v>43519</c:v>
                </c:pt>
                <c:pt idx="953">
                  <c:v>43520</c:v>
                </c:pt>
                <c:pt idx="954">
                  <c:v>43521</c:v>
                </c:pt>
                <c:pt idx="955">
                  <c:v>43522</c:v>
                </c:pt>
                <c:pt idx="956">
                  <c:v>43523</c:v>
                </c:pt>
                <c:pt idx="957">
                  <c:v>43524</c:v>
                </c:pt>
                <c:pt idx="958">
                  <c:v>43525</c:v>
                </c:pt>
                <c:pt idx="959">
                  <c:v>43526</c:v>
                </c:pt>
                <c:pt idx="960">
                  <c:v>43527</c:v>
                </c:pt>
                <c:pt idx="961">
                  <c:v>43528</c:v>
                </c:pt>
                <c:pt idx="962">
                  <c:v>43529</c:v>
                </c:pt>
                <c:pt idx="963">
                  <c:v>43530</c:v>
                </c:pt>
                <c:pt idx="964">
                  <c:v>43531</c:v>
                </c:pt>
                <c:pt idx="965">
                  <c:v>43532</c:v>
                </c:pt>
                <c:pt idx="966">
                  <c:v>43533</c:v>
                </c:pt>
                <c:pt idx="967">
                  <c:v>43534</c:v>
                </c:pt>
                <c:pt idx="968">
                  <c:v>43535</c:v>
                </c:pt>
                <c:pt idx="969">
                  <c:v>43536</c:v>
                </c:pt>
                <c:pt idx="970">
                  <c:v>43537</c:v>
                </c:pt>
                <c:pt idx="971">
                  <c:v>43538</c:v>
                </c:pt>
                <c:pt idx="972">
                  <c:v>43539</c:v>
                </c:pt>
                <c:pt idx="973">
                  <c:v>43540</c:v>
                </c:pt>
                <c:pt idx="974">
                  <c:v>43541</c:v>
                </c:pt>
                <c:pt idx="975">
                  <c:v>43542</c:v>
                </c:pt>
                <c:pt idx="976">
                  <c:v>43543</c:v>
                </c:pt>
                <c:pt idx="977">
                  <c:v>43544</c:v>
                </c:pt>
                <c:pt idx="978">
                  <c:v>43545</c:v>
                </c:pt>
                <c:pt idx="979">
                  <c:v>43546</c:v>
                </c:pt>
                <c:pt idx="980">
                  <c:v>43547</c:v>
                </c:pt>
                <c:pt idx="981">
                  <c:v>43548</c:v>
                </c:pt>
                <c:pt idx="982">
                  <c:v>43549</c:v>
                </c:pt>
                <c:pt idx="983">
                  <c:v>43550</c:v>
                </c:pt>
                <c:pt idx="984">
                  <c:v>43551</c:v>
                </c:pt>
                <c:pt idx="985">
                  <c:v>43552</c:v>
                </c:pt>
                <c:pt idx="986">
                  <c:v>43553</c:v>
                </c:pt>
                <c:pt idx="987">
                  <c:v>43554</c:v>
                </c:pt>
                <c:pt idx="988">
                  <c:v>43555</c:v>
                </c:pt>
                <c:pt idx="989">
                  <c:v>43556</c:v>
                </c:pt>
                <c:pt idx="990">
                  <c:v>43557</c:v>
                </c:pt>
                <c:pt idx="991">
                  <c:v>43558</c:v>
                </c:pt>
                <c:pt idx="992">
                  <c:v>43559</c:v>
                </c:pt>
                <c:pt idx="993">
                  <c:v>43560</c:v>
                </c:pt>
                <c:pt idx="994">
                  <c:v>43561</c:v>
                </c:pt>
                <c:pt idx="995">
                  <c:v>43562</c:v>
                </c:pt>
                <c:pt idx="996">
                  <c:v>43563</c:v>
                </c:pt>
                <c:pt idx="997">
                  <c:v>43564</c:v>
                </c:pt>
                <c:pt idx="998">
                  <c:v>43565</c:v>
                </c:pt>
                <c:pt idx="999">
                  <c:v>43566</c:v>
                </c:pt>
                <c:pt idx="1000">
                  <c:v>43567</c:v>
                </c:pt>
                <c:pt idx="1001">
                  <c:v>43568</c:v>
                </c:pt>
                <c:pt idx="1002">
                  <c:v>43569</c:v>
                </c:pt>
                <c:pt idx="1003">
                  <c:v>43570</c:v>
                </c:pt>
                <c:pt idx="1004">
                  <c:v>43571</c:v>
                </c:pt>
                <c:pt idx="1005">
                  <c:v>43572</c:v>
                </c:pt>
                <c:pt idx="1006">
                  <c:v>43573</c:v>
                </c:pt>
                <c:pt idx="1007">
                  <c:v>43574</c:v>
                </c:pt>
                <c:pt idx="1008">
                  <c:v>43575</c:v>
                </c:pt>
                <c:pt idx="1009">
                  <c:v>43576</c:v>
                </c:pt>
                <c:pt idx="1010">
                  <c:v>43577</c:v>
                </c:pt>
                <c:pt idx="1011">
                  <c:v>43578</c:v>
                </c:pt>
                <c:pt idx="1012">
                  <c:v>43579</c:v>
                </c:pt>
                <c:pt idx="1013">
                  <c:v>43580</c:v>
                </c:pt>
                <c:pt idx="1014">
                  <c:v>43581</c:v>
                </c:pt>
                <c:pt idx="1015">
                  <c:v>43582</c:v>
                </c:pt>
                <c:pt idx="1016">
                  <c:v>43583</c:v>
                </c:pt>
                <c:pt idx="1017">
                  <c:v>43584</c:v>
                </c:pt>
                <c:pt idx="1018">
                  <c:v>43585</c:v>
                </c:pt>
                <c:pt idx="1019">
                  <c:v>43586</c:v>
                </c:pt>
                <c:pt idx="1020">
                  <c:v>43587</c:v>
                </c:pt>
                <c:pt idx="1021">
                  <c:v>43588</c:v>
                </c:pt>
                <c:pt idx="1022">
                  <c:v>43589</c:v>
                </c:pt>
                <c:pt idx="1023">
                  <c:v>43590</c:v>
                </c:pt>
                <c:pt idx="1024">
                  <c:v>43591</c:v>
                </c:pt>
                <c:pt idx="1025">
                  <c:v>43592</c:v>
                </c:pt>
                <c:pt idx="1026">
                  <c:v>43593</c:v>
                </c:pt>
                <c:pt idx="1027">
                  <c:v>43594</c:v>
                </c:pt>
                <c:pt idx="1028">
                  <c:v>43595</c:v>
                </c:pt>
                <c:pt idx="1029">
                  <c:v>43596</c:v>
                </c:pt>
                <c:pt idx="1030">
                  <c:v>43597</c:v>
                </c:pt>
                <c:pt idx="1031">
                  <c:v>43598</c:v>
                </c:pt>
                <c:pt idx="1032">
                  <c:v>43599</c:v>
                </c:pt>
                <c:pt idx="1033">
                  <c:v>43600</c:v>
                </c:pt>
                <c:pt idx="1034">
                  <c:v>43601</c:v>
                </c:pt>
                <c:pt idx="1035">
                  <c:v>43602</c:v>
                </c:pt>
                <c:pt idx="1036">
                  <c:v>43603</c:v>
                </c:pt>
                <c:pt idx="1037">
                  <c:v>43604</c:v>
                </c:pt>
                <c:pt idx="1038">
                  <c:v>43605</c:v>
                </c:pt>
                <c:pt idx="1039">
                  <c:v>43606</c:v>
                </c:pt>
                <c:pt idx="1040">
                  <c:v>43607</c:v>
                </c:pt>
                <c:pt idx="1041">
                  <c:v>43608</c:v>
                </c:pt>
                <c:pt idx="1042">
                  <c:v>43609</c:v>
                </c:pt>
                <c:pt idx="1043">
                  <c:v>43610</c:v>
                </c:pt>
                <c:pt idx="1044">
                  <c:v>43611</c:v>
                </c:pt>
                <c:pt idx="1045">
                  <c:v>43612</c:v>
                </c:pt>
                <c:pt idx="1046">
                  <c:v>43613</c:v>
                </c:pt>
                <c:pt idx="1047">
                  <c:v>43614</c:v>
                </c:pt>
                <c:pt idx="1048">
                  <c:v>43615</c:v>
                </c:pt>
                <c:pt idx="1049">
                  <c:v>43616</c:v>
                </c:pt>
                <c:pt idx="1050">
                  <c:v>43617</c:v>
                </c:pt>
                <c:pt idx="1051">
                  <c:v>43618</c:v>
                </c:pt>
                <c:pt idx="1052">
                  <c:v>43619</c:v>
                </c:pt>
                <c:pt idx="1053">
                  <c:v>43620</c:v>
                </c:pt>
                <c:pt idx="1054">
                  <c:v>43621</c:v>
                </c:pt>
                <c:pt idx="1055">
                  <c:v>43622</c:v>
                </c:pt>
                <c:pt idx="1056">
                  <c:v>43623</c:v>
                </c:pt>
                <c:pt idx="1057">
                  <c:v>43624</c:v>
                </c:pt>
                <c:pt idx="1058">
                  <c:v>43625</c:v>
                </c:pt>
                <c:pt idx="1059">
                  <c:v>43626</c:v>
                </c:pt>
                <c:pt idx="1060">
                  <c:v>43627</c:v>
                </c:pt>
                <c:pt idx="1061">
                  <c:v>43628</c:v>
                </c:pt>
                <c:pt idx="1062">
                  <c:v>43629</c:v>
                </c:pt>
                <c:pt idx="1063">
                  <c:v>43630</c:v>
                </c:pt>
                <c:pt idx="1064">
                  <c:v>43631</c:v>
                </c:pt>
                <c:pt idx="1065">
                  <c:v>43632</c:v>
                </c:pt>
                <c:pt idx="1066">
                  <c:v>43633</c:v>
                </c:pt>
                <c:pt idx="1067">
                  <c:v>43634</c:v>
                </c:pt>
                <c:pt idx="1068">
                  <c:v>43635</c:v>
                </c:pt>
                <c:pt idx="1069">
                  <c:v>43636</c:v>
                </c:pt>
                <c:pt idx="1070">
                  <c:v>43637</c:v>
                </c:pt>
                <c:pt idx="1071">
                  <c:v>43638</c:v>
                </c:pt>
                <c:pt idx="1072">
                  <c:v>43639</c:v>
                </c:pt>
                <c:pt idx="1073">
                  <c:v>43640</c:v>
                </c:pt>
                <c:pt idx="1074">
                  <c:v>43641</c:v>
                </c:pt>
                <c:pt idx="1075">
                  <c:v>43642</c:v>
                </c:pt>
                <c:pt idx="1076">
                  <c:v>43643</c:v>
                </c:pt>
                <c:pt idx="1077">
                  <c:v>43644</c:v>
                </c:pt>
                <c:pt idx="1078">
                  <c:v>43645</c:v>
                </c:pt>
                <c:pt idx="1079">
                  <c:v>43646</c:v>
                </c:pt>
                <c:pt idx="1080">
                  <c:v>43647</c:v>
                </c:pt>
                <c:pt idx="1081">
                  <c:v>43648</c:v>
                </c:pt>
                <c:pt idx="1082">
                  <c:v>43649</c:v>
                </c:pt>
                <c:pt idx="1083">
                  <c:v>43650</c:v>
                </c:pt>
                <c:pt idx="1084">
                  <c:v>43651</c:v>
                </c:pt>
                <c:pt idx="1085">
                  <c:v>43652</c:v>
                </c:pt>
                <c:pt idx="1086">
                  <c:v>43653</c:v>
                </c:pt>
                <c:pt idx="1087">
                  <c:v>43654</c:v>
                </c:pt>
                <c:pt idx="1088">
                  <c:v>43655</c:v>
                </c:pt>
                <c:pt idx="1089">
                  <c:v>43656</c:v>
                </c:pt>
                <c:pt idx="1090">
                  <c:v>43657</c:v>
                </c:pt>
                <c:pt idx="1091">
                  <c:v>43658</c:v>
                </c:pt>
                <c:pt idx="1092">
                  <c:v>43659</c:v>
                </c:pt>
                <c:pt idx="1093">
                  <c:v>43660</c:v>
                </c:pt>
                <c:pt idx="1094">
                  <c:v>43661</c:v>
                </c:pt>
                <c:pt idx="1095">
                  <c:v>43662</c:v>
                </c:pt>
                <c:pt idx="1096">
                  <c:v>43663</c:v>
                </c:pt>
                <c:pt idx="1097">
                  <c:v>43664</c:v>
                </c:pt>
                <c:pt idx="1098">
                  <c:v>43665</c:v>
                </c:pt>
                <c:pt idx="1099">
                  <c:v>43666</c:v>
                </c:pt>
                <c:pt idx="1100">
                  <c:v>43667</c:v>
                </c:pt>
                <c:pt idx="1101">
                  <c:v>43668</c:v>
                </c:pt>
                <c:pt idx="1102">
                  <c:v>43669</c:v>
                </c:pt>
                <c:pt idx="1103">
                  <c:v>43670</c:v>
                </c:pt>
                <c:pt idx="1104">
                  <c:v>43671</c:v>
                </c:pt>
                <c:pt idx="1105">
                  <c:v>43672</c:v>
                </c:pt>
                <c:pt idx="1106">
                  <c:v>43673</c:v>
                </c:pt>
                <c:pt idx="1107">
                  <c:v>43674</c:v>
                </c:pt>
                <c:pt idx="1108">
                  <c:v>43675</c:v>
                </c:pt>
                <c:pt idx="1109">
                  <c:v>43676</c:v>
                </c:pt>
                <c:pt idx="1110">
                  <c:v>43677</c:v>
                </c:pt>
                <c:pt idx="1111">
                  <c:v>43678</c:v>
                </c:pt>
                <c:pt idx="1112">
                  <c:v>43679</c:v>
                </c:pt>
                <c:pt idx="1113">
                  <c:v>43680</c:v>
                </c:pt>
                <c:pt idx="1114">
                  <c:v>43681</c:v>
                </c:pt>
                <c:pt idx="1115">
                  <c:v>43682</c:v>
                </c:pt>
                <c:pt idx="1116">
                  <c:v>43683</c:v>
                </c:pt>
                <c:pt idx="1117">
                  <c:v>43684</c:v>
                </c:pt>
                <c:pt idx="1118">
                  <c:v>43685</c:v>
                </c:pt>
                <c:pt idx="1119">
                  <c:v>43686</c:v>
                </c:pt>
                <c:pt idx="1120">
                  <c:v>43687</c:v>
                </c:pt>
                <c:pt idx="1121">
                  <c:v>43688</c:v>
                </c:pt>
                <c:pt idx="1122">
                  <c:v>43689</c:v>
                </c:pt>
                <c:pt idx="1123">
                  <c:v>43690</c:v>
                </c:pt>
                <c:pt idx="1124">
                  <c:v>43691</c:v>
                </c:pt>
                <c:pt idx="1125">
                  <c:v>43692</c:v>
                </c:pt>
                <c:pt idx="1126">
                  <c:v>43693</c:v>
                </c:pt>
                <c:pt idx="1127">
                  <c:v>43694</c:v>
                </c:pt>
                <c:pt idx="1128">
                  <c:v>43695</c:v>
                </c:pt>
                <c:pt idx="1129">
                  <c:v>43696</c:v>
                </c:pt>
                <c:pt idx="1130">
                  <c:v>43697</c:v>
                </c:pt>
                <c:pt idx="1131">
                  <c:v>43698</c:v>
                </c:pt>
                <c:pt idx="1132">
                  <c:v>43699</c:v>
                </c:pt>
                <c:pt idx="1133">
                  <c:v>43700</c:v>
                </c:pt>
                <c:pt idx="1134">
                  <c:v>43701</c:v>
                </c:pt>
                <c:pt idx="1135">
                  <c:v>43702</c:v>
                </c:pt>
                <c:pt idx="1136">
                  <c:v>43703</c:v>
                </c:pt>
                <c:pt idx="1137">
                  <c:v>43704</c:v>
                </c:pt>
                <c:pt idx="1138">
                  <c:v>43705</c:v>
                </c:pt>
                <c:pt idx="1139">
                  <c:v>43706</c:v>
                </c:pt>
                <c:pt idx="1140">
                  <c:v>43707</c:v>
                </c:pt>
                <c:pt idx="1141">
                  <c:v>43708</c:v>
                </c:pt>
                <c:pt idx="1142">
                  <c:v>43709</c:v>
                </c:pt>
                <c:pt idx="1143">
                  <c:v>43710</c:v>
                </c:pt>
                <c:pt idx="1144">
                  <c:v>43711</c:v>
                </c:pt>
                <c:pt idx="1145">
                  <c:v>43712</c:v>
                </c:pt>
                <c:pt idx="1146">
                  <c:v>43713</c:v>
                </c:pt>
                <c:pt idx="1147">
                  <c:v>43714</c:v>
                </c:pt>
                <c:pt idx="1148">
                  <c:v>43715</c:v>
                </c:pt>
                <c:pt idx="1149">
                  <c:v>43716</c:v>
                </c:pt>
                <c:pt idx="1150">
                  <c:v>43717</c:v>
                </c:pt>
                <c:pt idx="1151">
                  <c:v>43718</c:v>
                </c:pt>
                <c:pt idx="1152">
                  <c:v>43719</c:v>
                </c:pt>
                <c:pt idx="1153">
                  <c:v>43720</c:v>
                </c:pt>
                <c:pt idx="1154">
                  <c:v>43721</c:v>
                </c:pt>
                <c:pt idx="1155">
                  <c:v>43722</c:v>
                </c:pt>
                <c:pt idx="1156">
                  <c:v>43723</c:v>
                </c:pt>
                <c:pt idx="1157">
                  <c:v>43724</c:v>
                </c:pt>
                <c:pt idx="1158">
                  <c:v>43725</c:v>
                </c:pt>
                <c:pt idx="1159">
                  <c:v>43726</c:v>
                </c:pt>
                <c:pt idx="1160">
                  <c:v>43727</c:v>
                </c:pt>
                <c:pt idx="1161">
                  <c:v>43728</c:v>
                </c:pt>
                <c:pt idx="1162">
                  <c:v>43729</c:v>
                </c:pt>
                <c:pt idx="1163">
                  <c:v>43730</c:v>
                </c:pt>
                <c:pt idx="1164">
                  <c:v>43731</c:v>
                </c:pt>
                <c:pt idx="1165">
                  <c:v>43732</c:v>
                </c:pt>
                <c:pt idx="1166">
                  <c:v>43733</c:v>
                </c:pt>
                <c:pt idx="1167">
                  <c:v>43734</c:v>
                </c:pt>
                <c:pt idx="1168">
                  <c:v>43735</c:v>
                </c:pt>
                <c:pt idx="1169">
                  <c:v>43736</c:v>
                </c:pt>
                <c:pt idx="1170">
                  <c:v>43737</c:v>
                </c:pt>
                <c:pt idx="1171">
                  <c:v>43738</c:v>
                </c:pt>
                <c:pt idx="1172">
                  <c:v>43739</c:v>
                </c:pt>
                <c:pt idx="1173">
                  <c:v>43740</c:v>
                </c:pt>
                <c:pt idx="1174">
                  <c:v>43741</c:v>
                </c:pt>
                <c:pt idx="1175">
                  <c:v>43742</c:v>
                </c:pt>
                <c:pt idx="1176">
                  <c:v>43743</c:v>
                </c:pt>
                <c:pt idx="1177">
                  <c:v>43744</c:v>
                </c:pt>
                <c:pt idx="1178">
                  <c:v>43745</c:v>
                </c:pt>
                <c:pt idx="1179">
                  <c:v>43746</c:v>
                </c:pt>
                <c:pt idx="1180">
                  <c:v>43747</c:v>
                </c:pt>
                <c:pt idx="1181">
                  <c:v>43748</c:v>
                </c:pt>
                <c:pt idx="1182">
                  <c:v>43749</c:v>
                </c:pt>
                <c:pt idx="1183">
                  <c:v>43750</c:v>
                </c:pt>
                <c:pt idx="1184">
                  <c:v>43751</c:v>
                </c:pt>
                <c:pt idx="1185">
                  <c:v>43752</c:v>
                </c:pt>
                <c:pt idx="1186">
                  <c:v>43753</c:v>
                </c:pt>
                <c:pt idx="1187">
                  <c:v>43754</c:v>
                </c:pt>
                <c:pt idx="1188">
                  <c:v>43755</c:v>
                </c:pt>
                <c:pt idx="1189">
                  <c:v>43756</c:v>
                </c:pt>
                <c:pt idx="1190">
                  <c:v>43757</c:v>
                </c:pt>
                <c:pt idx="1191">
                  <c:v>43758</c:v>
                </c:pt>
                <c:pt idx="1192">
                  <c:v>43759</c:v>
                </c:pt>
                <c:pt idx="1193">
                  <c:v>43760</c:v>
                </c:pt>
                <c:pt idx="1194">
                  <c:v>43761</c:v>
                </c:pt>
                <c:pt idx="1195">
                  <c:v>43762</c:v>
                </c:pt>
                <c:pt idx="1196">
                  <c:v>43763</c:v>
                </c:pt>
                <c:pt idx="1197">
                  <c:v>43764</c:v>
                </c:pt>
                <c:pt idx="1198">
                  <c:v>43765</c:v>
                </c:pt>
                <c:pt idx="1199">
                  <c:v>43766</c:v>
                </c:pt>
                <c:pt idx="1200">
                  <c:v>43767</c:v>
                </c:pt>
                <c:pt idx="1201">
                  <c:v>43768</c:v>
                </c:pt>
                <c:pt idx="1202">
                  <c:v>43769</c:v>
                </c:pt>
                <c:pt idx="1203">
                  <c:v>43770</c:v>
                </c:pt>
                <c:pt idx="1204">
                  <c:v>43771</c:v>
                </c:pt>
                <c:pt idx="1205">
                  <c:v>43772</c:v>
                </c:pt>
                <c:pt idx="1206">
                  <c:v>43773</c:v>
                </c:pt>
                <c:pt idx="1207">
                  <c:v>43774</c:v>
                </c:pt>
                <c:pt idx="1208">
                  <c:v>43775</c:v>
                </c:pt>
                <c:pt idx="1209">
                  <c:v>43776</c:v>
                </c:pt>
                <c:pt idx="1210">
                  <c:v>43777</c:v>
                </c:pt>
                <c:pt idx="1211">
                  <c:v>43778</c:v>
                </c:pt>
                <c:pt idx="1212">
                  <c:v>43779</c:v>
                </c:pt>
                <c:pt idx="1213">
                  <c:v>43780</c:v>
                </c:pt>
                <c:pt idx="1214">
                  <c:v>43781</c:v>
                </c:pt>
                <c:pt idx="1215">
                  <c:v>43782</c:v>
                </c:pt>
                <c:pt idx="1216">
                  <c:v>43783</c:v>
                </c:pt>
                <c:pt idx="1217">
                  <c:v>43784</c:v>
                </c:pt>
                <c:pt idx="1218">
                  <c:v>43785</c:v>
                </c:pt>
                <c:pt idx="1219">
                  <c:v>43786</c:v>
                </c:pt>
                <c:pt idx="1220">
                  <c:v>43787</c:v>
                </c:pt>
                <c:pt idx="1221">
                  <c:v>43788</c:v>
                </c:pt>
                <c:pt idx="1222">
                  <c:v>43789</c:v>
                </c:pt>
                <c:pt idx="1223">
                  <c:v>43790</c:v>
                </c:pt>
                <c:pt idx="1224">
                  <c:v>43791</c:v>
                </c:pt>
                <c:pt idx="1225">
                  <c:v>43792</c:v>
                </c:pt>
                <c:pt idx="1226">
                  <c:v>43793</c:v>
                </c:pt>
                <c:pt idx="1227">
                  <c:v>43794</c:v>
                </c:pt>
                <c:pt idx="1228">
                  <c:v>43795</c:v>
                </c:pt>
                <c:pt idx="1229">
                  <c:v>43796</c:v>
                </c:pt>
                <c:pt idx="1230">
                  <c:v>43797</c:v>
                </c:pt>
                <c:pt idx="1231">
                  <c:v>43798</c:v>
                </c:pt>
                <c:pt idx="1232">
                  <c:v>43799</c:v>
                </c:pt>
                <c:pt idx="1233">
                  <c:v>43800</c:v>
                </c:pt>
                <c:pt idx="1234">
                  <c:v>43801</c:v>
                </c:pt>
                <c:pt idx="1235">
                  <c:v>43802</c:v>
                </c:pt>
                <c:pt idx="1236">
                  <c:v>43803</c:v>
                </c:pt>
                <c:pt idx="1237">
                  <c:v>43804</c:v>
                </c:pt>
                <c:pt idx="1238">
                  <c:v>43805</c:v>
                </c:pt>
                <c:pt idx="1239">
                  <c:v>43806</c:v>
                </c:pt>
                <c:pt idx="1240">
                  <c:v>43807</c:v>
                </c:pt>
                <c:pt idx="1241">
                  <c:v>43808</c:v>
                </c:pt>
                <c:pt idx="1242">
                  <c:v>43809</c:v>
                </c:pt>
                <c:pt idx="1243">
                  <c:v>43810</c:v>
                </c:pt>
                <c:pt idx="1244">
                  <c:v>43811</c:v>
                </c:pt>
                <c:pt idx="1245">
                  <c:v>43812</c:v>
                </c:pt>
                <c:pt idx="1246">
                  <c:v>43813</c:v>
                </c:pt>
                <c:pt idx="1247">
                  <c:v>43814</c:v>
                </c:pt>
                <c:pt idx="1248">
                  <c:v>43815</c:v>
                </c:pt>
                <c:pt idx="1249">
                  <c:v>43816</c:v>
                </c:pt>
                <c:pt idx="1250">
                  <c:v>43817</c:v>
                </c:pt>
                <c:pt idx="1251">
                  <c:v>43818</c:v>
                </c:pt>
                <c:pt idx="1252">
                  <c:v>43819</c:v>
                </c:pt>
                <c:pt idx="1253">
                  <c:v>43820</c:v>
                </c:pt>
                <c:pt idx="1254">
                  <c:v>43821</c:v>
                </c:pt>
                <c:pt idx="1255">
                  <c:v>43822</c:v>
                </c:pt>
                <c:pt idx="1256">
                  <c:v>43823</c:v>
                </c:pt>
                <c:pt idx="1257">
                  <c:v>43824</c:v>
                </c:pt>
                <c:pt idx="1258">
                  <c:v>43825</c:v>
                </c:pt>
                <c:pt idx="1259">
                  <c:v>43826</c:v>
                </c:pt>
                <c:pt idx="1260">
                  <c:v>43827</c:v>
                </c:pt>
                <c:pt idx="1261">
                  <c:v>43828</c:v>
                </c:pt>
                <c:pt idx="1262">
                  <c:v>43829</c:v>
                </c:pt>
                <c:pt idx="1263">
                  <c:v>43830</c:v>
                </c:pt>
                <c:pt idx="1264">
                  <c:v>43831</c:v>
                </c:pt>
                <c:pt idx="1265">
                  <c:v>43832</c:v>
                </c:pt>
                <c:pt idx="1266">
                  <c:v>43833</c:v>
                </c:pt>
                <c:pt idx="1267">
                  <c:v>43834</c:v>
                </c:pt>
                <c:pt idx="1268">
                  <c:v>43835</c:v>
                </c:pt>
                <c:pt idx="1269">
                  <c:v>43836</c:v>
                </c:pt>
                <c:pt idx="1270">
                  <c:v>43837</c:v>
                </c:pt>
                <c:pt idx="1271">
                  <c:v>43838</c:v>
                </c:pt>
                <c:pt idx="1272">
                  <c:v>43839</c:v>
                </c:pt>
                <c:pt idx="1273">
                  <c:v>43840</c:v>
                </c:pt>
                <c:pt idx="1274">
                  <c:v>43841</c:v>
                </c:pt>
                <c:pt idx="1275">
                  <c:v>43842</c:v>
                </c:pt>
                <c:pt idx="1276">
                  <c:v>43843</c:v>
                </c:pt>
                <c:pt idx="1277">
                  <c:v>43844</c:v>
                </c:pt>
                <c:pt idx="1278">
                  <c:v>43845</c:v>
                </c:pt>
                <c:pt idx="1279">
                  <c:v>43846</c:v>
                </c:pt>
                <c:pt idx="1280">
                  <c:v>43847</c:v>
                </c:pt>
                <c:pt idx="1281">
                  <c:v>43848</c:v>
                </c:pt>
                <c:pt idx="1282">
                  <c:v>43849</c:v>
                </c:pt>
                <c:pt idx="1283">
                  <c:v>43850</c:v>
                </c:pt>
                <c:pt idx="1284">
                  <c:v>43851</c:v>
                </c:pt>
                <c:pt idx="1285">
                  <c:v>43852</c:v>
                </c:pt>
                <c:pt idx="1286">
                  <c:v>43853</c:v>
                </c:pt>
                <c:pt idx="1287">
                  <c:v>43854</c:v>
                </c:pt>
                <c:pt idx="1288">
                  <c:v>43855</c:v>
                </c:pt>
                <c:pt idx="1289">
                  <c:v>43856</c:v>
                </c:pt>
                <c:pt idx="1290">
                  <c:v>43857</c:v>
                </c:pt>
                <c:pt idx="1291">
                  <c:v>43858</c:v>
                </c:pt>
                <c:pt idx="1292">
                  <c:v>43859</c:v>
                </c:pt>
                <c:pt idx="1293">
                  <c:v>43860</c:v>
                </c:pt>
                <c:pt idx="1294">
                  <c:v>43861</c:v>
                </c:pt>
                <c:pt idx="1295">
                  <c:v>43862</c:v>
                </c:pt>
                <c:pt idx="1296">
                  <c:v>43863</c:v>
                </c:pt>
                <c:pt idx="1297">
                  <c:v>43864</c:v>
                </c:pt>
                <c:pt idx="1298">
                  <c:v>43865</c:v>
                </c:pt>
                <c:pt idx="1299">
                  <c:v>43866</c:v>
                </c:pt>
                <c:pt idx="1300">
                  <c:v>43867</c:v>
                </c:pt>
                <c:pt idx="1301">
                  <c:v>43868</c:v>
                </c:pt>
                <c:pt idx="1302">
                  <c:v>43869</c:v>
                </c:pt>
                <c:pt idx="1303">
                  <c:v>43870</c:v>
                </c:pt>
                <c:pt idx="1304">
                  <c:v>43871</c:v>
                </c:pt>
                <c:pt idx="1305">
                  <c:v>43872</c:v>
                </c:pt>
                <c:pt idx="1306">
                  <c:v>43873</c:v>
                </c:pt>
                <c:pt idx="1307">
                  <c:v>43874</c:v>
                </c:pt>
                <c:pt idx="1308">
                  <c:v>43875</c:v>
                </c:pt>
                <c:pt idx="1309">
                  <c:v>43876</c:v>
                </c:pt>
                <c:pt idx="1310">
                  <c:v>43877</c:v>
                </c:pt>
                <c:pt idx="1311">
                  <c:v>43878</c:v>
                </c:pt>
                <c:pt idx="1312">
                  <c:v>43879</c:v>
                </c:pt>
                <c:pt idx="1313">
                  <c:v>43880</c:v>
                </c:pt>
                <c:pt idx="1314">
                  <c:v>43881</c:v>
                </c:pt>
                <c:pt idx="1315">
                  <c:v>43882</c:v>
                </c:pt>
                <c:pt idx="1316">
                  <c:v>43883</c:v>
                </c:pt>
                <c:pt idx="1317">
                  <c:v>43884</c:v>
                </c:pt>
                <c:pt idx="1318">
                  <c:v>43885</c:v>
                </c:pt>
                <c:pt idx="1319">
                  <c:v>43886</c:v>
                </c:pt>
                <c:pt idx="1320">
                  <c:v>43887</c:v>
                </c:pt>
                <c:pt idx="1321">
                  <c:v>43888</c:v>
                </c:pt>
                <c:pt idx="1322">
                  <c:v>43889</c:v>
                </c:pt>
                <c:pt idx="1323">
                  <c:v>43890</c:v>
                </c:pt>
                <c:pt idx="1324">
                  <c:v>43891</c:v>
                </c:pt>
                <c:pt idx="1325">
                  <c:v>43892</c:v>
                </c:pt>
                <c:pt idx="1326">
                  <c:v>43893</c:v>
                </c:pt>
                <c:pt idx="1327">
                  <c:v>43894</c:v>
                </c:pt>
                <c:pt idx="1328">
                  <c:v>43895</c:v>
                </c:pt>
                <c:pt idx="1329">
                  <c:v>43896</c:v>
                </c:pt>
                <c:pt idx="1330">
                  <c:v>43897</c:v>
                </c:pt>
                <c:pt idx="1331">
                  <c:v>43898</c:v>
                </c:pt>
                <c:pt idx="1332">
                  <c:v>43899</c:v>
                </c:pt>
                <c:pt idx="1333">
                  <c:v>43900</c:v>
                </c:pt>
                <c:pt idx="1334">
                  <c:v>43901</c:v>
                </c:pt>
                <c:pt idx="1335">
                  <c:v>43902</c:v>
                </c:pt>
                <c:pt idx="1336">
                  <c:v>43903</c:v>
                </c:pt>
                <c:pt idx="1337">
                  <c:v>43904</c:v>
                </c:pt>
                <c:pt idx="1338">
                  <c:v>43905</c:v>
                </c:pt>
                <c:pt idx="1339">
                  <c:v>43906</c:v>
                </c:pt>
                <c:pt idx="1340">
                  <c:v>43907</c:v>
                </c:pt>
                <c:pt idx="1341">
                  <c:v>43908</c:v>
                </c:pt>
                <c:pt idx="1342">
                  <c:v>43909</c:v>
                </c:pt>
                <c:pt idx="1343">
                  <c:v>43910</c:v>
                </c:pt>
                <c:pt idx="1344">
                  <c:v>43911</c:v>
                </c:pt>
                <c:pt idx="1345">
                  <c:v>43912</c:v>
                </c:pt>
                <c:pt idx="1346">
                  <c:v>43913</c:v>
                </c:pt>
                <c:pt idx="1347">
                  <c:v>43914</c:v>
                </c:pt>
                <c:pt idx="1348">
                  <c:v>43915</c:v>
                </c:pt>
                <c:pt idx="1349">
                  <c:v>43916</c:v>
                </c:pt>
                <c:pt idx="1350">
                  <c:v>43917</c:v>
                </c:pt>
                <c:pt idx="1351">
                  <c:v>43918</c:v>
                </c:pt>
                <c:pt idx="1352">
                  <c:v>43919</c:v>
                </c:pt>
                <c:pt idx="1353">
                  <c:v>43920</c:v>
                </c:pt>
                <c:pt idx="1354">
                  <c:v>43921</c:v>
                </c:pt>
                <c:pt idx="1355">
                  <c:v>43922</c:v>
                </c:pt>
                <c:pt idx="1356">
                  <c:v>43923</c:v>
                </c:pt>
                <c:pt idx="1357">
                  <c:v>43924</c:v>
                </c:pt>
                <c:pt idx="1358">
                  <c:v>43925</c:v>
                </c:pt>
                <c:pt idx="1359">
                  <c:v>43926</c:v>
                </c:pt>
                <c:pt idx="1360">
                  <c:v>43927</c:v>
                </c:pt>
                <c:pt idx="1361">
                  <c:v>43928</c:v>
                </c:pt>
                <c:pt idx="1362">
                  <c:v>43929</c:v>
                </c:pt>
                <c:pt idx="1363">
                  <c:v>43930</c:v>
                </c:pt>
                <c:pt idx="1364">
                  <c:v>43931</c:v>
                </c:pt>
                <c:pt idx="1365">
                  <c:v>43932</c:v>
                </c:pt>
                <c:pt idx="1366">
                  <c:v>43933</c:v>
                </c:pt>
                <c:pt idx="1367">
                  <c:v>43934</c:v>
                </c:pt>
                <c:pt idx="1368">
                  <c:v>43935</c:v>
                </c:pt>
                <c:pt idx="1369">
                  <c:v>43936</c:v>
                </c:pt>
                <c:pt idx="1370">
                  <c:v>43937</c:v>
                </c:pt>
                <c:pt idx="1371">
                  <c:v>43938</c:v>
                </c:pt>
                <c:pt idx="1372">
                  <c:v>43939</c:v>
                </c:pt>
                <c:pt idx="1373">
                  <c:v>43940</c:v>
                </c:pt>
                <c:pt idx="1374">
                  <c:v>43941</c:v>
                </c:pt>
                <c:pt idx="1375">
                  <c:v>43942</c:v>
                </c:pt>
                <c:pt idx="1376">
                  <c:v>43943</c:v>
                </c:pt>
                <c:pt idx="1377">
                  <c:v>43944</c:v>
                </c:pt>
                <c:pt idx="1378">
                  <c:v>43945</c:v>
                </c:pt>
                <c:pt idx="1379">
                  <c:v>43946</c:v>
                </c:pt>
                <c:pt idx="1380">
                  <c:v>43947</c:v>
                </c:pt>
                <c:pt idx="1381">
                  <c:v>43948</c:v>
                </c:pt>
                <c:pt idx="1382">
                  <c:v>43949</c:v>
                </c:pt>
                <c:pt idx="1383">
                  <c:v>43950</c:v>
                </c:pt>
                <c:pt idx="1384">
                  <c:v>43951</c:v>
                </c:pt>
                <c:pt idx="1385">
                  <c:v>43952</c:v>
                </c:pt>
                <c:pt idx="1386">
                  <c:v>43953</c:v>
                </c:pt>
                <c:pt idx="1387">
                  <c:v>43954</c:v>
                </c:pt>
                <c:pt idx="1388">
                  <c:v>43955</c:v>
                </c:pt>
                <c:pt idx="1389">
                  <c:v>43956</c:v>
                </c:pt>
                <c:pt idx="1390">
                  <c:v>43957</c:v>
                </c:pt>
                <c:pt idx="1391">
                  <c:v>43958</c:v>
                </c:pt>
                <c:pt idx="1392">
                  <c:v>43959</c:v>
                </c:pt>
                <c:pt idx="1393">
                  <c:v>43960</c:v>
                </c:pt>
                <c:pt idx="1394">
                  <c:v>43961</c:v>
                </c:pt>
                <c:pt idx="1395">
                  <c:v>43962</c:v>
                </c:pt>
                <c:pt idx="1396">
                  <c:v>43963</c:v>
                </c:pt>
                <c:pt idx="1397">
                  <c:v>43964</c:v>
                </c:pt>
                <c:pt idx="1398">
                  <c:v>43965</c:v>
                </c:pt>
                <c:pt idx="1399">
                  <c:v>43966</c:v>
                </c:pt>
                <c:pt idx="1400">
                  <c:v>43967</c:v>
                </c:pt>
                <c:pt idx="1401">
                  <c:v>43968</c:v>
                </c:pt>
                <c:pt idx="1402">
                  <c:v>43969</c:v>
                </c:pt>
                <c:pt idx="1403">
                  <c:v>43970</c:v>
                </c:pt>
                <c:pt idx="1404">
                  <c:v>43971</c:v>
                </c:pt>
                <c:pt idx="1405">
                  <c:v>43972</c:v>
                </c:pt>
                <c:pt idx="1406">
                  <c:v>43973</c:v>
                </c:pt>
                <c:pt idx="1407">
                  <c:v>43974</c:v>
                </c:pt>
                <c:pt idx="1408">
                  <c:v>43975</c:v>
                </c:pt>
                <c:pt idx="1409">
                  <c:v>43976</c:v>
                </c:pt>
                <c:pt idx="1410">
                  <c:v>43977</c:v>
                </c:pt>
                <c:pt idx="1411">
                  <c:v>43978</c:v>
                </c:pt>
                <c:pt idx="1412">
                  <c:v>43979</c:v>
                </c:pt>
                <c:pt idx="1413">
                  <c:v>43980</c:v>
                </c:pt>
                <c:pt idx="1414">
                  <c:v>43981</c:v>
                </c:pt>
                <c:pt idx="1415">
                  <c:v>43982</c:v>
                </c:pt>
                <c:pt idx="1416">
                  <c:v>43983</c:v>
                </c:pt>
                <c:pt idx="1417">
                  <c:v>43984</c:v>
                </c:pt>
                <c:pt idx="1418">
                  <c:v>43985</c:v>
                </c:pt>
                <c:pt idx="1419">
                  <c:v>43986</c:v>
                </c:pt>
                <c:pt idx="1420">
                  <c:v>43987</c:v>
                </c:pt>
                <c:pt idx="1421">
                  <c:v>43988</c:v>
                </c:pt>
                <c:pt idx="1422">
                  <c:v>43989</c:v>
                </c:pt>
                <c:pt idx="1423">
                  <c:v>43990</c:v>
                </c:pt>
                <c:pt idx="1424">
                  <c:v>43991</c:v>
                </c:pt>
                <c:pt idx="1425">
                  <c:v>43992</c:v>
                </c:pt>
                <c:pt idx="1426">
                  <c:v>43993</c:v>
                </c:pt>
                <c:pt idx="1427">
                  <c:v>43994</c:v>
                </c:pt>
                <c:pt idx="1428">
                  <c:v>43995</c:v>
                </c:pt>
                <c:pt idx="1429">
                  <c:v>43996</c:v>
                </c:pt>
                <c:pt idx="1430">
                  <c:v>43997</c:v>
                </c:pt>
                <c:pt idx="1431">
                  <c:v>43998</c:v>
                </c:pt>
                <c:pt idx="1432">
                  <c:v>43999</c:v>
                </c:pt>
                <c:pt idx="1433">
                  <c:v>44000</c:v>
                </c:pt>
                <c:pt idx="1434">
                  <c:v>44001</c:v>
                </c:pt>
                <c:pt idx="1435">
                  <c:v>44002</c:v>
                </c:pt>
                <c:pt idx="1436">
                  <c:v>44003</c:v>
                </c:pt>
                <c:pt idx="1437">
                  <c:v>44004</c:v>
                </c:pt>
                <c:pt idx="1438">
                  <c:v>44005</c:v>
                </c:pt>
                <c:pt idx="1439">
                  <c:v>44006</c:v>
                </c:pt>
                <c:pt idx="1440">
                  <c:v>44007</c:v>
                </c:pt>
                <c:pt idx="1441">
                  <c:v>44008</c:v>
                </c:pt>
                <c:pt idx="1442">
                  <c:v>44009</c:v>
                </c:pt>
                <c:pt idx="1443">
                  <c:v>44010</c:v>
                </c:pt>
                <c:pt idx="1444">
                  <c:v>44011</c:v>
                </c:pt>
                <c:pt idx="1445">
                  <c:v>44012</c:v>
                </c:pt>
                <c:pt idx="1446">
                  <c:v>44013</c:v>
                </c:pt>
                <c:pt idx="1447">
                  <c:v>44014</c:v>
                </c:pt>
                <c:pt idx="1448">
                  <c:v>44015</c:v>
                </c:pt>
                <c:pt idx="1449">
                  <c:v>44016</c:v>
                </c:pt>
                <c:pt idx="1450">
                  <c:v>44017</c:v>
                </c:pt>
                <c:pt idx="1451">
                  <c:v>44018</c:v>
                </c:pt>
                <c:pt idx="1452">
                  <c:v>44019</c:v>
                </c:pt>
                <c:pt idx="1453">
                  <c:v>44020</c:v>
                </c:pt>
                <c:pt idx="1454">
                  <c:v>44021</c:v>
                </c:pt>
                <c:pt idx="1455">
                  <c:v>44022</c:v>
                </c:pt>
                <c:pt idx="1456">
                  <c:v>44023</c:v>
                </c:pt>
                <c:pt idx="1457">
                  <c:v>44024</c:v>
                </c:pt>
                <c:pt idx="1458">
                  <c:v>44025</c:v>
                </c:pt>
                <c:pt idx="1459">
                  <c:v>44026</c:v>
                </c:pt>
                <c:pt idx="1460">
                  <c:v>44027</c:v>
                </c:pt>
                <c:pt idx="1461">
                  <c:v>44028</c:v>
                </c:pt>
                <c:pt idx="1462">
                  <c:v>44029</c:v>
                </c:pt>
                <c:pt idx="1463">
                  <c:v>44030</c:v>
                </c:pt>
                <c:pt idx="1464">
                  <c:v>44031</c:v>
                </c:pt>
                <c:pt idx="1465">
                  <c:v>44032</c:v>
                </c:pt>
                <c:pt idx="1466">
                  <c:v>44033</c:v>
                </c:pt>
                <c:pt idx="1467">
                  <c:v>44034</c:v>
                </c:pt>
                <c:pt idx="1468">
                  <c:v>44035</c:v>
                </c:pt>
                <c:pt idx="1469">
                  <c:v>44036</c:v>
                </c:pt>
                <c:pt idx="1470">
                  <c:v>44037</c:v>
                </c:pt>
                <c:pt idx="1471">
                  <c:v>44038</c:v>
                </c:pt>
                <c:pt idx="1472">
                  <c:v>44039</c:v>
                </c:pt>
                <c:pt idx="1473">
                  <c:v>44040</c:v>
                </c:pt>
                <c:pt idx="1474">
                  <c:v>44041</c:v>
                </c:pt>
                <c:pt idx="1475">
                  <c:v>44042</c:v>
                </c:pt>
                <c:pt idx="1476">
                  <c:v>44043</c:v>
                </c:pt>
                <c:pt idx="1477">
                  <c:v>44044</c:v>
                </c:pt>
                <c:pt idx="1478">
                  <c:v>44045</c:v>
                </c:pt>
                <c:pt idx="1479">
                  <c:v>44046</c:v>
                </c:pt>
                <c:pt idx="1480">
                  <c:v>44047</c:v>
                </c:pt>
                <c:pt idx="1481">
                  <c:v>44048</c:v>
                </c:pt>
                <c:pt idx="1482">
                  <c:v>44049</c:v>
                </c:pt>
                <c:pt idx="1483">
                  <c:v>44050</c:v>
                </c:pt>
                <c:pt idx="1484">
                  <c:v>44051</c:v>
                </c:pt>
                <c:pt idx="1485">
                  <c:v>44052</c:v>
                </c:pt>
                <c:pt idx="1486">
                  <c:v>44053</c:v>
                </c:pt>
                <c:pt idx="1487">
                  <c:v>44054</c:v>
                </c:pt>
                <c:pt idx="1488">
                  <c:v>44055</c:v>
                </c:pt>
                <c:pt idx="1489">
                  <c:v>44056</c:v>
                </c:pt>
                <c:pt idx="1490">
                  <c:v>44057</c:v>
                </c:pt>
                <c:pt idx="1491">
                  <c:v>44058</c:v>
                </c:pt>
                <c:pt idx="1492">
                  <c:v>44059</c:v>
                </c:pt>
                <c:pt idx="1493">
                  <c:v>44060</c:v>
                </c:pt>
                <c:pt idx="1494">
                  <c:v>44061</c:v>
                </c:pt>
                <c:pt idx="1495">
                  <c:v>44062</c:v>
                </c:pt>
                <c:pt idx="1496">
                  <c:v>44063</c:v>
                </c:pt>
                <c:pt idx="1497">
                  <c:v>44064</c:v>
                </c:pt>
                <c:pt idx="1498">
                  <c:v>44065</c:v>
                </c:pt>
                <c:pt idx="1499">
                  <c:v>44066</c:v>
                </c:pt>
                <c:pt idx="1500">
                  <c:v>44067</c:v>
                </c:pt>
                <c:pt idx="1501">
                  <c:v>44068</c:v>
                </c:pt>
                <c:pt idx="1502">
                  <c:v>44069</c:v>
                </c:pt>
                <c:pt idx="1503">
                  <c:v>44070</c:v>
                </c:pt>
                <c:pt idx="1504">
                  <c:v>44071</c:v>
                </c:pt>
                <c:pt idx="1505">
                  <c:v>44072</c:v>
                </c:pt>
                <c:pt idx="1506">
                  <c:v>44073</c:v>
                </c:pt>
                <c:pt idx="1507">
                  <c:v>44074</c:v>
                </c:pt>
                <c:pt idx="1508">
                  <c:v>44075</c:v>
                </c:pt>
                <c:pt idx="1509">
                  <c:v>44076</c:v>
                </c:pt>
                <c:pt idx="1510">
                  <c:v>44077</c:v>
                </c:pt>
                <c:pt idx="1511">
                  <c:v>44078</c:v>
                </c:pt>
                <c:pt idx="1512">
                  <c:v>44079</c:v>
                </c:pt>
                <c:pt idx="1513">
                  <c:v>44080</c:v>
                </c:pt>
                <c:pt idx="1514">
                  <c:v>44081</c:v>
                </c:pt>
                <c:pt idx="1515">
                  <c:v>44082</c:v>
                </c:pt>
                <c:pt idx="1516">
                  <c:v>44083</c:v>
                </c:pt>
                <c:pt idx="1517">
                  <c:v>44084</c:v>
                </c:pt>
                <c:pt idx="1518">
                  <c:v>44085</c:v>
                </c:pt>
                <c:pt idx="1519">
                  <c:v>44086</c:v>
                </c:pt>
                <c:pt idx="1520">
                  <c:v>44087</c:v>
                </c:pt>
                <c:pt idx="1521">
                  <c:v>44088</c:v>
                </c:pt>
                <c:pt idx="1522">
                  <c:v>44089</c:v>
                </c:pt>
                <c:pt idx="1523">
                  <c:v>44090</c:v>
                </c:pt>
                <c:pt idx="1524">
                  <c:v>44091</c:v>
                </c:pt>
                <c:pt idx="1525">
                  <c:v>44092</c:v>
                </c:pt>
                <c:pt idx="1526">
                  <c:v>44093</c:v>
                </c:pt>
                <c:pt idx="1527">
                  <c:v>44094</c:v>
                </c:pt>
                <c:pt idx="1528">
                  <c:v>44095</c:v>
                </c:pt>
                <c:pt idx="1529">
                  <c:v>44096</c:v>
                </c:pt>
                <c:pt idx="1530">
                  <c:v>44097</c:v>
                </c:pt>
                <c:pt idx="1531">
                  <c:v>44098</c:v>
                </c:pt>
                <c:pt idx="1532">
                  <c:v>44099</c:v>
                </c:pt>
                <c:pt idx="1533">
                  <c:v>44100</c:v>
                </c:pt>
                <c:pt idx="1534">
                  <c:v>44101</c:v>
                </c:pt>
                <c:pt idx="1535">
                  <c:v>44102</c:v>
                </c:pt>
                <c:pt idx="1536">
                  <c:v>44103</c:v>
                </c:pt>
                <c:pt idx="1537">
                  <c:v>44104</c:v>
                </c:pt>
                <c:pt idx="1538">
                  <c:v>44105</c:v>
                </c:pt>
                <c:pt idx="1539">
                  <c:v>44106</c:v>
                </c:pt>
                <c:pt idx="1540">
                  <c:v>44107</c:v>
                </c:pt>
                <c:pt idx="1541">
                  <c:v>44108</c:v>
                </c:pt>
                <c:pt idx="1542">
                  <c:v>44109</c:v>
                </c:pt>
                <c:pt idx="1543">
                  <c:v>44110</c:v>
                </c:pt>
                <c:pt idx="1544">
                  <c:v>44111</c:v>
                </c:pt>
                <c:pt idx="1545">
                  <c:v>44112</c:v>
                </c:pt>
                <c:pt idx="1546">
                  <c:v>44113</c:v>
                </c:pt>
                <c:pt idx="1547">
                  <c:v>44114</c:v>
                </c:pt>
                <c:pt idx="1548">
                  <c:v>44115</c:v>
                </c:pt>
                <c:pt idx="1549">
                  <c:v>44116</c:v>
                </c:pt>
                <c:pt idx="1550">
                  <c:v>44117</c:v>
                </c:pt>
                <c:pt idx="1551">
                  <c:v>44118</c:v>
                </c:pt>
                <c:pt idx="1552">
                  <c:v>44119</c:v>
                </c:pt>
                <c:pt idx="1553">
                  <c:v>44120</c:v>
                </c:pt>
                <c:pt idx="1554">
                  <c:v>44121</c:v>
                </c:pt>
                <c:pt idx="1555">
                  <c:v>44122</c:v>
                </c:pt>
                <c:pt idx="1556">
                  <c:v>44123</c:v>
                </c:pt>
                <c:pt idx="1557">
                  <c:v>44124</c:v>
                </c:pt>
                <c:pt idx="1558">
                  <c:v>44125</c:v>
                </c:pt>
                <c:pt idx="1559">
                  <c:v>44126</c:v>
                </c:pt>
                <c:pt idx="1560">
                  <c:v>44127</c:v>
                </c:pt>
                <c:pt idx="1561">
                  <c:v>44128</c:v>
                </c:pt>
                <c:pt idx="1562">
                  <c:v>44129</c:v>
                </c:pt>
                <c:pt idx="1563">
                  <c:v>44130</c:v>
                </c:pt>
                <c:pt idx="1564">
                  <c:v>44131</c:v>
                </c:pt>
                <c:pt idx="1565">
                  <c:v>44132</c:v>
                </c:pt>
                <c:pt idx="1566">
                  <c:v>44133</c:v>
                </c:pt>
                <c:pt idx="1567">
                  <c:v>44134</c:v>
                </c:pt>
                <c:pt idx="1568">
                  <c:v>44135</c:v>
                </c:pt>
                <c:pt idx="1569">
                  <c:v>44136</c:v>
                </c:pt>
                <c:pt idx="1570">
                  <c:v>44137</c:v>
                </c:pt>
                <c:pt idx="1571">
                  <c:v>44138</c:v>
                </c:pt>
                <c:pt idx="1572">
                  <c:v>44139</c:v>
                </c:pt>
                <c:pt idx="1573">
                  <c:v>44140</c:v>
                </c:pt>
                <c:pt idx="1574">
                  <c:v>44141</c:v>
                </c:pt>
                <c:pt idx="1575">
                  <c:v>44142</c:v>
                </c:pt>
                <c:pt idx="1576">
                  <c:v>44143</c:v>
                </c:pt>
                <c:pt idx="1577">
                  <c:v>44144</c:v>
                </c:pt>
                <c:pt idx="1578">
                  <c:v>44145</c:v>
                </c:pt>
                <c:pt idx="1579">
                  <c:v>44146</c:v>
                </c:pt>
                <c:pt idx="1580">
                  <c:v>44147</c:v>
                </c:pt>
                <c:pt idx="1581">
                  <c:v>44148</c:v>
                </c:pt>
                <c:pt idx="1582">
                  <c:v>44149</c:v>
                </c:pt>
                <c:pt idx="1583">
                  <c:v>44150</c:v>
                </c:pt>
                <c:pt idx="1584">
                  <c:v>44151</c:v>
                </c:pt>
                <c:pt idx="1585">
                  <c:v>44152</c:v>
                </c:pt>
                <c:pt idx="1586">
                  <c:v>44153</c:v>
                </c:pt>
                <c:pt idx="1587">
                  <c:v>44154</c:v>
                </c:pt>
                <c:pt idx="1588">
                  <c:v>44155</c:v>
                </c:pt>
                <c:pt idx="1589">
                  <c:v>44156</c:v>
                </c:pt>
                <c:pt idx="1590">
                  <c:v>44157</c:v>
                </c:pt>
                <c:pt idx="1591">
                  <c:v>44158</c:v>
                </c:pt>
                <c:pt idx="1592">
                  <c:v>44159</c:v>
                </c:pt>
                <c:pt idx="1593">
                  <c:v>44160</c:v>
                </c:pt>
                <c:pt idx="1594">
                  <c:v>44161</c:v>
                </c:pt>
                <c:pt idx="1595">
                  <c:v>44162</c:v>
                </c:pt>
                <c:pt idx="1596">
                  <c:v>44163</c:v>
                </c:pt>
                <c:pt idx="1597">
                  <c:v>44164</c:v>
                </c:pt>
                <c:pt idx="1598">
                  <c:v>44165</c:v>
                </c:pt>
                <c:pt idx="1599">
                  <c:v>44166</c:v>
                </c:pt>
                <c:pt idx="1600">
                  <c:v>44167</c:v>
                </c:pt>
                <c:pt idx="1601">
                  <c:v>44168</c:v>
                </c:pt>
                <c:pt idx="1602">
                  <c:v>44169</c:v>
                </c:pt>
                <c:pt idx="1603">
                  <c:v>44170</c:v>
                </c:pt>
                <c:pt idx="1604">
                  <c:v>44171</c:v>
                </c:pt>
                <c:pt idx="1605">
                  <c:v>44172</c:v>
                </c:pt>
                <c:pt idx="1606">
                  <c:v>44173</c:v>
                </c:pt>
                <c:pt idx="1607">
                  <c:v>44174</c:v>
                </c:pt>
                <c:pt idx="1608">
                  <c:v>44175</c:v>
                </c:pt>
                <c:pt idx="1609">
                  <c:v>44176</c:v>
                </c:pt>
                <c:pt idx="1610">
                  <c:v>44177</c:v>
                </c:pt>
                <c:pt idx="1611">
                  <c:v>44178</c:v>
                </c:pt>
                <c:pt idx="1612">
                  <c:v>44179</c:v>
                </c:pt>
                <c:pt idx="1613">
                  <c:v>44180</c:v>
                </c:pt>
                <c:pt idx="1614">
                  <c:v>44181</c:v>
                </c:pt>
                <c:pt idx="1615">
                  <c:v>44182</c:v>
                </c:pt>
                <c:pt idx="1616">
                  <c:v>44183</c:v>
                </c:pt>
                <c:pt idx="1617">
                  <c:v>44184</c:v>
                </c:pt>
                <c:pt idx="1618">
                  <c:v>44185</c:v>
                </c:pt>
                <c:pt idx="1619">
                  <c:v>44186</c:v>
                </c:pt>
                <c:pt idx="1620">
                  <c:v>44187</c:v>
                </c:pt>
                <c:pt idx="1621">
                  <c:v>44188</c:v>
                </c:pt>
                <c:pt idx="1622">
                  <c:v>44189</c:v>
                </c:pt>
                <c:pt idx="1623">
                  <c:v>44190</c:v>
                </c:pt>
                <c:pt idx="1624">
                  <c:v>44191</c:v>
                </c:pt>
                <c:pt idx="1625">
                  <c:v>44192</c:v>
                </c:pt>
                <c:pt idx="1626">
                  <c:v>44193</c:v>
                </c:pt>
                <c:pt idx="1627">
                  <c:v>44194</c:v>
                </c:pt>
                <c:pt idx="1628">
                  <c:v>44195</c:v>
                </c:pt>
                <c:pt idx="1629">
                  <c:v>44196</c:v>
                </c:pt>
                <c:pt idx="1630">
                  <c:v>44197</c:v>
                </c:pt>
                <c:pt idx="1631">
                  <c:v>44198</c:v>
                </c:pt>
                <c:pt idx="1632">
                  <c:v>44199</c:v>
                </c:pt>
                <c:pt idx="1633">
                  <c:v>44200</c:v>
                </c:pt>
                <c:pt idx="1634">
                  <c:v>44201</c:v>
                </c:pt>
                <c:pt idx="1635">
                  <c:v>44202</c:v>
                </c:pt>
                <c:pt idx="1636">
                  <c:v>44203</c:v>
                </c:pt>
                <c:pt idx="1637">
                  <c:v>44204</c:v>
                </c:pt>
                <c:pt idx="1638">
                  <c:v>44205</c:v>
                </c:pt>
                <c:pt idx="1639">
                  <c:v>44206</c:v>
                </c:pt>
                <c:pt idx="1640">
                  <c:v>44207</c:v>
                </c:pt>
                <c:pt idx="1641">
                  <c:v>44208</c:v>
                </c:pt>
                <c:pt idx="1642">
                  <c:v>44209</c:v>
                </c:pt>
                <c:pt idx="1643">
                  <c:v>44210</c:v>
                </c:pt>
                <c:pt idx="1644">
                  <c:v>44211</c:v>
                </c:pt>
                <c:pt idx="1645">
                  <c:v>44212</c:v>
                </c:pt>
                <c:pt idx="1646">
                  <c:v>44213</c:v>
                </c:pt>
                <c:pt idx="1647">
                  <c:v>44214</c:v>
                </c:pt>
                <c:pt idx="1648">
                  <c:v>44215</c:v>
                </c:pt>
                <c:pt idx="1649">
                  <c:v>44216</c:v>
                </c:pt>
                <c:pt idx="1650">
                  <c:v>44217</c:v>
                </c:pt>
                <c:pt idx="1651">
                  <c:v>44218</c:v>
                </c:pt>
                <c:pt idx="1652">
                  <c:v>44219</c:v>
                </c:pt>
                <c:pt idx="1653">
                  <c:v>44220</c:v>
                </c:pt>
                <c:pt idx="1654">
                  <c:v>44221</c:v>
                </c:pt>
                <c:pt idx="1655">
                  <c:v>44222</c:v>
                </c:pt>
                <c:pt idx="1656">
                  <c:v>44223</c:v>
                </c:pt>
                <c:pt idx="1657">
                  <c:v>44224</c:v>
                </c:pt>
                <c:pt idx="1658">
                  <c:v>44225</c:v>
                </c:pt>
                <c:pt idx="1659">
                  <c:v>44226</c:v>
                </c:pt>
                <c:pt idx="1660">
                  <c:v>44227</c:v>
                </c:pt>
                <c:pt idx="1661">
                  <c:v>44228</c:v>
                </c:pt>
                <c:pt idx="1662">
                  <c:v>44229</c:v>
                </c:pt>
                <c:pt idx="1663">
                  <c:v>44230</c:v>
                </c:pt>
                <c:pt idx="1664">
                  <c:v>44231</c:v>
                </c:pt>
                <c:pt idx="1665">
                  <c:v>44232</c:v>
                </c:pt>
                <c:pt idx="1666">
                  <c:v>44233</c:v>
                </c:pt>
                <c:pt idx="1667">
                  <c:v>44234</c:v>
                </c:pt>
                <c:pt idx="1668">
                  <c:v>44235</c:v>
                </c:pt>
                <c:pt idx="1669">
                  <c:v>44236</c:v>
                </c:pt>
                <c:pt idx="1670">
                  <c:v>44237</c:v>
                </c:pt>
                <c:pt idx="1671">
                  <c:v>44238</c:v>
                </c:pt>
                <c:pt idx="1672">
                  <c:v>44239</c:v>
                </c:pt>
                <c:pt idx="1673">
                  <c:v>44240</c:v>
                </c:pt>
                <c:pt idx="1674">
                  <c:v>44241</c:v>
                </c:pt>
                <c:pt idx="1675">
                  <c:v>44242</c:v>
                </c:pt>
                <c:pt idx="1676">
                  <c:v>44243</c:v>
                </c:pt>
                <c:pt idx="1677">
                  <c:v>44244</c:v>
                </c:pt>
                <c:pt idx="1678">
                  <c:v>44245</c:v>
                </c:pt>
                <c:pt idx="1679">
                  <c:v>44246</c:v>
                </c:pt>
                <c:pt idx="1680">
                  <c:v>44247</c:v>
                </c:pt>
                <c:pt idx="1681">
                  <c:v>44248</c:v>
                </c:pt>
                <c:pt idx="1682">
                  <c:v>44249</c:v>
                </c:pt>
                <c:pt idx="1683">
                  <c:v>44250</c:v>
                </c:pt>
                <c:pt idx="1684">
                  <c:v>44251</c:v>
                </c:pt>
                <c:pt idx="1685">
                  <c:v>44252</c:v>
                </c:pt>
                <c:pt idx="1686">
                  <c:v>44253</c:v>
                </c:pt>
                <c:pt idx="1687">
                  <c:v>44254</c:v>
                </c:pt>
                <c:pt idx="1688">
                  <c:v>44255</c:v>
                </c:pt>
                <c:pt idx="1689">
                  <c:v>44256</c:v>
                </c:pt>
                <c:pt idx="1690">
                  <c:v>44257</c:v>
                </c:pt>
                <c:pt idx="1691">
                  <c:v>44258</c:v>
                </c:pt>
                <c:pt idx="1692">
                  <c:v>44259</c:v>
                </c:pt>
                <c:pt idx="1693">
                  <c:v>44260</c:v>
                </c:pt>
                <c:pt idx="1694">
                  <c:v>44261</c:v>
                </c:pt>
                <c:pt idx="1695">
                  <c:v>44262</c:v>
                </c:pt>
                <c:pt idx="1696">
                  <c:v>44263</c:v>
                </c:pt>
                <c:pt idx="1697">
                  <c:v>44264</c:v>
                </c:pt>
                <c:pt idx="1698">
                  <c:v>44265</c:v>
                </c:pt>
                <c:pt idx="1699">
                  <c:v>44266</c:v>
                </c:pt>
                <c:pt idx="1700">
                  <c:v>44267</c:v>
                </c:pt>
                <c:pt idx="1701">
                  <c:v>44268</c:v>
                </c:pt>
                <c:pt idx="1702">
                  <c:v>44269</c:v>
                </c:pt>
                <c:pt idx="1703">
                  <c:v>44270</c:v>
                </c:pt>
                <c:pt idx="1704">
                  <c:v>44271</c:v>
                </c:pt>
                <c:pt idx="1705">
                  <c:v>44272</c:v>
                </c:pt>
                <c:pt idx="1706">
                  <c:v>44273</c:v>
                </c:pt>
                <c:pt idx="1707">
                  <c:v>44274</c:v>
                </c:pt>
                <c:pt idx="1708">
                  <c:v>44275</c:v>
                </c:pt>
                <c:pt idx="1709">
                  <c:v>44276</c:v>
                </c:pt>
                <c:pt idx="1710">
                  <c:v>44277</c:v>
                </c:pt>
                <c:pt idx="1711">
                  <c:v>44278</c:v>
                </c:pt>
                <c:pt idx="1712">
                  <c:v>44279</c:v>
                </c:pt>
                <c:pt idx="1713">
                  <c:v>44280</c:v>
                </c:pt>
                <c:pt idx="1714">
                  <c:v>44281</c:v>
                </c:pt>
                <c:pt idx="1715">
                  <c:v>44282</c:v>
                </c:pt>
                <c:pt idx="1716">
                  <c:v>44283</c:v>
                </c:pt>
                <c:pt idx="1717">
                  <c:v>44284</c:v>
                </c:pt>
                <c:pt idx="1718">
                  <c:v>44285</c:v>
                </c:pt>
                <c:pt idx="1719">
                  <c:v>44286</c:v>
                </c:pt>
                <c:pt idx="1720">
                  <c:v>44287</c:v>
                </c:pt>
                <c:pt idx="1721">
                  <c:v>44288</c:v>
                </c:pt>
                <c:pt idx="1722">
                  <c:v>44289</c:v>
                </c:pt>
                <c:pt idx="1723">
                  <c:v>44290</c:v>
                </c:pt>
                <c:pt idx="1724">
                  <c:v>44291</c:v>
                </c:pt>
                <c:pt idx="1725">
                  <c:v>44292</c:v>
                </c:pt>
                <c:pt idx="1726">
                  <c:v>44293</c:v>
                </c:pt>
                <c:pt idx="1727">
                  <c:v>44294</c:v>
                </c:pt>
                <c:pt idx="1728">
                  <c:v>44295</c:v>
                </c:pt>
                <c:pt idx="1729">
                  <c:v>44296</c:v>
                </c:pt>
                <c:pt idx="1730">
                  <c:v>44297</c:v>
                </c:pt>
                <c:pt idx="1731">
                  <c:v>44298</c:v>
                </c:pt>
                <c:pt idx="1732">
                  <c:v>44299</c:v>
                </c:pt>
                <c:pt idx="1733">
                  <c:v>44300</c:v>
                </c:pt>
                <c:pt idx="1734">
                  <c:v>44301</c:v>
                </c:pt>
                <c:pt idx="1735">
                  <c:v>44302</c:v>
                </c:pt>
                <c:pt idx="1736">
                  <c:v>44303</c:v>
                </c:pt>
                <c:pt idx="1737">
                  <c:v>44304</c:v>
                </c:pt>
                <c:pt idx="1738">
                  <c:v>44305</c:v>
                </c:pt>
                <c:pt idx="1739">
                  <c:v>44306</c:v>
                </c:pt>
                <c:pt idx="1740">
                  <c:v>44307</c:v>
                </c:pt>
                <c:pt idx="1741">
                  <c:v>44308</c:v>
                </c:pt>
                <c:pt idx="1742">
                  <c:v>44309</c:v>
                </c:pt>
                <c:pt idx="1743">
                  <c:v>44310</c:v>
                </c:pt>
                <c:pt idx="1744">
                  <c:v>44311</c:v>
                </c:pt>
                <c:pt idx="1745">
                  <c:v>44312</c:v>
                </c:pt>
                <c:pt idx="1746">
                  <c:v>44313</c:v>
                </c:pt>
                <c:pt idx="1747">
                  <c:v>44314</c:v>
                </c:pt>
                <c:pt idx="1748">
                  <c:v>44315</c:v>
                </c:pt>
                <c:pt idx="1749">
                  <c:v>44316</c:v>
                </c:pt>
                <c:pt idx="1750">
                  <c:v>44317</c:v>
                </c:pt>
                <c:pt idx="1751">
                  <c:v>44318</c:v>
                </c:pt>
                <c:pt idx="1752">
                  <c:v>44319</c:v>
                </c:pt>
                <c:pt idx="1753">
                  <c:v>44320</c:v>
                </c:pt>
                <c:pt idx="1754">
                  <c:v>44321</c:v>
                </c:pt>
                <c:pt idx="1755">
                  <c:v>44322</c:v>
                </c:pt>
                <c:pt idx="1756">
                  <c:v>44323</c:v>
                </c:pt>
                <c:pt idx="1757">
                  <c:v>44324</c:v>
                </c:pt>
                <c:pt idx="1758">
                  <c:v>44325</c:v>
                </c:pt>
                <c:pt idx="1759">
                  <c:v>44326</c:v>
                </c:pt>
                <c:pt idx="1760">
                  <c:v>44327</c:v>
                </c:pt>
                <c:pt idx="1761">
                  <c:v>44328</c:v>
                </c:pt>
                <c:pt idx="1762">
                  <c:v>44329</c:v>
                </c:pt>
                <c:pt idx="1763">
                  <c:v>44330</c:v>
                </c:pt>
                <c:pt idx="1764">
                  <c:v>44331</c:v>
                </c:pt>
                <c:pt idx="1765">
                  <c:v>44332</c:v>
                </c:pt>
                <c:pt idx="1766">
                  <c:v>44333</c:v>
                </c:pt>
                <c:pt idx="1767">
                  <c:v>44334</c:v>
                </c:pt>
                <c:pt idx="1768">
                  <c:v>44335</c:v>
                </c:pt>
                <c:pt idx="1769">
                  <c:v>44336</c:v>
                </c:pt>
                <c:pt idx="1770">
                  <c:v>44337</c:v>
                </c:pt>
                <c:pt idx="1771">
                  <c:v>44338</c:v>
                </c:pt>
                <c:pt idx="1772">
                  <c:v>44339</c:v>
                </c:pt>
                <c:pt idx="1773">
                  <c:v>44340</c:v>
                </c:pt>
                <c:pt idx="1774">
                  <c:v>44341</c:v>
                </c:pt>
                <c:pt idx="1775">
                  <c:v>44342</c:v>
                </c:pt>
                <c:pt idx="1776">
                  <c:v>44343</c:v>
                </c:pt>
                <c:pt idx="1777">
                  <c:v>44344</c:v>
                </c:pt>
                <c:pt idx="1778">
                  <c:v>44345</c:v>
                </c:pt>
                <c:pt idx="1779">
                  <c:v>44346</c:v>
                </c:pt>
                <c:pt idx="1780">
                  <c:v>44347</c:v>
                </c:pt>
                <c:pt idx="1781">
                  <c:v>44348</c:v>
                </c:pt>
                <c:pt idx="1782">
                  <c:v>44349</c:v>
                </c:pt>
                <c:pt idx="1783">
                  <c:v>44350</c:v>
                </c:pt>
                <c:pt idx="1784">
                  <c:v>44351</c:v>
                </c:pt>
                <c:pt idx="1785">
                  <c:v>44352</c:v>
                </c:pt>
                <c:pt idx="1786">
                  <c:v>44353</c:v>
                </c:pt>
                <c:pt idx="1787">
                  <c:v>44354</c:v>
                </c:pt>
                <c:pt idx="1788">
                  <c:v>44355</c:v>
                </c:pt>
                <c:pt idx="1789">
                  <c:v>44356</c:v>
                </c:pt>
                <c:pt idx="1790">
                  <c:v>44357</c:v>
                </c:pt>
                <c:pt idx="1791">
                  <c:v>44358</c:v>
                </c:pt>
                <c:pt idx="1792">
                  <c:v>44359</c:v>
                </c:pt>
                <c:pt idx="1793">
                  <c:v>44360</c:v>
                </c:pt>
                <c:pt idx="1794">
                  <c:v>44361</c:v>
                </c:pt>
                <c:pt idx="1795">
                  <c:v>44362</c:v>
                </c:pt>
                <c:pt idx="1796">
                  <c:v>44363</c:v>
                </c:pt>
                <c:pt idx="1797">
                  <c:v>44364</c:v>
                </c:pt>
                <c:pt idx="1798">
                  <c:v>44365</c:v>
                </c:pt>
                <c:pt idx="1799">
                  <c:v>44366</c:v>
                </c:pt>
                <c:pt idx="1800">
                  <c:v>44367</c:v>
                </c:pt>
                <c:pt idx="1801">
                  <c:v>44368</c:v>
                </c:pt>
                <c:pt idx="1802">
                  <c:v>44369</c:v>
                </c:pt>
                <c:pt idx="1803">
                  <c:v>44370</c:v>
                </c:pt>
                <c:pt idx="1804">
                  <c:v>44371</c:v>
                </c:pt>
                <c:pt idx="1805">
                  <c:v>44372</c:v>
                </c:pt>
                <c:pt idx="1806">
                  <c:v>44373</c:v>
                </c:pt>
                <c:pt idx="1807">
                  <c:v>44374</c:v>
                </c:pt>
                <c:pt idx="1808">
                  <c:v>44375</c:v>
                </c:pt>
                <c:pt idx="1809">
                  <c:v>44376</c:v>
                </c:pt>
                <c:pt idx="1810">
                  <c:v>44377</c:v>
                </c:pt>
                <c:pt idx="1811">
                  <c:v>44378</c:v>
                </c:pt>
                <c:pt idx="1812">
                  <c:v>44379</c:v>
                </c:pt>
                <c:pt idx="1813">
                  <c:v>44380</c:v>
                </c:pt>
                <c:pt idx="1814">
                  <c:v>44381</c:v>
                </c:pt>
                <c:pt idx="1815">
                  <c:v>44382</c:v>
                </c:pt>
                <c:pt idx="1816">
                  <c:v>44383</c:v>
                </c:pt>
                <c:pt idx="1817">
                  <c:v>44384</c:v>
                </c:pt>
                <c:pt idx="1818">
                  <c:v>44385</c:v>
                </c:pt>
                <c:pt idx="1819">
                  <c:v>44386</c:v>
                </c:pt>
                <c:pt idx="1820">
                  <c:v>44387</c:v>
                </c:pt>
                <c:pt idx="1821">
                  <c:v>44388</c:v>
                </c:pt>
                <c:pt idx="1822">
                  <c:v>44389</c:v>
                </c:pt>
                <c:pt idx="1823">
                  <c:v>44390</c:v>
                </c:pt>
                <c:pt idx="1824">
                  <c:v>44391</c:v>
                </c:pt>
                <c:pt idx="1825">
                  <c:v>44392</c:v>
                </c:pt>
                <c:pt idx="1826">
                  <c:v>44393</c:v>
                </c:pt>
                <c:pt idx="1827">
                  <c:v>44394</c:v>
                </c:pt>
                <c:pt idx="1828">
                  <c:v>44395</c:v>
                </c:pt>
                <c:pt idx="1829">
                  <c:v>44396</c:v>
                </c:pt>
                <c:pt idx="1830">
                  <c:v>44397</c:v>
                </c:pt>
                <c:pt idx="1831">
                  <c:v>44398</c:v>
                </c:pt>
                <c:pt idx="1832">
                  <c:v>44399</c:v>
                </c:pt>
                <c:pt idx="1833">
                  <c:v>44400</c:v>
                </c:pt>
                <c:pt idx="1834">
                  <c:v>44401</c:v>
                </c:pt>
                <c:pt idx="1835">
                  <c:v>44402</c:v>
                </c:pt>
                <c:pt idx="1836">
                  <c:v>44403</c:v>
                </c:pt>
                <c:pt idx="1837">
                  <c:v>44404</c:v>
                </c:pt>
                <c:pt idx="1838">
                  <c:v>44405</c:v>
                </c:pt>
                <c:pt idx="1839">
                  <c:v>44406</c:v>
                </c:pt>
                <c:pt idx="1840">
                  <c:v>44407</c:v>
                </c:pt>
                <c:pt idx="1841">
                  <c:v>44408</c:v>
                </c:pt>
                <c:pt idx="1842">
                  <c:v>44409</c:v>
                </c:pt>
                <c:pt idx="1843">
                  <c:v>44410</c:v>
                </c:pt>
                <c:pt idx="1844">
                  <c:v>44411</c:v>
                </c:pt>
                <c:pt idx="1845">
                  <c:v>44412</c:v>
                </c:pt>
                <c:pt idx="1846">
                  <c:v>44413</c:v>
                </c:pt>
                <c:pt idx="1847">
                  <c:v>44414</c:v>
                </c:pt>
                <c:pt idx="1848">
                  <c:v>44415</c:v>
                </c:pt>
                <c:pt idx="1849">
                  <c:v>44416</c:v>
                </c:pt>
                <c:pt idx="1850">
                  <c:v>44417</c:v>
                </c:pt>
                <c:pt idx="1851">
                  <c:v>44418</c:v>
                </c:pt>
                <c:pt idx="1852">
                  <c:v>44419</c:v>
                </c:pt>
                <c:pt idx="1853">
                  <c:v>44420</c:v>
                </c:pt>
                <c:pt idx="1854">
                  <c:v>44421</c:v>
                </c:pt>
                <c:pt idx="1855">
                  <c:v>44422</c:v>
                </c:pt>
                <c:pt idx="1856">
                  <c:v>44423</c:v>
                </c:pt>
                <c:pt idx="1857">
                  <c:v>44424</c:v>
                </c:pt>
                <c:pt idx="1858">
                  <c:v>44425</c:v>
                </c:pt>
                <c:pt idx="1859">
                  <c:v>44426</c:v>
                </c:pt>
                <c:pt idx="1860">
                  <c:v>44427</c:v>
                </c:pt>
                <c:pt idx="1861">
                  <c:v>44428</c:v>
                </c:pt>
                <c:pt idx="1862">
                  <c:v>44429</c:v>
                </c:pt>
                <c:pt idx="1863">
                  <c:v>44430</c:v>
                </c:pt>
                <c:pt idx="1864">
                  <c:v>44431</c:v>
                </c:pt>
                <c:pt idx="1865">
                  <c:v>44432</c:v>
                </c:pt>
                <c:pt idx="1866">
                  <c:v>44433</c:v>
                </c:pt>
                <c:pt idx="1867">
                  <c:v>44434</c:v>
                </c:pt>
                <c:pt idx="1868">
                  <c:v>44435</c:v>
                </c:pt>
                <c:pt idx="1869">
                  <c:v>44436</c:v>
                </c:pt>
                <c:pt idx="1870">
                  <c:v>44437</c:v>
                </c:pt>
                <c:pt idx="1871">
                  <c:v>44438</c:v>
                </c:pt>
                <c:pt idx="1872">
                  <c:v>44439</c:v>
                </c:pt>
                <c:pt idx="1873">
                  <c:v>44440</c:v>
                </c:pt>
                <c:pt idx="1874">
                  <c:v>44441</c:v>
                </c:pt>
                <c:pt idx="1875">
                  <c:v>44442</c:v>
                </c:pt>
                <c:pt idx="1876">
                  <c:v>44443</c:v>
                </c:pt>
                <c:pt idx="1877">
                  <c:v>44444</c:v>
                </c:pt>
                <c:pt idx="1878">
                  <c:v>44445</c:v>
                </c:pt>
                <c:pt idx="1879">
                  <c:v>44446</c:v>
                </c:pt>
                <c:pt idx="1880">
                  <c:v>44447</c:v>
                </c:pt>
                <c:pt idx="1881">
                  <c:v>44448</c:v>
                </c:pt>
                <c:pt idx="1882">
                  <c:v>44449</c:v>
                </c:pt>
                <c:pt idx="1883">
                  <c:v>44450</c:v>
                </c:pt>
                <c:pt idx="1884">
                  <c:v>44451</c:v>
                </c:pt>
                <c:pt idx="1885">
                  <c:v>44452</c:v>
                </c:pt>
                <c:pt idx="1886">
                  <c:v>44453</c:v>
                </c:pt>
                <c:pt idx="1887">
                  <c:v>44454</c:v>
                </c:pt>
                <c:pt idx="1888">
                  <c:v>44455</c:v>
                </c:pt>
                <c:pt idx="1889">
                  <c:v>44456</c:v>
                </c:pt>
                <c:pt idx="1890">
                  <c:v>44457</c:v>
                </c:pt>
                <c:pt idx="1891">
                  <c:v>44458</c:v>
                </c:pt>
                <c:pt idx="1892">
                  <c:v>44459</c:v>
                </c:pt>
                <c:pt idx="1893">
                  <c:v>44460</c:v>
                </c:pt>
                <c:pt idx="1894">
                  <c:v>44461</c:v>
                </c:pt>
                <c:pt idx="1895">
                  <c:v>44462</c:v>
                </c:pt>
                <c:pt idx="1896">
                  <c:v>44463</c:v>
                </c:pt>
                <c:pt idx="1897">
                  <c:v>44464</c:v>
                </c:pt>
                <c:pt idx="1898">
                  <c:v>44465</c:v>
                </c:pt>
                <c:pt idx="1899">
                  <c:v>44466</c:v>
                </c:pt>
                <c:pt idx="1900">
                  <c:v>44467</c:v>
                </c:pt>
                <c:pt idx="1901">
                  <c:v>44468</c:v>
                </c:pt>
                <c:pt idx="1902">
                  <c:v>44469</c:v>
                </c:pt>
                <c:pt idx="1903">
                  <c:v>44470</c:v>
                </c:pt>
                <c:pt idx="1904">
                  <c:v>44471</c:v>
                </c:pt>
                <c:pt idx="1905">
                  <c:v>44472</c:v>
                </c:pt>
                <c:pt idx="1906">
                  <c:v>44473</c:v>
                </c:pt>
                <c:pt idx="1907">
                  <c:v>44474</c:v>
                </c:pt>
                <c:pt idx="1908">
                  <c:v>44475</c:v>
                </c:pt>
                <c:pt idx="1909">
                  <c:v>44476</c:v>
                </c:pt>
                <c:pt idx="1910">
                  <c:v>44477</c:v>
                </c:pt>
                <c:pt idx="1911">
                  <c:v>44478</c:v>
                </c:pt>
                <c:pt idx="1912">
                  <c:v>44479</c:v>
                </c:pt>
                <c:pt idx="1913">
                  <c:v>44480</c:v>
                </c:pt>
                <c:pt idx="1914">
                  <c:v>44481</c:v>
                </c:pt>
                <c:pt idx="1915">
                  <c:v>44482</c:v>
                </c:pt>
                <c:pt idx="1916">
                  <c:v>44483</c:v>
                </c:pt>
                <c:pt idx="1917">
                  <c:v>44484</c:v>
                </c:pt>
                <c:pt idx="1918">
                  <c:v>44485</c:v>
                </c:pt>
                <c:pt idx="1919">
                  <c:v>44486</c:v>
                </c:pt>
                <c:pt idx="1920">
                  <c:v>44487</c:v>
                </c:pt>
                <c:pt idx="1921">
                  <c:v>44488</c:v>
                </c:pt>
                <c:pt idx="1922">
                  <c:v>44489</c:v>
                </c:pt>
                <c:pt idx="1923">
                  <c:v>44490</c:v>
                </c:pt>
                <c:pt idx="1924">
                  <c:v>44491</c:v>
                </c:pt>
                <c:pt idx="1925">
                  <c:v>44492</c:v>
                </c:pt>
                <c:pt idx="1926">
                  <c:v>44493</c:v>
                </c:pt>
                <c:pt idx="1927">
                  <c:v>44494</c:v>
                </c:pt>
                <c:pt idx="1928">
                  <c:v>44495</c:v>
                </c:pt>
                <c:pt idx="1929">
                  <c:v>44496</c:v>
                </c:pt>
                <c:pt idx="1930">
                  <c:v>44497</c:v>
                </c:pt>
                <c:pt idx="1931">
                  <c:v>44498</c:v>
                </c:pt>
                <c:pt idx="1932">
                  <c:v>44499</c:v>
                </c:pt>
                <c:pt idx="1933">
                  <c:v>44500</c:v>
                </c:pt>
                <c:pt idx="1934">
                  <c:v>44501</c:v>
                </c:pt>
                <c:pt idx="1935">
                  <c:v>44502</c:v>
                </c:pt>
                <c:pt idx="1936">
                  <c:v>44503</c:v>
                </c:pt>
                <c:pt idx="1937">
                  <c:v>44504</c:v>
                </c:pt>
                <c:pt idx="1938">
                  <c:v>44505</c:v>
                </c:pt>
                <c:pt idx="1939">
                  <c:v>44506</c:v>
                </c:pt>
                <c:pt idx="1940">
                  <c:v>44507</c:v>
                </c:pt>
                <c:pt idx="1941">
                  <c:v>44508</c:v>
                </c:pt>
                <c:pt idx="1942">
                  <c:v>44509</c:v>
                </c:pt>
                <c:pt idx="1943">
                  <c:v>44510</c:v>
                </c:pt>
                <c:pt idx="1944">
                  <c:v>44511</c:v>
                </c:pt>
                <c:pt idx="1945">
                  <c:v>44512</c:v>
                </c:pt>
                <c:pt idx="1946">
                  <c:v>44513</c:v>
                </c:pt>
                <c:pt idx="1947">
                  <c:v>44514</c:v>
                </c:pt>
                <c:pt idx="1948">
                  <c:v>44515</c:v>
                </c:pt>
                <c:pt idx="1949">
                  <c:v>44516</c:v>
                </c:pt>
                <c:pt idx="1950">
                  <c:v>44517</c:v>
                </c:pt>
                <c:pt idx="1951">
                  <c:v>44518</c:v>
                </c:pt>
                <c:pt idx="1952">
                  <c:v>44519</c:v>
                </c:pt>
                <c:pt idx="1953">
                  <c:v>44520</c:v>
                </c:pt>
                <c:pt idx="1954">
                  <c:v>44521</c:v>
                </c:pt>
                <c:pt idx="1955">
                  <c:v>44522</c:v>
                </c:pt>
                <c:pt idx="1956">
                  <c:v>44523</c:v>
                </c:pt>
                <c:pt idx="1957">
                  <c:v>44524</c:v>
                </c:pt>
                <c:pt idx="1958">
                  <c:v>44525</c:v>
                </c:pt>
                <c:pt idx="1959">
                  <c:v>44526</c:v>
                </c:pt>
                <c:pt idx="1960">
                  <c:v>44527</c:v>
                </c:pt>
                <c:pt idx="1961">
                  <c:v>44528</c:v>
                </c:pt>
                <c:pt idx="1962">
                  <c:v>44529</c:v>
                </c:pt>
                <c:pt idx="1963">
                  <c:v>44530</c:v>
                </c:pt>
                <c:pt idx="1964">
                  <c:v>44531</c:v>
                </c:pt>
                <c:pt idx="1965">
                  <c:v>44532</c:v>
                </c:pt>
                <c:pt idx="1966">
                  <c:v>44533</c:v>
                </c:pt>
                <c:pt idx="1967">
                  <c:v>44534</c:v>
                </c:pt>
                <c:pt idx="1968">
                  <c:v>44535</c:v>
                </c:pt>
                <c:pt idx="1969">
                  <c:v>44536</c:v>
                </c:pt>
                <c:pt idx="1970">
                  <c:v>44537</c:v>
                </c:pt>
                <c:pt idx="1971">
                  <c:v>44538</c:v>
                </c:pt>
                <c:pt idx="1972">
                  <c:v>44539</c:v>
                </c:pt>
                <c:pt idx="1973">
                  <c:v>44540</c:v>
                </c:pt>
                <c:pt idx="1974">
                  <c:v>44541</c:v>
                </c:pt>
                <c:pt idx="1975">
                  <c:v>44542</c:v>
                </c:pt>
                <c:pt idx="1976">
                  <c:v>44543</c:v>
                </c:pt>
                <c:pt idx="1977">
                  <c:v>44544</c:v>
                </c:pt>
                <c:pt idx="1978">
                  <c:v>44545</c:v>
                </c:pt>
                <c:pt idx="1979">
                  <c:v>44546</c:v>
                </c:pt>
                <c:pt idx="1980">
                  <c:v>44547</c:v>
                </c:pt>
                <c:pt idx="1981">
                  <c:v>44548</c:v>
                </c:pt>
                <c:pt idx="1982">
                  <c:v>44549</c:v>
                </c:pt>
                <c:pt idx="1983">
                  <c:v>44550</c:v>
                </c:pt>
                <c:pt idx="1984">
                  <c:v>44551</c:v>
                </c:pt>
                <c:pt idx="1985">
                  <c:v>44552</c:v>
                </c:pt>
                <c:pt idx="1986">
                  <c:v>44553</c:v>
                </c:pt>
                <c:pt idx="1987">
                  <c:v>44554</c:v>
                </c:pt>
                <c:pt idx="1988">
                  <c:v>44555</c:v>
                </c:pt>
                <c:pt idx="1989">
                  <c:v>44556</c:v>
                </c:pt>
                <c:pt idx="1990">
                  <c:v>44557</c:v>
                </c:pt>
                <c:pt idx="1991">
                  <c:v>44558</c:v>
                </c:pt>
                <c:pt idx="1992">
                  <c:v>44559</c:v>
                </c:pt>
                <c:pt idx="1993">
                  <c:v>44560</c:v>
                </c:pt>
                <c:pt idx="1994">
                  <c:v>44561</c:v>
                </c:pt>
                <c:pt idx="1995">
                  <c:v>44562</c:v>
                </c:pt>
                <c:pt idx="1996">
                  <c:v>44563</c:v>
                </c:pt>
                <c:pt idx="1997">
                  <c:v>44564</c:v>
                </c:pt>
                <c:pt idx="1998">
                  <c:v>44565</c:v>
                </c:pt>
                <c:pt idx="1999">
                  <c:v>44566</c:v>
                </c:pt>
                <c:pt idx="2000">
                  <c:v>44567</c:v>
                </c:pt>
                <c:pt idx="2001">
                  <c:v>44568</c:v>
                </c:pt>
                <c:pt idx="2002">
                  <c:v>44569</c:v>
                </c:pt>
                <c:pt idx="2003">
                  <c:v>44570</c:v>
                </c:pt>
                <c:pt idx="2004">
                  <c:v>44571</c:v>
                </c:pt>
                <c:pt idx="2005">
                  <c:v>44572</c:v>
                </c:pt>
                <c:pt idx="2006">
                  <c:v>44573</c:v>
                </c:pt>
                <c:pt idx="2007">
                  <c:v>44574</c:v>
                </c:pt>
                <c:pt idx="2008">
                  <c:v>44575</c:v>
                </c:pt>
                <c:pt idx="2009">
                  <c:v>44576</c:v>
                </c:pt>
                <c:pt idx="2010">
                  <c:v>44577</c:v>
                </c:pt>
                <c:pt idx="2011">
                  <c:v>44578</c:v>
                </c:pt>
                <c:pt idx="2012">
                  <c:v>44579</c:v>
                </c:pt>
                <c:pt idx="2013">
                  <c:v>44580</c:v>
                </c:pt>
                <c:pt idx="2014">
                  <c:v>44581</c:v>
                </c:pt>
                <c:pt idx="2015">
                  <c:v>44582</c:v>
                </c:pt>
                <c:pt idx="2016">
                  <c:v>44583</c:v>
                </c:pt>
                <c:pt idx="2017">
                  <c:v>44584</c:v>
                </c:pt>
                <c:pt idx="2018">
                  <c:v>44585</c:v>
                </c:pt>
                <c:pt idx="2019">
                  <c:v>44586</c:v>
                </c:pt>
                <c:pt idx="2020">
                  <c:v>44587</c:v>
                </c:pt>
                <c:pt idx="2021">
                  <c:v>44588</c:v>
                </c:pt>
                <c:pt idx="2022">
                  <c:v>44589</c:v>
                </c:pt>
                <c:pt idx="2023">
                  <c:v>44590</c:v>
                </c:pt>
                <c:pt idx="2024">
                  <c:v>44591</c:v>
                </c:pt>
                <c:pt idx="2025">
                  <c:v>44592</c:v>
                </c:pt>
                <c:pt idx="2026">
                  <c:v>44593</c:v>
                </c:pt>
                <c:pt idx="2027">
                  <c:v>44594</c:v>
                </c:pt>
                <c:pt idx="2028">
                  <c:v>44595</c:v>
                </c:pt>
                <c:pt idx="2029">
                  <c:v>44596</c:v>
                </c:pt>
                <c:pt idx="2030">
                  <c:v>44597</c:v>
                </c:pt>
                <c:pt idx="2031">
                  <c:v>44598</c:v>
                </c:pt>
                <c:pt idx="2032">
                  <c:v>44599</c:v>
                </c:pt>
                <c:pt idx="2033">
                  <c:v>44600</c:v>
                </c:pt>
                <c:pt idx="2034">
                  <c:v>44601</c:v>
                </c:pt>
                <c:pt idx="2035">
                  <c:v>44602</c:v>
                </c:pt>
                <c:pt idx="2036">
                  <c:v>44603</c:v>
                </c:pt>
                <c:pt idx="2037">
                  <c:v>44604</c:v>
                </c:pt>
                <c:pt idx="2038">
                  <c:v>44605</c:v>
                </c:pt>
                <c:pt idx="2039">
                  <c:v>44606</c:v>
                </c:pt>
                <c:pt idx="2040">
                  <c:v>44607</c:v>
                </c:pt>
                <c:pt idx="2041">
                  <c:v>44608</c:v>
                </c:pt>
                <c:pt idx="2042">
                  <c:v>44609</c:v>
                </c:pt>
                <c:pt idx="2043">
                  <c:v>44610</c:v>
                </c:pt>
                <c:pt idx="2044">
                  <c:v>44611</c:v>
                </c:pt>
                <c:pt idx="2045">
                  <c:v>44612</c:v>
                </c:pt>
                <c:pt idx="2046">
                  <c:v>44613</c:v>
                </c:pt>
                <c:pt idx="2047">
                  <c:v>44614</c:v>
                </c:pt>
                <c:pt idx="2048">
                  <c:v>44615</c:v>
                </c:pt>
                <c:pt idx="2049">
                  <c:v>44616</c:v>
                </c:pt>
                <c:pt idx="2050">
                  <c:v>44617</c:v>
                </c:pt>
                <c:pt idx="2051">
                  <c:v>44618</c:v>
                </c:pt>
                <c:pt idx="2052">
                  <c:v>44619</c:v>
                </c:pt>
                <c:pt idx="2053">
                  <c:v>44620</c:v>
                </c:pt>
                <c:pt idx="2054">
                  <c:v>44621</c:v>
                </c:pt>
                <c:pt idx="2055">
                  <c:v>44622</c:v>
                </c:pt>
                <c:pt idx="2056">
                  <c:v>44623</c:v>
                </c:pt>
                <c:pt idx="2057">
                  <c:v>44624</c:v>
                </c:pt>
                <c:pt idx="2058">
                  <c:v>44625</c:v>
                </c:pt>
                <c:pt idx="2059">
                  <c:v>44626</c:v>
                </c:pt>
                <c:pt idx="2060">
                  <c:v>44627</c:v>
                </c:pt>
                <c:pt idx="2061">
                  <c:v>44628</c:v>
                </c:pt>
                <c:pt idx="2062">
                  <c:v>44629</c:v>
                </c:pt>
                <c:pt idx="2063">
                  <c:v>44630</c:v>
                </c:pt>
                <c:pt idx="2064">
                  <c:v>44631</c:v>
                </c:pt>
                <c:pt idx="2065">
                  <c:v>44632</c:v>
                </c:pt>
                <c:pt idx="2066">
                  <c:v>44633</c:v>
                </c:pt>
                <c:pt idx="2067">
                  <c:v>44634</c:v>
                </c:pt>
                <c:pt idx="2068">
                  <c:v>44635</c:v>
                </c:pt>
                <c:pt idx="2069">
                  <c:v>44636</c:v>
                </c:pt>
                <c:pt idx="2070">
                  <c:v>44637</c:v>
                </c:pt>
                <c:pt idx="2071">
                  <c:v>44638</c:v>
                </c:pt>
                <c:pt idx="2072">
                  <c:v>44639</c:v>
                </c:pt>
                <c:pt idx="2073">
                  <c:v>44640</c:v>
                </c:pt>
                <c:pt idx="2074">
                  <c:v>44641</c:v>
                </c:pt>
                <c:pt idx="2075">
                  <c:v>44642</c:v>
                </c:pt>
                <c:pt idx="2076">
                  <c:v>44643</c:v>
                </c:pt>
                <c:pt idx="2077">
                  <c:v>44644</c:v>
                </c:pt>
                <c:pt idx="2078">
                  <c:v>44645</c:v>
                </c:pt>
                <c:pt idx="2079">
                  <c:v>44646</c:v>
                </c:pt>
                <c:pt idx="2080">
                  <c:v>44647</c:v>
                </c:pt>
                <c:pt idx="2081">
                  <c:v>44648</c:v>
                </c:pt>
                <c:pt idx="2082">
                  <c:v>44649</c:v>
                </c:pt>
                <c:pt idx="2083">
                  <c:v>44650</c:v>
                </c:pt>
                <c:pt idx="2084">
                  <c:v>44651</c:v>
                </c:pt>
                <c:pt idx="2085">
                  <c:v>44652</c:v>
                </c:pt>
                <c:pt idx="2086">
                  <c:v>44653</c:v>
                </c:pt>
                <c:pt idx="2087">
                  <c:v>44654</c:v>
                </c:pt>
                <c:pt idx="2088">
                  <c:v>44655</c:v>
                </c:pt>
                <c:pt idx="2089">
                  <c:v>44656</c:v>
                </c:pt>
                <c:pt idx="2090">
                  <c:v>44657</c:v>
                </c:pt>
                <c:pt idx="2091">
                  <c:v>44658</c:v>
                </c:pt>
                <c:pt idx="2092">
                  <c:v>44659</c:v>
                </c:pt>
                <c:pt idx="2093">
                  <c:v>44660</c:v>
                </c:pt>
                <c:pt idx="2094">
                  <c:v>44661</c:v>
                </c:pt>
                <c:pt idx="2095">
                  <c:v>44662</c:v>
                </c:pt>
                <c:pt idx="2096">
                  <c:v>44663</c:v>
                </c:pt>
                <c:pt idx="2097">
                  <c:v>44664</c:v>
                </c:pt>
                <c:pt idx="2098">
                  <c:v>44665</c:v>
                </c:pt>
                <c:pt idx="2099">
                  <c:v>44666</c:v>
                </c:pt>
                <c:pt idx="2100">
                  <c:v>44667</c:v>
                </c:pt>
                <c:pt idx="2101">
                  <c:v>44668</c:v>
                </c:pt>
                <c:pt idx="2102">
                  <c:v>44669</c:v>
                </c:pt>
                <c:pt idx="2103">
                  <c:v>44670</c:v>
                </c:pt>
                <c:pt idx="2104">
                  <c:v>44671</c:v>
                </c:pt>
                <c:pt idx="2105">
                  <c:v>44672</c:v>
                </c:pt>
                <c:pt idx="2106">
                  <c:v>44673</c:v>
                </c:pt>
                <c:pt idx="2107">
                  <c:v>44674</c:v>
                </c:pt>
                <c:pt idx="2108">
                  <c:v>44675</c:v>
                </c:pt>
                <c:pt idx="2109">
                  <c:v>44676</c:v>
                </c:pt>
                <c:pt idx="2110">
                  <c:v>44677</c:v>
                </c:pt>
                <c:pt idx="2111">
                  <c:v>44678</c:v>
                </c:pt>
                <c:pt idx="2112">
                  <c:v>44679</c:v>
                </c:pt>
                <c:pt idx="2113">
                  <c:v>44680</c:v>
                </c:pt>
                <c:pt idx="2114">
                  <c:v>44681</c:v>
                </c:pt>
                <c:pt idx="2115">
                  <c:v>44682</c:v>
                </c:pt>
                <c:pt idx="2116">
                  <c:v>44683</c:v>
                </c:pt>
                <c:pt idx="2117">
                  <c:v>44684</c:v>
                </c:pt>
                <c:pt idx="2118">
                  <c:v>44685</c:v>
                </c:pt>
                <c:pt idx="2119">
                  <c:v>44686</c:v>
                </c:pt>
                <c:pt idx="2120">
                  <c:v>44687</c:v>
                </c:pt>
                <c:pt idx="2121">
                  <c:v>44688</c:v>
                </c:pt>
                <c:pt idx="2122">
                  <c:v>44689</c:v>
                </c:pt>
                <c:pt idx="2123">
                  <c:v>44690</c:v>
                </c:pt>
                <c:pt idx="2124">
                  <c:v>44691</c:v>
                </c:pt>
                <c:pt idx="2125">
                  <c:v>44692</c:v>
                </c:pt>
                <c:pt idx="2126">
                  <c:v>44693</c:v>
                </c:pt>
                <c:pt idx="2127">
                  <c:v>44694</c:v>
                </c:pt>
                <c:pt idx="2128">
                  <c:v>44695</c:v>
                </c:pt>
                <c:pt idx="2129">
                  <c:v>44696</c:v>
                </c:pt>
                <c:pt idx="2130">
                  <c:v>44697</c:v>
                </c:pt>
                <c:pt idx="2131">
                  <c:v>44698</c:v>
                </c:pt>
                <c:pt idx="2132">
                  <c:v>44699</c:v>
                </c:pt>
                <c:pt idx="2133">
                  <c:v>44700</c:v>
                </c:pt>
                <c:pt idx="2134">
                  <c:v>44701</c:v>
                </c:pt>
                <c:pt idx="2135">
                  <c:v>44702</c:v>
                </c:pt>
                <c:pt idx="2136">
                  <c:v>44703</c:v>
                </c:pt>
                <c:pt idx="2137">
                  <c:v>44704</c:v>
                </c:pt>
                <c:pt idx="2138">
                  <c:v>44705</c:v>
                </c:pt>
              </c:numCache>
            </c:numRef>
          </c:cat>
          <c:val>
            <c:numRef>
              <c:f>Sheet1!$B$2:$B$2140</c:f>
              <c:numCache>
                <c:formatCode>General</c:formatCode>
                <c:ptCount val="2139"/>
                <c:pt idx="609">
                  <c:v>37</c:v>
                </c:pt>
                <c:pt idx="610">
                  <c:v>16</c:v>
                </c:pt>
                <c:pt idx="611">
                  <c:v>49</c:v>
                </c:pt>
                <c:pt idx="612">
                  <c:v>44</c:v>
                </c:pt>
                <c:pt idx="613">
                  <c:v>39</c:v>
                </c:pt>
                <c:pt idx="614">
                  <c:v>33</c:v>
                </c:pt>
                <c:pt idx="615">
                  <c:v>37</c:v>
                </c:pt>
                <c:pt idx="616">
                  <c:v>13</c:v>
                </c:pt>
                <c:pt idx="617">
                  <c:v>15</c:v>
                </c:pt>
                <c:pt idx="618">
                  <c:v>26</c:v>
                </c:pt>
                <c:pt idx="619">
                  <c:v>22</c:v>
                </c:pt>
                <c:pt idx="620">
                  <c:v>25</c:v>
                </c:pt>
                <c:pt idx="621">
                  <c:v>57</c:v>
                </c:pt>
                <c:pt idx="622">
                  <c:v>79</c:v>
                </c:pt>
                <c:pt idx="623">
                  <c:v>44</c:v>
                </c:pt>
                <c:pt idx="624">
                  <c:v>26</c:v>
                </c:pt>
                <c:pt idx="625">
                  <c:v>44</c:v>
                </c:pt>
                <c:pt idx="626">
                  <c:v>27</c:v>
                </c:pt>
                <c:pt idx="627">
                  <c:v>50</c:v>
                </c:pt>
                <c:pt idx="628">
                  <c:v>34</c:v>
                </c:pt>
                <c:pt idx="629">
                  <c:v>61</c:v>
                </c:pt>
                <c:pt idx="630">
                  <c:v>22</c:v>
                </c:pt>
                <c:pt idx="631">
                  <c:v>23</c:v>
                </c:pt>
                <c:pt idx="632">
                  <c:v>64</c:v>
                </c:pt>
                <c:pt idx="633">
                  <c:v>40</c:v>
                </c:pt>
                <c:pt idx="634">
                  <c:v>109</c:v>
                </c:pt>
                <c:pt idx="635">
                  <c:v>30</c:v>
                </c:pt>
                <c:pt idx="636">
                  <c:v>45</c:v>
                </c:pt>
                <c:pt idx="637">
                  <c:v>20</c:v>
                </c:pt>
                <c:pt idx="638">
                  <c:v>12</c:v>
                </c:pt>
                <c:pt idx="639">
                  <c:v>31</c:v>
                </c:pt>
                <c:pt idx="640">
                  <c:v>47</c:v>
                </c:pt>
                <c:pt idx="641">
                  <c:v>68</c:v>
                </c:pt>
                <c:pt idx="642">
                  <c:v>82</c:v>
                </c:pt>
                <c:pt idx="643">
                  <c:v>100</c:v>
                </c:pt>
                <c:pt idx="644">
                  <c:v>76</c:v>
                </c:pt>
                <c:pt idx="645">
                  <c:v>74</c:v>
                </c:pt>
                <c:pt idx="646">
                  <c:v>78</c:v>
                </c:pt>
                <c:pt idx="647">
                  <c:v>78</c:v>
                </c:pt>
                <c:pt idx="648">
                  <c:v>75</c:v>
                </c:pt>
                <c:pt idx="649">
                  <c:v>102</c:v>
                </c:pt>
                <c:pt idx="650">
                  <c:v>95</c:v>
                </c:pt>
                <c:pt idx="651">
                  <c:v>53</c:v>
                </c:pt>
                <c:pt idx="652">
                  <c:v>73</c:v>
                </c:pt>
                <c:pt idx="653">
                  <c:v>82</c:v>
                </c:pt>
                <c:pt idx="654">
                  <c:v>90</c:v>
                </c:pt>
                <c:pt idx="655">
                  <c:v>102</c:v>
                </c:pt>
                <c:pt idx="656">
                  <c:v>80</c:v>
                </c:pt>
                <c:pt idx="657">
                  <c:v>96</c:v>
                </c:pt>
                <c:pt idx="658">
                  <c:v>103</c:v>
                </c:pt>
                <c:pt idx="659">
                  <c:v>80</c:v>
                </c:pt>
                <c:pt idx="660">
                  <c:v>83</c:v>
                </c:pt>
                <c:pt idx="661">
                  <c:v>65</c:v>
                </c:pt>
                <c:pt idx="662">
                  <c:v>80</c:v>
                </c:pt>
                <c:pt idx="663">
                  <c:v>66</c:v>
                </c:pt>
                <c:pt idx="664">
                  <c:v>73</c:v>
                </c:pt>
                <c:pt idx="665">
                  <c:v>64</c:v>
                </c:pt>
                <c:pt idx="666">
                  <c:v>61</c:v>
                </c:pt>
                <c:pt idx="667">
                  <c:v>91</c:v>
                </c:pt>
                <c:pt idx="668">
                  <c:v>75</c:v>
                </c:pt>
                <c:pt idx="669">
                  <c:v>93</c:v>
                </c:pt>
                <c:pt idx="670">
                  <c:v>71</c:v>
                </c:pt>
                <c:pt idx="671">
                  <c:v>77</c:v>
                </c:pt>
                <c:pt idx="672">
                  <c:v>55</c:v>
                </c:pt>
                <c:pt idx="673">
                  <c:v>45</c:v>
                </c:pt>
                <c:pt idx="674">
                  <c:v>32</c:v>
                </c:pt>
                <c:pt idx="675">
                  <c:v>42</c:v>
                </c:pt>
                <c:pt idx="676">
                  <c:v>40</c:v>
                </c:pt>
                <c:pt idx="677">
                  <c:v>49</c:v>
                </c:pt>
                <c:pt idx="678">
                  <c:v>66</c:v>
                </c:pt>
                <c:pt idx="679">
                  <c:v>21</c:v>
                </c:pt>
                <c:pt idx="680">
                  <c:v>20</c:v>
                </c:pt>
                <c:pt idx="681">
                  <c:v>24</c:v>
                </c:pt>
                <c:pt idx="682">
                  <c:v>74</c:v>
                </c:pt>
                <c:pt idx="683">
                  <c:v>36</c:v>
                </c:pt>
                <c:pt idx="684">
                  <c:v>50</c:v>
                </c:pt>
                <c:pt idx="685">
                  <c:v>31</c:v>
                </c:pt>
                <c:pt idx="686">
                  <c:v>16</c:v>
                </c:pt>
                <c:pt idx="687">
                  <c:v>41</c:v>
                </c:pt>
                <c:pt idx="688">
                  <c:v>29</c:v>
                </c:pt>
                <c:pt idx="689">
                  <c:v>34</c:v>
                </c:pt>
                <c:pt idx="690">
                  <c:v>48</c:v>
                </c:pt>
                <c:pt idx="691">
                  <c:v>66</c:v>
                </c:pt>
                <c:pt idx="692">
                  <c:v>32</c:v>
                </c:pt>
                <c:pt idx="693">
                  <c:v>15</c:v>
                </c:pt>
                <c:pt idx="694">
                  <c:v>31</c:v>
                </c:pt>
                <c:pt idx="695">
                  <c:v>84</c:v>
                </c:pt>
                <c:pt idx="696">
                  <c:v>30</c:v>
                </c:pt>
                <c:pt idx="697">
                  <c:v>42</c:v>
                </c:pt>
                <c:pt idx="698">
                  <c:v>38</c:v>
                </c:pt>
                <c:pt idx="699">
                  <c:v>62</c:v>
                </c:pt>
                <c:pt idx="700">
                  <c:v>11</c:v>
                </c:pt>
                <c:pt idx="701">
                  <c:v>13</c:v>
                </c:pt>
                <c:pt idx="702">
                  <c:v>21</c:v>
                </c:pt>
                <c:pt idx="703">
                  <c:v>34</c:v>
                </c:pt>
                <c:pt idx="704">
                  <c:v>62</c:v>
                </c:pt>
                <c:pt idx="705">
                  <c:v>77</c:v>
                </c:pt>
                <c:pt idx="706">
                  <c:v>23</c:v>
                </c:pt>
                <c:pt idx="707">
                  <c:v>23</c:v>
                </c:pt>
                <c:pt idx="708">
                  <c:v>11</c:v>
                </c:pt>
                <c:pt idx="709">
                  <c:v>45</c:v>
                </c:pt>
                <c:pt idx="710">
                  <c:v>24</c:v>
                </c:pt>
                <c:pt idx="711">
                  <c:v>36</c:v>
                </c:pt>
                <c:pt idx="712">
                  <c:v>60</c:v>
                </c:pt>
                <c:pt idx="713">
                  <c:v>45</c:v>
                </c:pt>
                <c:pt idx="714">
                  <c:v>19</c:v>
                </c:pt>
                <c:pt idx="715">
                  <c:v>17</c:v>
                </c:pt>
                <c:pt idx="716">
                  <c:v>33</c:v>
                </c:pt>
                <c:pt idx="717">
                  <c:v>29</c:v>
                </c:pt>
                <c:pt idx="718">
                  <c:v>27</c:v>
                </c:pt>
                <c:pt idx="719">
                  <c:v>25</c:v>
                </c:pt>
                <c:pt idx="720">
                  <c:v>22</c:v>
                </c:pt>
                <c:pt idx="721">
                  <c:v>38</c:v>
                </c:pt>
                <c:pt idx="722">
                  <c:v>21</c:v>
                </c:pt>
                <c:pt idx="723">
                  <c:v>58</c:v>
                </c:pt>
                <c:pt idx="724">
                  <c:v>131</c:v>
                </c:pt>
                <c:pt idx="725">
                  <c:v>111</c:v>
                </c:pt>
                <c:pt idx="726">
                  <c:v>294</c:v>
                </c:pt>
                <c:pt idx="727">
                  <c:v>109</c:v>
                </c:pt>
                <c:pt idx="728">
                  <c:v>91</c:v>
                </c:pt>
                <c:pt idx="729">
                  <c:v>100</c:v>
                </c:pt>
                <c:pt idx="730">
                  <c:v>152</c:v>
                </c:pt>
                <c:pt idx="731">
                  <c:v>80</c:v>
                </c:pt>
                <c:pt idx="732">
                  <c:v>161</c:v>
                </c:pt>
                <c:pt idx="733">
                  <c:v>82</c:v>
                </c:pt>
                <c:pt idx="734">
                  <c:v>64</c:v>
                </c:pt>
                <c:pt idx="735">
                  <c:v>61</c:v>
                </c:pt>
                <c:pt idx="736">
                  <c:v>82</c:v>
                </c:pt>
                <c:pt idx="737">
                  <c:v>81</c:v>
                </c:pt>
                <c:pt idx="738">
                  <c:v>52</c:v>
                </c:pt>
                <c:pt idx="739">
                  <c:v>125</c:v>
                </c:pt>
                <c:pt idx="740">
                  <c:v>51</c:v>
                </c:pt>
                <c:pt idx="741">
                  <c:v>39</c:v>
                </c:pt>
                <c:pt idx="742">
                  <c:v>44</c:v>
                </c:pt>
                <c:pt idx="743">
                  <c:v>33</c:v>
                </c:pt>
                <c:pt idx="744">
                  <c:v>21</c:v>
                </c:pt>
                <c:pt idx="745">
                  <c:v>58</c:v>
                </c:pt>
                <c:pt idx="746">
                  <c:v>52</c:v>
                </c:pt>
                <c:pt idx="747">
                  <c:v>56</c:v>
                </c:pt>
                <c:pt idx="748">
                  <c:v>50</c:v>
                </c:pt>
                <c:pt idx="749">
                  <c:v>51</c:v>
                </c:pt>
                <c:pt idx="750">
                  <c:v>75</c:v>
                </c:pt>
                <c:pt idx="751">
                  <c:v>54</c:v>
                </c:pt>
                <c:pt idx="752">
                  <c:v>58</c:v>
                </c:pt>
                <c:pt idx="753">
                  <c:v>78</c:v>
                </c:pt>
                <c:pt idx="754">
                  <c:v>33</c:v>
                </c:pt>
                <c:pt idx="755">
                  <c:v>32</c:v>
                </c:pt>
                <c:pt idx="756">
                  <c:v>14</c:v>
                </c:pt>
                <c:pt idx="757">
                  <c:v>19</c:v>
                </c:pt>
                <c:pt idx="758">
                  <c:v>52</c:v>
                </c:pt>
                <c:pt idx="759">
                  <c:v>35</c:v>
                </c:pt>
                <c:pt idx="760">
                  <c:v>66</c:v>
                </c:pt>
                <c:pt idx="761">
                  <c:v>24</c:v>
                </c:pt>
                <c:pt idx="762">
                  <c:v>32</c:v>
                </c:pt>
                <c:pt idx="763">
                  <c:v>28</c:v>
                </c:pt>
                <c:pt idx="764">
                  <c:v>32</c:v>
                </c:pt>
                <c:pt idx="765">
                  <c:v>25</c:v>
                </c:pt>
                <c:pt idx="766">
                  <c:v>41</c:v>
                </c:pt>
                <c:pt idx="767">
                  <c:v>59</c:v>
                </c:pt>
                <c:pt idx="768">
                  <c:v>53</c:v>
                </c:pt>
                <c:pt idx="769">
                  <c:v>33</c:v>
                </c:pt>
                <c:pt idx="770">
                  <c:v>16</c:v>
                </c:pt>
                <c:pt idx="771">
                  <c:v>30</c:v>
                </c:pt>
                <c:pt idx="772">
                  <c:v>44</c:v>
                </c:pt>
                <c:pt idx="773">
                  <c:v>35</c:v>
                </c:pt>
                <c:pt idx="774">
                  <c:v>59</c:v>
                </c:pt>
                <c:pt idx="775">
                  <c:v>36</c:v>
                </c:pt>
                <c:pt idx="776">
                  <c:v>32</c:v>
                </c:pt>
                <c:pt idx="777">
                  <c:v>23</c:v>
                </c:pt>
                <c:pt idx="778">
                  <c:v>14</c:v>
                </c:pt>
                <c:pt idx="779">
                  <c:v>14</c:v>
                </c:pt>
                <c:pt idx="780">
                  <c:v>23</c:v>
                </c:pt>
                <c:pt idx="781">
                  <c:v>20</c:v>
                </c:pt>
                <c:pt idx="782">
                  <c:v>19</c:v>
                </c:pt>
                <c:pt idx="783">
                  <c:v>20</c:v>
                </c:pt>
                <c:pt idx="784">
                  <c:v>15</c:v>
                </c:pt>
                <c:pt idx="785">
                  <c:v>11</c:v>
                </c:pt>
                <c:pt idx="786">
                  <c:v>18</c:v>
                </c:pt>
                <c:pt idx="787">
                  <c:v>20</c:v>
                </c:pt>
                <c:pt idx="788">
                  <c:v>24</c:v>
                </c:pt>
                <c:pt idx="789">
                  <c:v>31</c:v>
                </c:pt>
                <c:pt idx="790">
                  <c:v>68</c:v>
                </c:pt>
                <c:pt idx="791">
                  <c:v>22</c:v>
                </c:pt>
                <c:pt idx="792">
                  <c:v>14</c:v>
                </c:pt>
                <c:pt idx="793">
                  <c:v>22</c:v>
                </c:pt>
                <c:pt idx="794">
                  <c:v>28</c:v>
                </c:pt>
                <c:pt idx="795">
                  <c:v>44</c:v>
                </c:pt>
                <c:pt idx="796">
                  <c:v>43</c:v>
                </c:pt>
                <c:pt idx="797">
                  <c:v>37</c:v>
                </c:pt>
                <c:pt idx="798">
                  <c:v>14</c:v>
                </c:pt>
                <c:pt idx="799">
                  <c:v>15</c:v>
                </c:pt>
                <c:pt idx="800">
                  <c:v>19</c:v>
                </c:pt>
                <c:pt idx="801">
                  <c:v>30</c:v>
                </c:pt>
                <c:pt idx="802">
                  <c:v>31</c:v>
                </c:pt>
                <c:pt idx="803">
                  <c:v>21</c:v>
                </c:pt>
                <c:pt idx="804">
                  <c:v>21</c:v>
                </c:pt>
                <c:pt idx="805">
                  <c:v>24</c:v>
                </c:pt>
                <c:pt idx="806">
                  <c:v>22</c:v>
                </c:pt>
                <c:pt idx="807">
                  <c:v>12</c:v>
                </c:pt>
                <c:pt idx="808">
                  <c:v>24</c:v>
                </c:pt>
                <c:pt idx="809">
                  <c:v>30</c:v>
                </c:pt>
                <c:pt idx="810">
                  <c:v>26</c:v>
                </c:pt>
                <c:pt idx="811">
                  <c:v>24</c:v>
                </c:pt>
                <c:pt idx="812">
                  <c:v>10</c:v>
                </c:pt>
                <c:pt idx="813">
                  <c:v>13</c:v>
                </c:pt>
                <c:pt idx="814">
                  <c:v>14</c:v>
                </c:pt>
                <c:pt idx="815">
                  <c:v>20</c:v>
                </c:pt>
                <c:pt idx="816">
                  <c:v>10</c:v>
                </c:pt>
                <c:pt idx="817">
                  <c:v>40</c:v>
                </c:pt>
                <c:pt idx="818">
                  <c:v>16</c:v>
                </c:pt>
                <c:pt idx="819">
                  <c:v>12</c:v>
                </c:pt>
                <c:pt idx="820">
                  <c:v>30</c:v>
                </c:pt>
                <c:pt idx="821">
                  <c:v>19</c:v>
                </c:pt>
                <c:pt idx="822">
                  <c:v>12</c:v>
                </c:pt>
                <c:pt idx="823">
                  <c:v>25</c:v>
                </c:pt>
                <c:pt idx="824">
                  <c:v>28</c:v>
                </c:pt>
                <c:pt idx="825">
                  <c:v>31</c:v>
                </c:pt>
                <c:pt idx="826">
                  <c:v>18</c:v>
                </c:pt>
                <c:pt idx="827">
                  <c:v>18</c:v>
                </c:pt>
                <c:pt idx="828">
                  <c:v>27</c:v>
                </c:pt>
                <c:pt idx="829">
                  <c:v>15</c:v>
                </c:pt>
                <c:pt idx="830">
                  <c:v>21</c:v>
                </c:pt>
                <c:pt idx="831">
                  <c:v>33</c:v>
                </c:pt>
                <c:pt idx="832">
                  <c:v>53</c:v>
                </c:pt>
                <c:pt idx="833">
                  <c:v>55</c:v>
                </c:pt>
                <c:pt idx="834">
                  <c:v>51</c:v>
                </c:pt>
                <c:pt idx="835">
                  <c:v>42</c:v>
                </c:pt>
                <c:pt idx="836">
                  <c:v>43</c:v>
                </c:pt>
                <c:pt idx="837">
                  <c:v>54</c:v>
                </c:pt>
                <c:pt idx="838">
                  <c:v>39</c:v>
                </c:pt>
                <c:pt idx="839">
                  <c:v>34</c:v>
                </c:pt>
                <c:pt idx="840">
                  <c:v>33</c:v>
                </c:pt>
                <c:pt idx="841">
                  <c:v>39</c:v>
                </c:pt>
                <c:pt idx="842">
                  <c:v>40</c:v>
                </c:pt>
                <c:pt idx="843">
                  <c:v>54</c:v>
                </c:pt>
                <c:pt idx="844">
                  <c:v>220</c:v>
                </c:pt>
                <c:pt idx="845">
                  <c:v>116</c:v>
                </c:pt>
                <c:pt idx="846">
                  <c:v>86</c:v>
                </c:pt>
                <c:pt idx="847">
                  <c:v>59</c:v>
                </c:pt>
                <c:pt idx="848">
                  <c:v>59</c:v>
                </c:pt>
                <c:pt idx="849">
                  <c:v>48</c:v>
                </c:pt>
                <c:pt idx="850">
                  <c:v>56</c:v>
                </c:pt>
                <c:pt idx="851">
                  <c:v>123</c:v>
                </c:pt>
                <c:pt idx="852">
                  <c:v>37</c:v>
                </c:pt>
                <c:pt idx="853">
                  <c:v>60</c:v>
                </c:pt>
                <c:pt idx="854">
                  <c:v>37</c:v>
                </c:pt>
                <c:pt idx="855">
                  <c:v>29</c:v>
                </c:pt>
                <c:pt idx="856">
                  <c:v>47</c:v>
                </c:pt>
                <c:pt idx="857">
                  <c:v>35</c:v>
                </c:pt>
                <c:pt idx="858">
                  <c:v>32</c:v>
                </c:pt>
                <c:pt idx="859">
                  <c:v>23</c:v>
                </c:pt>
                <c:pt idx="860">
                  <c:v>31</c:v>
                </c:pt>
                <c:pt idx="861">
                  <c:v>25</c:v>
                </c:pt>
                <c:pt idx="862">
                  <c:v>19</c:v>
                </c:pt>
                <c:pt idx="863">
                  <c:v>46</c:v>
                </c:pt>
                <c:pt idx="864">
                  <c:v>59</c:v>
                </c:pt>
                <c:pt idx="865">
                  <c:v>40</c:v>
                </c:pt>
                <c:pt idx="866">
                  <c:v>28</c:v>
                </c:pt>
                <c:pt idx="867">
                  <c:v>23</c:v>
                </c:pt>
                <c:pt idx="868">
                  <c:v>19</c:v>
                </c:pt>
                <c:pt idx="869">
                  <c:v>23</c:v>
                </c:pt>
                <c:pt idx="870">
                  <c:v>31</c:v>
                </c:pt>
                <c:pt idx="871">
                  <c:v>26</c:v>
                </c:pt>
                <c:pt idx="872">
                  <c:v>29</c:v>
                </c:pt>
                <c:pt idx="873">
                  <c:v>19</c:v>
                </c:pt>
                <c:pt idx="874">
                  <c:v>24</c:v>
                </c:pt>
                <c:pt idx="875">
                  <c:v>10</c:v>
                </c:pt>
                <c:pt idx="876">
                  <c:v>6</c:v>
                </c:pt>
                <c:pt idx="877">
                  <c:v>31</c:v>
                </c:pt>
                <c:pt idx="878">
                  <c:v>32</c:v>
                </c:pt>
                <c:pt idx="879">
                  <c:v>63</c:v>
                </c:pt>
                <c:pt idx="880">
                  <c:v>46</c:v>
                </c:pt>
                <c:pt idx="881">
                  <c:v>55</c:v>
                </c:pt>
                <c:pt idx="882">
                  <c:v>26</c:v>
                </c:pt>
                <c:pt idx="883">
                  <c:v>37</c:v>
                </c:pt>
                <c:pt idx="884">
                  <c:v>45</c:v>
                </c:pt>
                <c:pt idx="885">
                  <c:v>39</c:v>
                </c:pt>
                <c:pt idx="886">
                  <c:v>41</c:v>
                </c:pt>
                <c:pt idx="887">
                  <c:v>43</c:v>
                </c:pt>
                <c:pt idx="888">
                  <c:v>84</c:v>
                </c:pt>
                <c:pt idx="889">
                  <c:v>52</c:v>
                </c:pt>
                <c:pt idx="890">
                  <c:v>31</c:v>
                </c:pt>
                <c:pt idx="891">
                  <c:v>54</c:v>
                </c:pt>
                <c:pt idx="892">
                  <c:v>62</c:v>
                </c:pt>
                <c:pt idx="893">
                  <c:v>36</c:v>
                </c:pt>
                <c:pt idx="894">
                  <c:v>36</c:v>
                </c:pt>
                <c:pt idx="895">
                  <c:v>41</c:v>
                </c:pt>
                <c:pt idx="896">
                  <c:v>37</c:v>
                </c:pt>
                <c:pt idx="897">
                  <c:v>34</c:v>
                </c:pt>
                <c:pt idx="898">
                  <c:v>43</c:v>
                </c:pt>
                <c:pt idx="899">
                  <c:v>28</c:v>
                </c:pt>
                <c:pt idx="900">
                  <c:v>19</c:v>
                </c:pt>
                <c:pt idx="901">
                  <c:v>45</c:v>
                </c:pt>
                <c:pt idx="902">
                  <c:v>20</c:v>
                </c:pt>
                <c:pt idx="903">
                  <c:v>15</c:v>
                </c:pt>
                <c:pt idx="904">
                  <c:v>25</c:v>
                </c:pt>
                <c:pt idx="905">
                  <c:v>32</c:v>
                </c:pt>
                <c:pt idx="906">
                  <c:v>40</c:v>
                </c:pt>
                <c:pt idx="907">
                  <c:v>31</c:v>
                </c:pt>
                <c:pt idx="908">
                  <c:v>55</c:v>
                </c:pt>
                <c:pt idx="909">
                  <c:v>22</c:v>
                </c:pt>
                <c:pt idx="910">
                  <c:v>23</c:v>
                </c:pt>
                <c:pt idx="911">
                  <c:v>31</c:v>
                </c:pt>
                <c:pt idx="912">
                  <c:v>36</c:v>
                </c:pt>
                <c:pt idx="913">
                  <c:v>19</c:v>
                </c:pt>
                <c:pt idx="914">
                  <c:v>35</c:v>
                </c:pt>
                <c:pt idx="915">
                  <c:v>20</c:v>
                </c:pt>
                <c:pt idx="916">
                  <c:v>43</c:v>
                </c:pt>
                <c:pt idx="917">
                  <c:v>37</c:v>
                </c:pt>
                <c:pt idx="918">
                  <c:v>45</c:v>
                </c:pt>
                <c:pt idx="919">
                  <c:v>51</c:v>
                </c:pt>
                <c:pt idx="920">
                  <c:v>51</c:v>
                </c:pt>
                <c:pt idx="921">
                  <c:v>36</c:v>
                </c:pt>
                <c:pt idx="922">
                  <c:v>44</c:v>
                </c:pt>
                <c:pt idx="923">
                  <c:v>42</c:v>
                </c:pt>
                <c:pt idx="924">
                  <c:v>23</c:v>
                </c:pt>
                <c:pt idx="925">
                  <c:v>26</c:v>
                </c:pt>
                <c:pt idx="926">
                  <c:v>45</c:v>
                </c:pt>
                <c:pt idx="927">
                  <c:v>51</c:v>
                </c:pt>
                <c:pt idx="928">
                  <c:v>30</c:v>
                </c:pt>
                <c:pt idx="929">
                  <c:v>29</c:v>
                </c:pt>
                <c:pt idx="930">
                  <c:v>30</c:v>
                </c:pt>
                <c:pt idx="931">
                  <c:v>25</c:v>
                </c:pt>
                <c:pt idx="932">
                  <c:v>25</c:v>
                </c:pt>
                <c:pt idx="933">
                  <c:v>14</c:v>
                </c:pt>
                <c:pt idx="934">
                  <c:v>27</c:v>
                </c:pt>
                <c:pt idx="935">
                  <c:v>28</c:v>
                </c:pt>
                <c:pt idx="936">
                  <c:v>35</c:v>
                </c:pt>
                <c:pt idx="937">
                  <c:v>29</c:v>
                </c:pt>
                <c:pt idx="938">
                  <c:v>19</c:v>
                </c:pt>
                <c:pt idx="939">
                  <c:v>27</c:v>
                </c:pt>
                <c:pt idx="940">
                  <c:v>29</c:v>
                </c:pt>
                <c:pt idx="941">
                  <c:v>29</c:v>
                </c:pt>
                <c:pt idx="942">
                  <c:v>26</c:v>
                </c:pt>
                <c:pt idx="943">
                  <c:v>38</c:v>
                </c:pt>
                <c:pt idx="944">
                  <c:v>35</c:v>
                </c:pt>
                <c:pt idx="945">
                  <c:v>27</c:v>
                </c:pt>
                <c:pt idx="946">
                  <c:v>11</c:v>
                </c:pt>
                <c:pt idx="947">
                  <c:v>17</c:v>
                </c:pt>
                <c:pt idx="948">
                  <c:v>62</c:v>
                </c:pt>
                <c:pt idx="949">
                  <c:v>78</c:v>
                </c:pt>
                <c:pt idx="950">
                  <c:v>45</c:v>
                </c:pt>
                <c:pt idx="951">
                  <c:v>24</c:v>
                </c:pt>
                <c:pt idx="952">
                  <c:v>24</c:v>
                </c:pt>
                <c:pt idx="953">
                  <c:v>24</c:v>
                </c:pt>
                <c:pt idx="954">
                  <c:v>55</c:v>
                </c:pt>
                <c:pt idx="955">
                  <c:v>43</c:v>
                </c:pt>
                <c:pt idx="956">
                  <c:v>41</c:v>
                </c:pt>
                <c:pt idx="957">
                  <c:v>53</c:v>
                </c:pt>
                <c:pt idx="958">
                  <c:v>44</c:v>
                </c:pt>
                <c:pt idx="959">
                  <c:v>31</c:v>
                </c:pt>
                <c:pt idx="960">
                  <c:v>25</c:v>
                </c:pt>
                <c:pt idx="961">
                  <c:v>29</c:v>
                </c:pt>
                <c:pt idx="962">
                  <c:v>29</c:v>
                </c:pt>
                <c:pt idx="963">
                  <c:v>24</c:v>
                </c:pt>
                <c:pt idx="964">
                  <c:v>32</c:v>
                </c:pt>
                <c:pt idx="965">
                  <c:v>23</c:v>
                </c:pt>
                <c:pt idx="966">
                  <c:v>23</c:v>
                </c:pt>
                <c:pt idx="967">
                  <c:v>17</c:v>
                </c:pt>
                <c:pt idx="968">
                  <c:v>25</c:v>
                </c:pt>
                <c:pt idx="969">
                  <c:v>25</c:v>
                </c:pt>
                <c:pt idx="970">
                  <c:v>21</c:v>
                </c:pt>
                <c:pt idx="971">
                  <c:v>21</c:v>
                </c:pt>
                <c:pt idx="972">
                  <c:v>30</c:v>
                </c:pt>
                <c:pt idx="973">
                  <c:v>20</c:v>
                </c:pt>
                <c:pt idx="974">
                  <c:v>39</c:v>
                </c:pt>
                <c:pt idx="975">
                  <c:v>39</c:v>
                </c:pt>
                <c:pt idx="976">
                  <c:v>45</c:v>
                </c:pt>
                <c:pt idx="977">
                  <c:v>38</c:v>
                </c:pt>
                <c:pt idx="978">
                  <c:v>20</c:v>
                </c:pt>
                <c:pt idx="979">
                  <c:v>32</c:v>
                </c:pt>
                <c:pt idx="980">
                  <c:v>21</c:v>
                </c:pt>
                <c:pt idx="981">
                  <c:v>18</c:v>
                </c:pt>
                <c:pt idx="982">
                  <c:v>31</c:v>
                </c:pt>
                <c:pt idx="983">
                  <c:v>34</c:v>
                </c:pt>
                <c:pt idx="984">
                  <c:v>35</c:v>
                </c:pt>
                <c:pt idx="985">
                  <c:v>29</c:v>
                </c:pt>
                <c:pt idx="986">
                  <c:v>33</c:v>
                </c:pt>
                <c:pt idx="987">
                  <c:v>17</c:v>
                </c:pt>
                <c:pt idx="988">
                  <c:v>31</c:v>
                </c:pt>
                <c:pt idx="989">
                  <c:v>40</c:v>
                </c:pt>
                <c:pt idx="990">
                  <c:v>39</c:v>
                </c:pt>
                <c:pt idx="991">
                  <c:v>31</c:v>
                </c:pt>
                <c:pt idx="992">
                  <c:v>32</c:v>
                </c:pt>
                <c:pt idx="993">
                  <c:v>28</c:v>
                </c:pt>
                <c:pt idx="994">
                  <c:v>22</c:v>
                </c:pt>
                <c:pt idx="995">
                  <c:v>30</c:v>
                </c:pt>
                <c:pt idx="996">
                  <c:v>33</c:v>
                </c:pt>
                <c:pt idx="997">
                  <c:v>60</c:v>
                </c:pt>
                <c:pt idx="998">
                  <c:v>23</c:v>
                </c:pt>
                <c:pt idx="999">
                  <c:v>32</c:v>
                </c:pt>
                <c:pt idx="1000">
                  <c:v>30</c:v>
                </c:pt>
                <c:pt idx="1001">
                  <c:v>28</c:v>
                </c:pt>
                <c:pt idx="1002">
                  <c:v>49</c:v>
                </c:pt>
                <c:pt idx="1003">
                  <c:v>54</c:v>
                </c:pt>
                <c:pt idx="1004">
                  <c:v>1716</c:v>
                </c:pt>
                <c:pt idx="1005">
                  <c:v>478</c:v>
                </c:pt>
                <c:pt idx="1006">
                  <c:v>474</c:v>
                </c:pt>
                <c:pt idx="1007">
                  <c:v>162</c:v>
                </c:pt>
                <c:pt idx="1008">
                  <c:v>85</c:v>
                </c:pt>
                <c:pt idx="1009">
                  <c:v>82</c:v>
                </c:pt>
                <c:pt idx="1010">
                  <c:v>77</c:v>
                </c:pt>
                <c:pt idx="1011">
                  <c:v>45</c:v>
                </c:pt>
                <c:pt idx="1012">
                  <c:v>77</c:v>
                </c:pt>
                <c:pt idx="1013">
                  <c:v>41</c:v>
                </c:pt>
                <c:pt idx="1014">
                  <c:v>54</c:v>
                </c:pt>
                <c:pt idx="1015">
                  <c:v>42</c:v>
                </c:pt>
                <c:pt idx="1016">
                  <c:v>28</c:v>
                </c:pt>
                <c:pt idx="1017">
                  <c:v>34</c:v>
                </c:pt>
                <c:pt idx="1018">
                  <c:v>46</c:v>
                </c:pt>
                <c:pt idx="1019">
                  <c:v>41</c:v>
                </c:pt>
                <c:pt idx="1020">
                  <c:v>39</c:v>
                </c:pt>
                <c:pt idx="1021">
                  <c:v>62</c:v>
                </c:pt>
                <c:pt idx="1022">
                  <c:v>26</c:v>
                </c:pt>
                <c:pt idx="1023">
                  <c:v>18</c:v>
                </c:pt>
                <c:pt idx="1024">
                  <c:v>18</c:v>
                </c:pt>
                <c:pt idx="1025">
                  <c:v>38</c:v>
                </c:pt>
                <c:pt idx="1026">
                  <c:v>62</c:v>
                </c:pt>
                <c:pt idx="1027">
                  <c:v>46</c:v>
                </c:pt>
                <c:pt idx="1028">
                  <c:v>51</c:v>
                </c:pt>
                <c:pt idx="1029">
                  <c:v>35</c:v>
                </c:pt>
                <c:pt idx="1030">
                  <c:v>32</c:v>
                </c:pt>
                <c:pt idx="1031">
                  <c:v>38</c:v>
                </c:pt>
                <c:pt idx="1032">
                  <c:v>28</c:v>
                </c:pt>
                <c:pt idx="1033">
                  <c:v>31</c:v>
                </c:pt>
                <c:pt idx="1034">
                  <c:v>25</c:v>
                </c:pt>
                <c:pt idx="1035">
                  <c:v>39</c:v>
                </c:pt>
                <c:pt idx="1036">
                  <c:v>23</c:v>
                </c:pt>
                <c:pt idx="1037">
                  <c:v>22</c:v>
                </c:pt>
                <c:pt idx="1038">
                  <c:v>24</c:v>
                </c:pt>
                <c:pt idx="1039">
                  <c:v>43</c:v>
                </c:pt>
                <c:pt idx="1040">
                  <c:v>39</c:v>
                </c:pt>
                <c:pt idx="1041">
                  <c:v>52</c:v>
                </c:pt>
                <c:pt idx="1042">
                  <c:v>27</c:v>
                </c:pt>
                <c:pt idx="1043">
                  <c:v>27</c:v>
                </c:pt>
                <c:pt idx="1044">
                  <c:v>18</c:v>
                </c:pt>
                <c:pt idx="1045">
                  <c:v>26</c:v>
                </c:pt>
                <c:pt idx="1046">
                  <c:v>44</c:v>
                </c:pt>
                <c:pt idx="1047">
                  <c:v>46</c:v>
                </c:pt>
                <c:pt idx="1048">
                  <c:v>42</c:v>
                </c:pt>
                <c:pt idx="1049">
                  <c:v>35</c:v>
                </c:pt>
                <c:pt idx="1050">
                  <c:v>36</c:v>
                </c:pt>
                <c:pt idx="1051">
                  <c:v>19</c:v>
                </c:pt>
                <c:pt idx="1052">
                  <c:v>33</c:v>
                </c:pt>
                <c:pt idx="1053">
                  <c:v>38</c:v>
                </c:pt>
                <c:pt idx="1054">
                  <c:v>37</c:v>
                </c:pt>
                <c:pt idx="1055">
                  <c:v>35</c:v>
                </c:pt>
                <c:pt idx="1056">
                  <c:v>51</c:v>
                </c:pt>
                <c:pt idx="1057">
                  <c:v>26</c:v>
                </c:pt>
                <c:pt idx="1058">
                  <c:v>22</c:v>
                </c:pt>
                <c:pt idx="1059">
                  <c:v>68</c:v>
                </c:pt>
                <c:pt idx="1060">
                  <c:v>42</c:v>
                </c:pt>
                <c:pt idx="1061">
                  <c:v>44</c:v>
                </c:pt>
                <c:pt idx="1062">
                  <c:v>31</c:v>
                </c:pt>
                <c:pt idx="1063">
                  <c:v>63</c:v>
                </c:pt>
                <c:pt idx="1064">
                  <c:v>16</c:v>
                </c:pt>
                <c:pt idx="1065">
                  <c:v>32</c:v>
                </c:pt>
                <c:pt idx="1066">
                  <c:v>69</c:v>
                </c:pt>
                <c:pt idx="1067">
                  <c:v>64</c:v>
                </c:pt>
                <c:pt idx="1068">
                  <c:v>41</c:v>
                </c:pt>
                <c:pt idx="1069">
                  <c:v>44</c:v>
                </c:pt>
                <c:pt idx="1070">
                  <c:v>51</c:v>
                </c:pt>
                <c:pt idx="1071">
                  <c:v>57</c:v>
                </c:pt>
                <c:pt idx="1072">
                  <c:v>39</c:v>
                </c:pt>
                <c:pt idx="1073">
                  <c:v>63</c:v>
                </c:pt>
                <c:pt idx="1074">
                  <c:v>59</c:v>
                </c:pt>
                <c:pt idx="1075">
                  <c:v>77</c:v>
                </c:pt>
                <c:pt idx="1076">
                  <c:v>101</c:v>
                </c:pt>
                <c:pt idx="1077">
                  <c:v>38</c:v>
                </c:pt>
                <c:pt idx="1078">
                  <c:v>34</c:v>
                </c:pt>
                <c:pt idx="1079">
                  <c:v>42</c:v>
                </c:pt>
                <c:pt idx="1080">
                  <c:v>52</c:v>
                </c:pt>
                <c:pt idx="1081">
                  <c:v>78</c:v>
                </c:pt>
                <c:pt idx="1082">
                  <c:v>35</c:v>
                </c:pt>
                <c:pt idx="1083">
                  <c:v>36</c:v>
                </c:pt>
                <c:pt idx="1084">
                  <c:v>54</c:v>
                </c:pt>
                <c:pt idx="1085">
                  <c:v>27</c:v>
                </c:pt>
                <c:pt idx="1086">
                  <c:v>22</c:v>
                </c:pt>
                <c:pt idx="1087">
                  <c:v>86</c:v>
                </c:pt>
                <c:pt idx="1088">
                  <c:v>41</c:v>
                </c:pt>
                <c:pt idx="1089">
                  <c:v>45</c:v>
                </c:pt>
                <c:pt idx="1090">
                  <c:v>51</c:v>
                </c:pt>
                <c:pt idx="1091">
                  <c:v>61</c:v>
                </c:pt>
                <c:pt idx="1092">
                  <c:v>37</c:v>
                </c:pt>
                <c:pt idx="1093">
                  <c:v>35</c:v>
                </c:pt>
                <c:pt idx="1094">
                  <c:v>36</c:v>
                </c:pt>
                <c:pt idx="1095">
                  <c:v>33</c:v>
                </c:pt>
                <c:pt idx="1096">
                  <c:v>54</c:v>
                </c:pt>
                <c:pt idx="1097">
                  <c:v>28</c:v>
                </c:pt>
                <c:pt idx="1098">
                  <c:v>44</c:v>
                </c:pt>
                <c:pt idx="1099">
                  <c:v>21</c:v>
                </c:pt>
                <c:pt idx="1100">
                  <c:v>63</c:v>
                </c:pt>
                <c:pt idx="1101">
                  <c:v>38</c:v>
                </c:pt>
                <c:pt idx="1102">
                  <c:v>88</c:v>
                </c:pt>
                <c:pt idx="1103">
                  <c:v>64</c:v>
                </c:pt>
                <c:pt idx="1104">
                  <c:v>101</c:v>
                </c:pt>
                <c:pt idx="1105">
                  <c:v>114</c:v>
                </c:pt>
                <c:pt idx="1106">
                  <c:v>59</c:v>
                </c:pt>
                <c:pt idx="1107">
                  <c:v>42</c:v>
                </c:pt>
                <c:pt idx="1108">
                  <c:v>145</c:v>
                </c:pt>
                <c:pt idx="1109">
                  <c:v>106</c:v>
                </c:pt>
                <c:pt idx="1110">
                  <c:v>73</c:v>
                </c:pt>
                <c:pt idx="1111">
                  <c:v>92</c:v>
                </c:pt>
                <c:pt idx="1112">
                  <c:v>45</c:v>
                </c:pt>
                <c:pt idx="1113">
                  <c:v>48</c:v>
                </c:pt>
                <c:pt idx="1114">
                  <c:v>55</c:v>
                </c:pt>
                <c:pt idx="1115">
                  <c:v>66</c:v>
                </c:pt>
                <c:pt idx="1116">
                  <c:v>69</c:v>
                </c:pt>
                <c:pt idx="1117">
                  <c:v>52</c:v>
                </c:pt>
                <c:pt idx="1118">
                  <c:v>98</c:v>
                </c:pt>
                <c:pt idx="1119">
                  <c:v>111</c:v>
                </c:pt>
                <c:pt idx="1120">
                  <c:v>59</c:v>
                </c:pt>
                <c:pt idx="1121">
                  <c:v>75</c:v>
                </c:pt>
                <c:pt idx="1122">
                  <c:v>93</c:v>
                </c:pt>
                <c:pt idx="1123">
                  <c:v>118</c:v>
                </c:pt>
                <c:pt idx="1124">
                  <c:v>71</c:v>
                </c:pt>
                <c:pt idx="1125">
                  <c:v>82</c:v>
                </c:pt>
                <c:pt idx="1126">
                  <c:v>70</c:v>
                </c:pt>
                <c:pt idx="1127">
                  <c:v>59</c:v>
                </c:pt>
                <c:pt idx="1128">
                  <c:v>47</c:v>
                </c:pt>
                <c:pt idx="1129">
                  <c:v>61</c:v>
                </c:pt>
                <c:pt idx="1130">
                  <c:v>74</c:v>
                </c:pt>
                <c:pt idx="1131">
                  <c:v>51</c:v>
                </c:pt>
                <c:pt idx="1132">
                  <c:v>80</c:v>
                </c:pt>
                <c:pt idx="1133">
                  <c:v>102</c:v>
                </c:pt>
                <c:pt idx="1134">
                  <c:v>55</c:v>
                </c:pt>
                <c:pt idx="1135">
                  <c:v>44</c:v>
                </c:pt>
                <c:pt idx="1136">
                  <c:v>77</c:v>
                </c:pt>
                <c:pt idx="1137">
                  <c:v>66</c:v>
                </c:pt>
                <c:pt idx="1138">
                  <c:v>65</c:v>
                </c:pt>
                <c:pt idx="1139">
                  <c:v>64</c:v>
                </c:pt>
                <c:pt idx="1140">
                  <c:v>59</c:v>
                </c:pt>
                <c:pt idx="1141">
                  <c:v>44</c:v>
                </c:pt>
                <c:pt idx="1142">
                  <c:v>60</c:v>
                </c:pt>
                <c:pt idx="1143">
                  <c:v>55</c:v>
                </c:pt>
                <c:pt idx="1144">
                  <c:v>46</c:v>
                </c:pt>
                <c:pt idx="1145">
                  <c:v>48</c:v>
                </c:pt>
                <c:pt idx="1146">
                  <c:v>61</c:v>
                </c:pt>
                <c:pt idx="1147">
                  <c:v>47</c:v>
                </c:pt>
                <c:pt idx="1148">
                  <c:v>45</c:v>
                </c:pt>
                <c:pt idx="1149">
                  <c:v>42</c:v>
                </c:pt>
                <c:pt idx="1150">
                  <c:v>60</c:v>
                </c:pt>
                <c:pt idx="1151">
                  <c:v>67</c:v>
                </c:pt>
                <c:pt idx="1152">
                  <c:v>75</c:v>
                </c:pt>
                <c:pt idx="1153">
                  <c:v>75</c:v>
                </c:pt>
                <c:pt idx="1154">
                  <c:v>47</c:v>
                </c:pt>
                <c:pt idx="1155">
                  <c:v>31</c:v>
                </c:pt>
                <c:pt idx="1156">
                  <c:v>46</c:v>
                </c:pt>
                <c:pt idx="1157">
                  <c:v>54</c:v>
                </c:pt>
                <c:pt idx="1158">
                  <c:v>47</c:v>
                </c:pt>
                <c:pt idx="1159">
                  <c:v>66</c:v>
                </c:pt>
                <c:pt idx="1160">
                  <c:v>82</c:v>
                </c:pt>
                <c:pt idx="1161">
                  <c:v>64</c:v>
                </c:pt>
                <c:pt idx="1162">
                  <c:v>38</c:v>
                </c:pt>
                <c:pt idx="1163">
                  <c:v>45</c:v>
                </c:pt>
                <c:pt idx="1164">
                  <c:v>63</c:v>
                </c:pt>
                <c:pt idx="1165">
                  <c:v>54</c:v>
                </c:pt>
                <c:pt idx="1166">
                  <c:v>70</c:v>
                </c:pt>
                <c:pt idx="1167">
                  <c:v>62</c:v>
                </c:pt>
                <c:pt idx="1168">
                  <c:v>70</c:v>
                </c:pt>
                <c:pt idx="1169">
                  <c:v>35</c:v>
                </c:pt>
                <c:pt idx="1170">
                  <c:v>44</c:v>
                </c:pt>
                <c:pt idx="1171">
                  <c:v>51</c:v>
                </c:pt>
                <c:pt idx="1172">
                  <c:v>50</c:v>
                </c:pt>
                <c:pt idx="1173">
                  <c:v>54</c:v>
                </c:pt>
                <c:pt idx="1174">
                  <c:v>65</c:v>
                </c:pt>
                <c:pt idx="1175">
                  <c:v>42</c:v>
                </c:pt>
                <c:pt idx="1176">
                  <c:v>48</c:v>
                </c:pt>
                <c:pt idx="1177">
                  <c:v>39</c:v>
                </c:pt>
                <c:pt idx="1178">
                  <c:v>963</c:v>
                </c:pt>
                <c:pt idx="1179">
                  <c:v>360</c:v>
                </c:pt>
                <c:pt idx="1180">
                  <c:v>180</c:v>
                </c:pt>
                <c:pt idx="1181">
                  <c:v>98</c:v>
                </c:pt>
                <c:pt idx="1182">
                  <c:v>83</c:v>
                </c:pt>
                <c:pt idx="1183">
                  <c:v>58</c:v>
                </c:pt>
                <c:pt idx="1184">
                  <c:v>67</c:v>
                </c:pt>
                <c:pt idx="1185">
                  <c:v>78</c:v>
                </c:pt>
                <c:pt idx="1186">
                  <c:v>64</c:v>
                </c:pt>
                <c:pt idx="1187">
                  <c:v>53</c:v>
                </c:pt>
                <c:pt idx="1188">
                  <c:v>74</c:v>
                </c:pt>
                <c:pt idx="1189">
                  <c:v>63</c:v>
                </c:pt>
                <c:pt idx="1190">
                  <c:v>39</c:v>
                </c:pt>
                <c:pt idx="1191">
                  <c:v>40</c:v>
                </c:pt>
                <c:pt idx="1192">
                  <c:v>55</c:v>
                </c:pt>
                <c:pt idx="1193">
                  <c:v>56</c:v>
                </c:pt>
                <c:pt idx="1194">
                  <c:v>51</c:v>
                </c:pt>
                <c:pt idx="1195">
                  <c:v>62</c:v>
                </c:pt>
                <c:pt idx="1196">
                  <c:v>72</c:v>
                </c:pt>
                <c:pt idx="1197">
                  <c:v>50</c:v>
                </c:pt>
                <c:pt idx="1198">
                  <c:v>39</c:v>
                </c:pt>
                <c:pt idx="1199">
                  <c:v>59</c:v>
                </c:pt>
                <c:pt idx="1200">
                  <c:v>71</c:v>
                </c:pt>
                <c:pt idx="1201">
                  <c:v>58</c:v>
                </c:pt>
                <c:pt idx="1202">
                  <c:v>57</c:v>
                </c:pt>
                <c:pt idx="1203">
                  <c:v>64</c:v>
                </c:pt>
                <c:pt idx="1204">
                  <c:v>47</c:v>
                </c:pt>
                <c:pt idx="1205">
                  <c:v>36</c:v>
                </c:pt>
                <c:pt idx="1206">
                  <c:v>52</c:v>
                </c:pt>
                <c:pt idx="1207">
                  <c:v>110</c:v>
                </c:pt>
                <c:pt idx="1208">
                  <c:v>60</c:v>
                </c:pt>
                <c:pt idx="1209">
                  <c:v>127</c:v>
                </c:pt>
                <c:pt idx="1210">
                  <c:v>60</c:v>
                </c:pt>
                <c:pt idx="1211">
                  <c:v>37</c:v>
                </c:pt>
                <c:pt idx="1212">
                  <c:v>48</c:v>
                </c:pt>
                <c:pt idx="1213">
                  <c:v>34</c:v>
                </c:pt>
                <c:pt idx="1214">
                  <c:v>43</c:v>
                </c:pt>
                <c:pt idx="1215">
                  <c:v>43</c:v>
                </c:pt>
                <c:pt idx="1216">
                  <c:v>61</c:v>
                </c:pt>
                <c:pt idx="1217">
                  <c:v>50</c:v>
                </c:pt>
                <c:pt idx="1218">
                  <c:v>35</c:v>
                </c:pt>
                <c:pt idx="1219">
                  <c:v>43</c:v>
                </c:pt>
                <c:pt idx="1220">
                  <c:v>49</c:v>
                </c:pt>
                <c:pt idx="1221">
                  <c:v>56</c:v>
                </c:pt>
                <c:pt idx="1222">
                  <c:v>103</c:v>
                </c:pt>
                <c:pt idx="1223">
                  <c:v>53</c:v>
                </c:pt>
                <c:pt idx="1224">
                  <c:v>46</c:v>
                </c:pt>
                <c:pt idx="1225">
                  <c:v>69</c:v>
                </c:pt>
                <c:pt idx="1226">
                  <c:v>77</c:v>
                </c:pt>
                <c:pt idx="1227">
                  <c:v>146</c:v>
                </c:pt>
                <c:pt idx="1228">
                  <c:v>98</c:v>
                </c:pt>
                <c:pt idx="1229">
                  <c:v>83</c:v>
                </c:pt>
                <c:pt idx="1230">
                  <c:v>67</c:v>
                </c:pt>
                <c:pt idx="1231">
                  <c:v>74</c:v>
                </c:pt>
                <c:pt idx="1232">
                  <c:v>84</c:v>
                </c:pt>
                <c:pt idx="1233">
                  <c:v>109</c:v>
                </c:pt>
                <c:pt idx="1234">
                  <c:v>462</c:v>
                </c:pt>
                <c:pt idx="1235">
                  <c:v>143</c:v>
                </c:pt>
                <c:pt idx="1236">
                  <c:v>101</c:v>
                </c:pt>
                <c:pt idx="1237">
                  <c:v>104</c:v>
                </c:pt>
                <c:pt idx="1238">
                  <c:v>99</c:v>
                </c:pt>
                <c:pt idx="1239">
                  <c:v>88</c:v>
                </c:pt>
                <c:pt idx="1240">
                  <c:v>68</c:v>
                </c:pt>
                <c:pt idx="1241">
                  <c:v>144</c:v>
                </c:pt>
                <c:pt idx="1242">
                  <c:v>90</c:v>
                </c:pt>
                <c:pt idx="1243">
                  <c:v>91</c:v>
                </c:pt>
                <c:pt idx="1244">
                  <c:v>103</c:v>
                </c:pt>
                <c:pt idx="1245">
                  <c:v>90</c:v>
                </c:pt>
                <c:pt idx="1246">
                  <c:v>78</c:v>
                </c:pt>
                <c:pt idx="1247">
                  <c:v>60</c:v>
                </c:pt>
                <c:pt idx="1248">
                  <c:v>139</c:v>
                </c:pt>
                <c:pt idx="1249">
                  <c:v>747</c:v>
                </c:pt>
                <c:pt idx="1250">
                  <c:v>475</c:v>
                </c:pt>
                <c:pt idx="1251">
                  <c:v>155</c:v>
                </c:pt>
                <c:pt idx="1252">
                  <c:v>182</c:v>
                </c:pt>
                <c:pt idx="1253">
                  <c:v>93</c:v>
                </c:pt>
                <c:pt idx="1254">
                  <c:v>106</c:v>
                </c:pt>
                <c:pt idx="1255">
                  <c:v>125</c:v>
                </c:pt>
                <c:pt idx="1256">
                  <c:v>150</c:v>
                </c:pt>
                <c:pt idx="1257">
                  <c:v>130</c:v>
                </c:pt>
                <c:pt idx="1258">
                  <c:v>246</c:v>
                </c:pt>
                <c:pt idx="1259">
                  <c:v>108</c:v>
                </c:pt>
                <c:pt idx="1260">
                  <c:v>93</c:v>
                </c:pt>
                <c:pt idx="1261">
                  <c:v>100</c:v>
                </c:pt>
                <c:pt idx="1262">
                  <c:v>96</c:v>
                </c:pt>
                <c:pt idx="1263">
                  <c:v>70</c:v>
                </c:pt>
                <c:pt idx="1264">
                  <c:v>62</c:v>
                </c:pt>
                <c:pt idx="1265">
                  <c:v>63</c:v>
                </c:pt>
                <c:pt idx="1266">
                  <c:v>29</c:v>
                </c:pt>
                <c:pt idx="1267">
                  <c:v>29</c:v>
                </c:pt>
                <c:pt idx="1268">
                  <c:v>46</c:v>
                </c:pt>
                <c:pt idx="1269">
                  <c:v>46</c:v>
                </c:pt>
                <c:pt idx="1270">
                  <c:v>33</c:v>
                </c:pt>
                <c:pt idx="1271">
                  <c:v>47</c:v>
                </c:pt>
                <c:pt idx="1272">
                  <c:v>77</c:v>
                </c:pt>
                <c:pt idx="1273">
                  <c:v>37</c:v>
                </c:pt>
                <c:pt idx="1274">
                  <c:v>22</c:v>
                </c:pt>
                <c:pt idx="1275">
                  <c:v>27</c:v>
                </c:pt>
                <c:pt idx="1276">
                  <c:v>36</c:v>
                </c:pt>
                <c:pt idx="1277">
                  <c:v>28</c:v>
                </c:pt>
                <c:pt idx="1278">
                  <c:v>40</c:v>
                </c:pt>
                <c:pt idx="1279">
                  <c:v>61</c:v>
                </c:pt>
                <c:pt idx="1280">
                  <c:v>32</c:v>
                </c:pt>
                <c:pt idx="1281">
                  <c:v>23</c:v>
                </c:pt>
                <c:pt idx="1282">
                  <c:v>28</c:v>
                </c:pt>
                <c:pt idx="1283">
                  <c:v>18</c:v>
                </c:pt>
                <c:pt idx="1284">
                  <c:v>29</c:v>
                </c:pt>
                <c:pt idx="1285">
                  <c:v>30</c:v>
                </c:pt>
                <c:pt idx="1286">
                  <c:v>38</c:v>
                </c:pt>
                <c:pt idx="1287">
                  <c:v>178</c:v>
                </c:pt>
                <c:pt idx="1288">
                  <c:v>35</c:v>
                </c:pt>
                <c:pt idx="1289">
                  <c:v>33</c:v>
                </c:pt>
                <c:pt idx="1290">
                  <c:v>55</c:v>
                </c:pt>
                <c:pt idx="1291">
                  <c:v>36</c:v>
                </c:pt>
                <c:pt idx="1292">
                  <c:v>37</c:v>
                </c:pt>
                <c:pt idx="1293">
                  <c:v>32</c:v>
                </c:pt>
                <c:pt idx="1294">
                  <c:v>22</c:v>
                </c:pt>
                <c:pt idx="1295">
                  <c:v>29</c:v>
                </c:pt>
                <c:pt idx="1296">
                  <c:v>22</c:v>
                </c:pt>
                <c:pt idx="1297">
                  <c:v>33</c:v>
                </c:pt>
                <c:pt idx="1298">
                  <c:v>16</c:v>
                </c:pt>
                <c:pt idx="1299">
                  <c:v>65</c:v>
                </c:pt>
                <c:pt idx="1300">
                  <c:v>35</c:v>
                </c:pt>
                <c:pt idx="1301">
                  <c:v>43</c:v>
                </c:pt>
                <c:pt idx="1302">
                  <c:v>11</c:v>
                </c:pt>
                <c:pt idx="1303">
                  <c:v>25</c:v>
                </c:pt>
                <c:pt idx="1304">
                  <c:v>35</c:v>
                </c:pt>
                <c:pt idx="1305">
                  <c:v>35</c:v>
                </c:pt>
                <c:pt idx="1306">
                  <c:v>42</c:v>
                </c:pt>
                <c:pt idx="1307">
                  <c:v>42</c:v>
                </c:pt>
                <c:pt idx="1308">
                  <c:v>35</c:v>
                </c:pt>
                <c:pt idx="1309">
                  <c:v>33</c:v>
                </c:pt>
                <c:pt idx="1310">
                  <c:v>26</c:v>
                </c:pt>
                <c:pt idx="1311">
                  <c:v>43</c:v>
                </c:pt>
                <c:pt idx="1312">
                  <c:v>39</c:v>
                </c:pt>
                <c:pt idx="1313">
                  <c:v>37</c:v>
                </c:pt>
                <c:pt idx="1314">
                  <c:v>27</c:v>
                </c:pt>
                <c:pt idx="1315">
                  <c:v>31</c:v>
                </c:pt>
                <c:pt idx="1316">
                  <c:v>38</c:v>
                </c:pt>
                <c:pt idx="1317">
                  <c:v>33</c:v>
                </c:pt>
                <c:pt idx="1318">
                  <c:v>22</c:v>
                </c:pt>
                <c:pt idx="1319">
                  <c:v>27</c:v>
                </c:pt>
                <c:pt idx="1320">
                  <c:v>21</c:v>
                </c:pt>
                <c:pt idx="1321">
                  <c:v>32</c:v>
                </c:pt>
                <c:pt idx="1322">
                  <c:v>43</c:v>
                </c:pt>
                <c:pt idx="1323">
                  <c:v>24</c:v>
                </c:pt>
                <c:pt idx="1324">
                  <c:v>36</c:v>
                </c:pt>
                <c:pt idx="1325">
                  <c:v>58</c:v>
                </c:pt>
                <c:pt idx="1326">
                  <c:v>93</c:v>
                </c:pt>
                <c:pt idx="1327">
                  <c:v>108</c:v>
                </c:pt>
                <c:pt idx="1328">
                  <c:v>58</c:v>
                </c:pt>
                <c:pt idx="1329">
                  <c:v>89</c:v>
                </c:pt>
                <c:pt idx="1330">
                  <c:v>53</c:v>
                </c:pt>
                <c:pt idx="1331">
                  <c:v>47</c:v>
                </c:pt>
                <c:pt idx="1332">
                  <c:v>38</c:v>
                </c:pt>
                <c:pt idx="1333">
                  <c:v>112</c:v>
                </c:pt>
                <c:pt idx="1334">
                  <c:v>70</c:v>
                </c:pt>
                <c:pt idx="1335">
                  <c:v>71</c:v>
                </c:pt>
                <c:pt idx="1336">
                  <c:v>55</c:v>
                </c:pt>
                <c:pt idx="1337">
                  <c:v>94</c:v>
                </c:pt>
                <c:pt idx="1338">
                  <c:v>35</c:v>
                </c:pt>
                <c:pt idx="1339">
                  <c:v>81</c:v>
                </c:pt>
                <c:pt idx="1340">
                  <c:v>65</c:v>
                </c:pt>
                <c:pt idx="1341">
                  <c:v>119</c:v>
                </c:pt>
                <c:pt idx="1342">
                  <c:v>57</c:v>
                </c:pt>
                <c:pt idx="1343">
                  <c:v>36</c:v>
                </c:pt>
                <c:pt idx="1344">
                  <c:v>37</c:v>
                </c:pt>
                <c:pt idx="1345">
                  <c:v>40</c:v>
                </c:pt>
                <c:pt idx="1346">
                  <c:v>359</c:v>
                </c:pt>
                <c:pt idx="1347">
                  <c:v>135</c:v>
                </c:pt>
                <c:pt idx="1348">
                  <c:v>78</c:v>
                </c:pt>
                <c:pt idx="1349">
                  <c:v>81</c:v>
                </c:pt>
                <c:pt idx="1350">
                  <c:v>74</c:v>
                </c:pt>
                <c:pt idx="1351">
                  <c:v>76</c:v>
                </c:pt>
                <c:pt idx="1352">
                  <c:v>51</c:v>
                </c:pt>
                <c:pt idx="1353">
                  <c:v>52</c:v>
                </c:pt>
                <c:pt idx="1354">
                  <c:v>50</c:v>
                </c:pt>
                <c:pt idx="1355">
                  <c:v>60</c:v>
                </c:pt>
                <c:pt idx="1356">
                  <c:v>54</c:v>
                </c:pt>
                <c:pt idx="1357">
                  <c:v>151</c:v>
                </c:pt>
                <c:pt idx="1358">
                  <c:v>55</c:v>
                </c:pt>
                <c:pt idx="1359">
                  <c:v>55</c:v>
                </c:pt>
                <c:pt idx="1360">
                  <c:v>114</c:v>
                </c:pt>
                <c:pt idx="1361">
                  <c:v>47</c:v>
                </c:pt>
                <c:pt idx="1362">
                  <c:v>109</c:v>
                </c:pt>
                <c:pt idx="1363">
                  <c:v>152</c:v>
                </c:pt>
                <c:pt idx="1364">
                  <c:v>137</c:v>
                </c:pt>
                <c:pt idx="1365">
                  <c:v>33</c:v>
                </c:pt>
                <c:pt idx="1366">
                  <c:v>69</c:v>
                </c:pt>
                <c:pt idx="1367">
                  <c:v>100</c:v>
                </c:pt>
                <c:pt idx="1368">
                  <c:v>71</c:v>
                </c:pt>
                <c:pt idx="1369">
                  <c:v>55</c:v>
                </c:pt>
                <c:pt idx="1370">
                  <c:v>87</c:v>
                </c:pt>
                <c:pt idx="1371">
                  <c:v>90</c:v>
                </c:pt>
                <c:pt idx="1372">
                  <c:v>49</c:v>
                </c:pt>
                <c:pt idx="1373">
                  <c:v>26</c:v>
                </c:pt>
                <c:pt idx="1374">
                  <c:v>34</c:v>
                </c:pt>
                <c:pt idx="1375">
                  <c:v>61</c:v>
                </c:pt>
                <c:pt idx="1376">
                  <c:v>56</c:v>
                </c:pt>
                <c:pt idx="1377">
                  <c:v>62</c:v>
                </c:pt>
                <c:pt idx="1378">
                  <c:v>46</c:v>
                </c:pt>
                <c:pt idx="1379">
                  <c:v>33</c:v>
                </c:pt>
                <c:pt idx="1380">
                  <c:v>42</c:v>
                </c:pt>
                <c:pt idx="1381">
                  <c:v>59</c:v>
                </c:pt>
                <c:pt idx="1382">
                  <c:v>52</c:v>
                </c:pt>
                <c:pt idx="1383">
                  <c:v>57</c:v>
                </c:pt>
                <c:pt idx="1384">
                  <c:v>88</c:v>
                </c:pt>
                <c:pt idx="1385">
                  <c:v>64</c:v>
                </c:pt>
                <c:pt idx="1386">
                  <c:v>38</c:v>
                </c:pt>
                <c:pt idx="1387">
                  <c:v>26</c:v>
                </c:pt>
                <c:pt idx="1388">
                  <c:v>70</c:v>
                </c:pt>
                <c:pt idx="1389">
                  <c:v>74</c:v>
                </c:pt>
                <c:pt idx="1390">
                  <c:v>87</c:v>
                </c:pt>
                <c:pt idx="1391">
                  <c:v>63</c:v>
                </c:pt>
                <c:pt idx="1392">
                  <c:v>53</c:v>
                </c:pt>
                <c:pt idx="1393">
                  <c:v>64</c:v>
                </c:pt>
                <c:pt idx="1394">
                  <c:v>23</c:v>
                </c:pt>
                <c:pt idx="1395">
                  <c:v>158</c:v>
                </c:pt>
                <c:pt idx="1396">
                  <c:v>73</c:v>
                </c:pt>
                <c:pt idx="1397">
                  <c:v>31</c:v>
                </c:pt>
                <c:pt idx="1398">
                  <c:v>74</c:v>
                </c:pt>
                <c:pt idx="1399">
                  <c:v>37</c:v>
                </c:pt>
                <c:pt idx="1400">
                  <c:v>32</c:v>
                </c:pt>
                <c:pt idx="1401">
                  <c:v>20</c:v>
                </c:pt>
                <c:pt idx="1402">
                  <c:v>53</c:v>
                </c:pt>
                <c:pt idx="1403">
                  <c:v>44</c:v>
                </c:pt>
                <c:pt idx="1404">
                  <c:v>50</c:v>
                </c:pt>
                <c:pt idx="1405">
                  <c:v>67</c:v>
                </c:pt>
                <c:pt idx="1406">
                  <c:v>39</c:v>
                </c:pt>
                <c:pt idx="1407">
                  <c:v>44</c:v>
                </c:pt>
                <c:pt idx="1408">
                  <c:v>36</c:v>
                </c:pt>
                <c:pt idx="1409">
                  <c:v>39</c:v>
                </c:pt>
                <c:pt idx="1410">
                  <c:v>97</c:v>
                </c:pt>
                <c:pt idx="1411">
                  <c:v>27</c:v>
                </c:pt>
                <c:pt idx="1412">
                  <c:v>26</c:v>
                </c:pt>
                <c:pt idx="1413">
                  <c:v>30</c:v>
                </c:pt>
                <c:pt idx="1414">
                  <c:v>37</c:v>
                </c:pt>
                <c:pt idx="1415">
                  <c:v>29</c:v>
                </c:pt>
                <c:pt idx="1416">
                  <c:v>64</c:v>
                </c:pt>
                <c:pt idx="1417">
                  <c:v>41</c:v>
                </c:pt>
                <c:pt idx="1418">
                  <c:v>56</c:v>
                </c:pt>
                <c:pt idx="1419">
                  <c:v>53</c:v>
                </c:pt>
                <c:pt idx="1420">
                  <c:v>36</c:v>
                </c:pt>
                <c:pt idx="1421">
                  <c:v>38</c:v>
                </c:pt>
                <c:pt idx="1422">
                  <c:v>33</c:v>
                </c:pt>
                <c:pt idx="1423">
                  <c:v>68</c:v>
                </c:pt>
                <c:pt idx="1424">
                  <c:v>159</c:v>
                </c:pt>
                <c:pt idx="1425">
                  <c:v>47</c:v>
                </c:pt>
                <c:pt idx="1426">
                  <c:v>61</c:v>
                </c:pt>
                <c:pt idx="1427">
                  <c:v>61</c:v>
                </c:pt>
                <c:pt idx="1428">
                  <c:v>36</c:v>
                </c:pt>
                <c:pt idx="1429">
                  <c:v>43</c:v>
                </c:pt>
                <c:pt idx="1430">
                  <c:v>65</c:v>
                </c:pt>
                <c:pt idx="1431">
                  <c:v>46</c:v>
                </c:pt>
                <c:pt idx="1432">
                  <c:v>38</c:v>
                </c:pt>
                <c:pt idx="1433">
                  <c:v>62</c:v>
                </c:pt>
                <c:pt idx="1434">
                  <c:v>67</c:v>
                </c:pt>
                <c:pt idx="1435">
                  <c:v>31</c:v>
                </c:pt>
                <c:pt idx="1436">
                  <c:v>61</c:v>
                </c:pt>
                <c:pt idx="1437">
                  <c:v>47</c:v>
                </c:pt>
                <c:pt idx="1438">
                  <c:v>36</c:v>
                </c:pt>
                <c:pt idx="1439">
                  <c:v>38</c:v>
                </c:pt>
                <c:pt idx="1440">
                  <c:v>76</c:v>
                </c:pt>
                <c:pt idx="1441">
                  <c:v>31</c:v>
                </c:pt>
                <c:pt idx="1442">
                  <c:v>24</c:v>
                </c:pt>
                <c:pt idx="1443">
                  <c:v>45</c:v>
                </c:pt>
                <c:pt idx="1444">
                  <c:v>41</c:v>
                </c:pt>
                <c:pt idx="1445">
                  <c:v>43</c:v>
                </c:pt>
                <c:pt idx="1446">
                  <c:v>61</c:v>
                </c:pt>
                <c:pt idx="1447">
                  <c:v>55</c:v>
                </c:pt>
                <c:pt idx="1448">
                  <c:v>33</c:v>
                </c:pt>
                <c:pt idx="1449">
                  <c:v>53</c:v>
                </c:pt>
                <c:pt idx="1450">
                  <c:v>49</c:v>
                </c:pt>
                <c:pt idx="1451">
                  <c:v>59</c:v>
                </c:pt>
                <c:pt idx="1452">
                  <c:v>52</c:v>
                </c:pt>
                <c:pt idx="1453">
                  <c:v>41</c:v>
                </c:pt>
                <c:pt idx="1454">
                  <c:v>58</c:v>
                </c:pt>
                <c:pt idx="1455">
                  <c:v>46</c:v>
                </c:pt>
                <c:pt idx="1456">
                  <c:v>39</c:v>
                </c:pt>
                <c:pt idx="1457">
                  <c:v>42</c:v>
                </c:pt>
                <c:pt idx="1458">
                  <c:v>57</c:v>
                </c:pt>
                <c:pt idx="1459">
                  <c:v>68</c:v>
                </c:pt>
                <c:pt idx="1460">
                  <c:v>44</c:v>
                </c:pt>
                <c:pt idx="1461">
                  <c:v>81</c:v>
                </c:pt>
                <c:pt idx="1462">
                  <c:v>91</c:v>
                </c:pt>
                <c:pt idx="1463">
                  <c:v>97</c:v>
                </c:pt>
                <c:pt idx="1464">
                  <c:v>104</c:v>
                </c:pt>
                <c:pt idx="1465">
                  <c:v>72</c:v>
                </c:pt>
                <c:pt idx="1466">
                  <c:v>76</c:v>
                </c:pt>
                <c:pt idx="1467">
                  <c:v>65</c:v>
                </c:pt>
                <c:pt idx="1468">
                  <c:v>58</c:v>
                </c:pt>
                <c:pt idx="1469">
                  <c:v>74</c:v>
                </c:pt>
                <c:pt idx="1470">
                  <c:v>48</c:v>
                </c:pt>
                <c:pt idx="1471">
                  <c:v>75</c:v>
                </c:pt>
                <c:pt idx="1472">
                  <c:v>70</c:v>
                </c:pt>
                <c:pt idx="1473">
                  <c:v>59</c:v>
                </c:pt>
                <c:pt idx="1474">
                  <c:v>69</c:v>
                </c:pt>
                <c:pt idx="1475">
                  <c:v>84</c:v>
                </c:pt>
                <c:pt idx="1476">
                  <c:v>65</c:v>
                </c:pt>
                <c:pt idx="1477">
                  <c:v>47</c:v>
                </c:pt>
                <c:pt idx="1478">
                  <c:v>70</c:v>
                </c:pt>
                <c:pt idx="1479">
                  <c:v>95</c:v>
                </c:pt>
                <c:pt idx="1480">
                  <c:v>55</c:v>
                </c:pt>
                <c:pt idx="1481">
                  <c:v>51</c:v>
                </c:pt>
                <c:pt idx="1482">
                  <c:v>46</c:v>
                </c:pt>
                <c:pt idx="1483">
                  <c:v>44</c:v>
                </c:pt>
                <c:pt idx="1484">
                  <c:v>26</c:v>
                </c:pt>
                <c:pt idx="1485">
                  <c:v>36</c:v>
                </c:pt>
                <c:pt idx="1486">
                  <c:v>37</c:v>
                </c:pt>
                <c:pt idx="1487">
                  <c:v>55</c:v>
                </c:pt>
                <c:pt idx="1488">
                  <c:v>64</c:v>
                </c:pt>
                <c:pt idx="1489">
                  <c:v>54</c:v>
                </c:pt>
                <c:pt idx="1490">
                  <c:v>51</c:v>
                </c:pt>
                <c:pt idx="1491">
                  <c:v>43</c:v>
                </c:pt>
                <c:pt idx="1492">
                  <c:v>37</c:v>
                </c:pt>
                <c:pt idx="1493">
                  <c:v>49</c:v>
                </c:pt>
                <c:pt idx="1494">
                  <c:v>67</c:v>
                </c:pt>
                <c:pt idx="1495">
                  <c:v>43</c:v>
                </c:pt>
                <c:pt idx="1496">
                  <c:v>40</c:v>
                </c:pt>
                <c:pt idx="1497">
                  <c:v>33</c:v>
                </c:pt>
                <c:pt idx="1498">
                  <c:v>42</c:v>
                </c:pt>
                <c:pt idx="1499">
                  <c:v>29</c:v>
                </c:pt>
                <c:pt idx="1500">
                  <c:v>51</c:v>
                </c:pt>
                <c:pt idx="1501">
                  <c:v>38</c:v>
                </c:pt>
                <c:pt idx="1502">
                  <c:v>58</c:v>
                </c:pt>
                <c:pt idx="1503">
                  <c:v>39</c:v>
                </c:pt>
                <c:pt idx="1504">
                  <c:v>76</c:v>
                </c:pt>
                <c:pt idx="1505">
                  <c:v>36</c:v>
                </c:pt>
                <c:pt idx="1506">
                  <c:v>31</c:v>
                </c:pt>
                <c:pt idx="1507">
                  <c:v>42</c:v>
                </c:pt>
                <c:pt idx="1508">
                  <c:v>37</c:v>
                </c:pt>
                <c:pt idx="1509">
                  <c:v>49</c:v>
                </c:pt>
                <c:pt idx="1510">
                  <c:v>54</c:v>
                </c:pt>
                <c:pt idx="1511">
                  <c:v>39</c:v>
                </c:pt>
                <c:pt idx="1512">
                  <c:v>33</c:v>
                </c:pt>
                <c:pt idx="1513">
                  <c:v>28</c:v>
                </c:pt>
                <c:pt idx="1514">
                  <c:v>45</c:v>
                </c:pt>
                <c:pt idx="1515">
                  <c:v>54</c:v>
                </c:pt>
                <c:pt idx="1516">
                  <c:v>96</c:v>
                </c:pt>
                <c:pt idx="1517">
                  <c:v>57</c:v>
                </c:pt>
                <c:pt idx="1518">
                  <c:v>154</c:v>
                </c:pt>
                <c:pt idx="1519">
                  <c:v>73</c:v>
                </c:pt>
                <c:pt idx="1520">
                  <c:v>62</c:v>
                </c:pt>
                <c:pt idx="1521">
                  <c:v>67</c:v>
                </c:pt>
                <c:pt idx="1522">
                  <c:v>47</c:v>
                </c:pt>
                <c:pt idx="1523">
                  <c:v>54</c:v>
                </c:pt>
                <c:pt idx="1524">
                  <c:v>50</c:v>
                </c:pt>
                <c:pt idx="1525">
                  <c:v>81</c:v>
                </c:pt>
                <c:pt idx="1526">
                  <c:v>18</c:v>
                </c:pt>
                <c:pt idx="1527">
                  <c:v>80</c:v>
                </c:pt>
                <c:pt idx="1528">
                  <c:v>61</c:v>
                </c:pt>
                <c:pt idx="1529">
                  <c:v>47</c:v>
                </c:pt>
                <c:pt idx="1530">
                  <c:v>43</c:v>
                </c:pt>
                <c:pt idx="1531">
                  <c:v>69</c:v>
                </c:pt>
                <c:pt idx="1532">
                  <c:v>70</c:v>
                </c:pt>
                <c:pt idx="1533">
                  <c:v>46</c:v>
                </c:pt>
                <c:pt idx="1534">
                  <c:v>34</c:v>
                </c:pt>
                <c:pt idx="1535">
                  <c:v>50</c:v>
                </c:pt>
                <c:pt idx="1536">
                  <c:v>26</c:v>
                </c:pt>
                <c:pt idx="1537">
                  <c:v>37</c:v>
                </c:pt>
                <c:pt idx="1538">
                  <c:v>62</c:v>
                </c:pt>
                <c:pt idx="1539">
                  <c:v>147</c:v>
                </c:pt>
                <c:pt idx="1540">
                  <c:v>77</c:v>
                </c:pt>
                <c:pt idx="1541">
                  <c:v>59</c:v>
                </c:pt>
                <c:pt idx="1542">
                  <c:v>57</c:v>
                </c:pt>
                <c:pt idx="1543">
                  <c:v>42</c:v>
                </c:pt>
                <c:pt idx="1544">
                  <c:v>63</c:v>
                </c:pt>
                <c:pt idx="1545">
                  <c:v>58</c:v>
                </c:pt>
                <c:pt idx="1546">
                  <c:v>43</c:v>
                </c:pt>
                <c:pt idx="1547">
                  <c:v>54</c:v>
                </c:pt>
                <c:pt idx="1548">
                  <c:v>37</c:v>
                </c:pt>
                <c:pt idx="1549">
                  <c:v>58</c:v>
                </c:pt>
                <c:pt idx="1550">
                  <c:v>58</c:v>
                </c:pt>
                <c:pt idx="1551">
                  <c:v>60</c:v>
                </c:pt>
                <c:pt idx="1552">
                  <c:v>58</c:v>
                </c:pt>
                <c:pt idx="1553">
                  <c:v>69</c:v>
                </c:pt>
                <c:pt idx="1554">
                  <c:v>51</c:v>
                </c:pt>
                <c:pt idx="1555">
                  <c:v>51</c:v>
                </c:pt>
                <c:pt idx="1556">
                  <c:v>41</c:v>
                </c:pt>
                <c:pt idx="1557">
                  <c:v>64</c:v>
                </c:pt>
                <c:pt idx="1558">
                  <c:v>35</c:v>
                </c:pt>
                <c:pt idx="1559">
                  <c:v>73</c:v>
                </c:pt>
                <c:pt idx="1560">
                  <c:v>58</c:v>
                </c:pt>
                <c:pt idx="1561">
                  <c:v>43</c:v>
                </c:pt>
                <c:pt idx="1562">
                  <c:v>47</c:v>
                </c:pt>
                <c:pt idx="1563">
                  <c:v>44</c:v>
                </c:pt>
                <c:pt idx="1564">
                  <c:v>60</c:v>
                </c:pt>
                <c:pt idx="1565">
                  <c:v>65</c:v>
                </c:pt>
                <c:pt idx="1566">
                  <c:v>116</c:v>
                </c:pt>
                <c:pt idx="1567">
                  <c:v>61</c:v>
                </c:pt>
                <c:pt idx="1568">
                  <c:v>53</c:v>
                </c:pt>
                <c:pt idx="1569">
                  <c:v>48</c:v>
                </c:pt>
                <c:pt idx="1570">
                  <c:v>46</c:v>
                </c:pt>
                <c:pt idx="1571">
                  <c:v>46</c:v>
                </c:pt>
                <c:pt idx="1572">
                  <c:v>41</c:v>
                </c:pt>
                <c:pt idx="1573">
                  <c:v>57</c:v>
                </c:pt>
                <c:pt idx="1574">
                  <c:v>45</c:v>
                </c:pt>
                <c:pt idx="1575">
                  <c:v>44</c:v>
                </c:pt>
                <c:pt idx="1576">
                  <c:v>44</c:v>
                </c:pt>
                <c:pt idx="1577">
                  <c:v>46</c:v>
                </c:pt>
                <c:pt idx="1578">
                  <c:v>37</c:v>
                </c:pt>
                <c:pt idx="1579">
                  <c:v>281</c:v>
                </c:pt>
                <c:pt idx="1580">
                  <c:v>64</c:v>
                </c:pt>
                <c:pt idx="1581">
                  <c:v>35</c:v>
                </c:pt>
                <c:pt idx="1582">
                  <c:v>24</c:v>
                </c:pt>
                <c:pt idx="1583">
                  <c:v>19</c:v>
                </c:pt>
                <c:pt idx="1584">
                  <c:v>43</c:v>
                </c:pt>
                <c:pt idx="1585">
                  <c:v>33</c:v>
                </c:pt>
                <c:pt idx="1586">
                  <c:v>42</c:v>
                </c:pt>
                <c:pt idx="1587">
                  <c:v>32</c:v>
                </c:pt>
                <c:pt idx="1588">
                  <c:v>28</c:v>
                </c:pt>
                <c:pt idx="1589">
                  <c:v>25</c:v>
                </c:pt>
                <c:pt idx="1590">
                  <c:v>20</c:v>
                </c:pt>
                <c:pt idx="1591">
                  <c:v>39</c:v>
                </c:pt>
                <c:pt idx="1592">
                  <c:v>51</c:v>
                </c:pt>
                <c:pt idx="1593">
                  <c:v>41</c:v>
                </c:pt>
                <c:pt idx="1594">
                  <c:v>32</c:v>
                </c:pt>
                <c:pt idx="1595">
                  <c:v>33</c:v>
                </c:pt>
                <c:pt idx="1596">
                  <c:v>41</c:v>
                </c:pt>
                <c:pt idx="1597">
                  <c:v>24</c:v>
                </c:pt>
                <c:pt idx="1598">
                  <c:v>36</c:v>
                </c:pt>
                <c:pt idx="1599">
                  <c:v>81</c:v>
                </c:pt>
                <c:pt idx="1600">
                  <c:v>176</c:v>
                </c:pt>
                <c:pt idx="1601">
                  <c:v>92</c:v>
                </c:pt>
                <c:pt idx="1602">
                  <c:v>57</c:v>
                </c:pt>
                <c:pt idx="1603">
                  <c:v>49</c:v>
                </c:pt>
                <c:pt idx="1604">
                  <c:v>47</c:v>
                </c:pt>
                <c:pt idx="1605">
                  <c:v>29</c:v>
                </c:pt>
                <c:pt idx="1606">
                  <c:v>48</c:v>
                </c:pt>
                <c:pt idx="1607">
                  <c:v>50</c:v>
                </c:pt>
                <c:pt idx="1608">
                  <c:v>62</c:v>
                </c:pt>
                <c:pt idx="1609">
                  <c:v>49</c:v>
                </c:pt>
                <c:pt idx="1610">
                  <c:v>31</c:v>
                </c:pt>
                <c:pt idx="1611">
                  <c:v>46</c:v>
                </c:pt>
                <c:pt idx="1612">
                  <c:v>261</c:v>
                </c:pt>
                <c:pt idx="1613">
                  <c:v>92</c:v>
                </c:pt>
                <c:pt idx="1614">
                  <c:v>65</c:v>
                </c:pt>
                <c:pt idx="1615">
                  <c:v>49</c:v>
                </c:pt>
                <c:pt idx="1616">
                  <c:v>47</c:v>
                </c:pt>
                <c:pt idx="1617">
                  <c:v>34</c:v>
                </c:pt>
                <c:pt idx="1618">
                  <c:v>32</c:v>
                </c:pt>
                <c:pt idx="1619">
                  <c:v>51</c:v>
                </c:pt>
                <c:pt idx="1620">
                  <c:v>63</c:v>
                </c:pt>
                <c:pt idx="1621">
                  <c:v>38</c:v>
                </c:pt>
                <c:pt idx="1622">
                  <c:v>43</c:v>
                </c:pt>
                <c:pt idx="1623">
                  <c:v>68</c:v>
                </c:pt>
                <c:pt idx="1624">
                  <c:v>34</c:v>
                </c:pt>
                <c:pt idx="1625">
                  <c:v>52</c:v>
                </c:pt>
                <c:pt idx="1626">
                  <c:v>48</c:v>
                </c:pt>
                <c:pt idx="1627">
                  <c:v>35</c:v>
                </c:pt>
                <c:pt idx="1628">
                  <c:v>36</c:v>
                </c:pt>
                <c:pt idx="1629">
                  <c:v>30</c:v>
                </c:pt>
                <c:pt idx="1630">
                  <c:v>32</c:v>
                </c:pt>
                <c:pt idx="1631">
                  <c:v>35</c:v>
                </c:pt>
                <c:pt idx="1632">
                  <c:v>47</c:v>
                </c:pt>
                <c:pt idx="1633">
                  <c:v>62</c:v>
                </c:pt>
                <c:pt idx="1634">
                  <c:v>50</c:v>
                </c:pt>
                <c:pt idx="1635">
                  <c:v>46</c:v>
                </c:pt>
                <c:pt idx="1636">
                  <c:v>40</c:v>
                </c:pt>
                <c:pt idx="1637">
                  <c:v>46</c:v>
                </c:pt>
                <c:pt idx="1638">
                  <c:v>50</c:v>
                </c:pt>
                <c:pt idx="1639">
                  <c:v>25</c:v>
                </c:pt>
                <c:pt idx="1640">
                  <c:v>49</c:v>
                </c:pt>
                <c:pt idx="1641">
                  <c:v>27</c:v>
                </c:pt>
                <c:pt idx="1642">
                  <c:v>44</c:v>
                </c:pt>
                <c:pt idx="1643">
                  <c:v>40</c:v>
                </c:pt>
                <c:pt idx="1644">
                  <c:v>26</c:v>
                </c:pt>
                <c:pt idx="1645">
                  <c:v>33</c:v>
                </c:pt>
                <c:pt idx="1646">
                  <c:v>27</c:v>
                </c:pt>
                <c:pt idx="1647">
                  <c:v>31</c:v>
                </c:pt>
                <c:pt idx="1648">
                  <c:v>25</c:v>
                </c:pt>
                <c:pt idx="1649">
                  <c:v>35</c:v>
                </c:pt>
                <c:pt idx="1650">
                  <c:v>19</c:v>
                </c:pt>
                <c:pt idx="1651">
                  <c:v>33</c:v>
                </c:pt>
                <c:pt idx="1652">
                  <c:v>27</c:v>
                </c:pt>
                <c:pt idx="1653">
                  <c:v>11</c:v>
                </c:pt>
                <c:pt idx="1654">
                  <c:v>12</c:v>
                </c:pt>
                <c:pt idx="1655">
                  <c:v>33</c:v>
                </c:pt>
                <c:pt idx="1656">
                  <c:v>17</c:v>
                </c:pt>
                <c:pt idx="1657">
                  <c:v>36</c:v>
                </c:pt>
                <c:pt idx="1658">
                  <c:v>25</c:v>
                </c:pt>
                <c:pt idx="1659">
                  <c:v>24</c:v>
                </c:pt>
                <c:pt idx="1660">
                  <c:v>28</c:v>
                </c:pt>
                <c:pt idx="1661">
                  <c:v>55</c:v>
                </c:pt>
                <c:pt idx="1662">
                  <c:v>37</c:v>
                </c:pt>
                <c:pt idx="1663">
                  <c:v>46</c:v>
                </c:pt>
                <c:pt idx="1664">
                  <c:v>64</c:v>
                </c:pt>
                <c:pt idx="1665">
                  <c:v>58</c:v>
                </c:pt>
                <c:pt idx="1666">
                  <c:v>34</c:v>
                </c:pt>
                <c:pt idx="1667">
                  <c:v>49</c:v>
                </c:pt>
                <c:pt idx="1668">
                  <c:v>38</c:v>
                </c:pt>
                <c:pt idx="1669">
                  <c:v>42</c:v>
                </c:pt>
                <c:pt idx="1670">
                  <c:v>35</c:v>
                </c:pt>
                <c:pt idx="1671">
                  <c:v>37</c:v>
                </c:pt>
                <c:pt idx="1672">
                  <c:v>43</c:v>
                </c:pt>
                <c:pt idx="1673">
                  <c:v>36</c:v>
                </c:pt>
                <c:pt idx="1674">
                  <c:v>55</c:v>
                </c:pt>
                <c:pt idx="1675">
                  <c:v>38</c:v>
                </c:pt>
                <c:pt idx="1676">
                  <c:v>43</c:v>
                </c:pt>
                <c:pt idx="1677">
                  <c:v>25</c:v>
                </c:pt>
                <c:pt idx="1678">
                  <c:v>41</c:v>
                </c:pt>
                <c:pt idx="1679">
                  <c:v>57</c:v>
                </c:pt>
                <c:pt idx="1680">
                  <c:v>30</c:v>
                </c:pt>
                <c:pt idx="1681">
                  <c:v>29</c:v>
                </c:pt>
                <c:pt idx="1682">
                  <c:v>51</c:v>
                </c:pt>
                <c:pt idx="1683">
                  <c:v>45</c:v>
                </c:pt>
                <c:pt idx="1684">
                  <c:v>37</c:v>
                </c:pt>
                <c:pt idx="1685">
                  <c:v>45</c:v>
                </c:pt>
                <c:pt idx="1686">
                  <c:v>57</c:v>
                </c:pt>
                <c:pt idx="1687">
                  <c:v>65</c:v>
                </c:pt>
                <c:pt idx="1688">
                  <c:v>35</c:v>
                </c:pt>
                <c:pt idx="1689">
                  <c:v>57</c:v>
                </c:pt>
                <c:pt idx="1690">
                  <c:v>46</c:v>
                </c:pt>
                <c:pt idx="1691">
                  <c:v>41</c:v>
                </c:pt>
                <c:pt idx="1692">
                  <c:v>34</c:v>
                </c:pt>
                <c:pt idx="1693">
                  <c:v>89</c:v>
                </c:pt>
                <c:pt idx="1694">
                  <c:v>63</c:v>
                </c:pt>
                <c:pt idx="1695">
                  <c:v>76</c:v>
                </c:pt>
                <c:pt idx="1696">
                  <c:v>87</c:v>
                </c:pt>
                <c:pt idx="1697">
                  <c:v>45</c:v>
                </c:pt>
                <c:pt idx="1698">
                  <c:v>38</c:v>
                </c:pt>
                <c:pt idx="1699">
                  <c:v>31</c:v>
                </c:pt>
                <c:pt idx="1700">
                  <c:v>48</c:v>
                </c:pt>
                <c:pt idx="1701">
                  <c:v>24</c:v>
                </c:pt>
                <c:pt idx="1702">
                  <c:v>29</c:v>
                </c:pt>
                <c:pt idx="1703">
                  <c:v>87</c:v>
                </c:pt>
                <c:pt idx="1704">
                  <c:v>44</c:v>
                </c:pt>
                <c:pt idx="1705">
                  <c:v>35</c:v>
                </c:pt>
                <c:pt idx="1706">
                  <c:v>48</c:v>
                </c:pt>
                <c:pt idx="1707">
                  <c:v>41</c:v>
                </c:pt>
                <c:pt idx="1708">
                  <c:v>63</c:v>
                </c:pt>
                <c:pt idx="1709">
                  <c:v>39</c:v>
                </c:pt>
                <c:pt idx="1710">
                  <c:v>39</c:v>
                </c:pt>
                <c:pt idx="1711">
                  <c:v>39</c:v>
                </c:pt>
                <c:pt idx="1712">
                  <c:v>62</c:v>
                </c:pt>
                <c:pt idx="1713">
                  <c:v>33</c:v>
                </c:pt>
                <c:pt idx="1714">
                  <c:v>31</c:v>
                </c:pt>
                <c:pt idx="1715">
                  <c:v>29</c:v>
                </c:pt>
                <c:pt idx="1716">
                  <c:v>21</c:v>
                </c:pt>
                <c:pt idx="1717">
                  <c:v>116</c:v>
                </c:pt>
                <c:pt idx="1718">
                  <c:v>109</c:v>
                </c:pt>
                <c:pt idx="1719">
                  <c:v>63</c:v>
                </c:pt>
                <c:pt idx="1720">
                  <c:v>205</c:v>
                </c:pt>
                <c:pt idx="1721">
                  <c:v>73</c:v>
                </c:pt>
                <c:pt idx="1722">
                  <c:v>73</c:v>
                </c:pt>
                <c:pt idx="1723">
                  <c:v>90</c:v>
                </c:pt>
                <c:pt idx="1724">
                  <c:v>72</c:v>
                </c:pt>
                <c:pt idx="1725">
                  <c:v>66</c:v>
                </c:pt>
                <c:pt idx="1726">
                  <c:v>86</c:v>
                </c:pt>
                <c:pt idx="1727">
                  <c:v>55</c:v>
                </c:pt>
                <c:pt idx="1728">
                  <c:v>53</c:v>
                </c:pt>
                <c:pt idx="1729">
                  <c:v>53</c:v>
                </c:pt>
                <c:pt idx="1730">
                  <c:v>48</c:v>
                </c:pt>
                <c:pt idx="1731">
                  <c:v>104</c:v>
                </c:pt>
                <c:pt idx="1732">
                  <c:v>66</c:v>
                </c:pt>
                <c:pt idx="1733">
                  <c:v>85</c:v>
                </c:pt>
                <c:pt idx="1734">
                  <c:v>61</c:v>
                </c:pt>
                <c:pt idx="1735">
                  <c:v>55</c:v>
                </c:pt>
                <c:pt idx="1736">
                  <c:v>53</c:v>
                </c:pt>
                <c:pt idx="1737">
                  <c:v>81</c:v>
                </c:pt>
                <c:pt idx="1738">
                  <c:v>92</c:v>
                </c:pt>
                <c:pt idx="1739">
                  <c:v>56</c:v>
                </c:pt>
                <c:pt idx="1740">
                  <c:v>84</c:v>
                </c:pt>
                <c:pt idx="1741">
                  <c:v>57</c:v>
                </c:pt>
                <c:pt idx="1742">
                  <c:v>71</c:v>
                </c:pt>
                <c:pt idx="1743">
                  <c:v>38</c:v>
                </c:pt>
                <c:pt idx="1744">
                  <c:v>41</c:v>
                </c:pt>
                <c:pt idx="1745">
                  <c:v>62</c:v>
                </c:pt>
                <c:pt idx="1746">
                  <c:v>62</c:v>
                </c:pt>
                <c:pt idx="1747">
                  <c:v>62</c:v>
                </c:pt>
                <c:pt idx="1748">
                  <c:v>57</c:v>
                </c:pt>
                <c:pt idx="1749">
                  <c:v>40</c:v>
                </c:pt>
                <c:pt idx="1750">
                  <c:v>40</c:v>
                </c:pt>
                <c:pt idx="1751">
                  <c:v>44</c:v>
                </c:pt>
                <c:pt idx="1752">
                  <c:v>52</c:v>
                </c:pt>
                <c:pt idx="1753">
                  <c:v>58</c:v>
                </c:pt>
                <c:pt idx="1754">
                  <c:v>74</c:v>
                </c:pt>
                <c:pt idx="1755">
                  <c:v>56</c:v>
                </c:pt>
                <c:pt idx="1756">
                  <c:v>57</c:v>
                </c:pt>
                <c:pt idx="1757">
                  <c:v>55</c:v>
                </c:pt>
                <c:pt idx="1758">
                  <c:v>52</c:v>
                </c:pt>
                <c:pt idx="1759">
                  <c:v>54</c:v>
                </c:pt>
                <c:pt idx="1760">
                  <c:v>46</c:v>
                </c:pt>
                <c:pt idx="1761">
                  <c:v>43</c:v>
                </c:pt>
                <c:pt idx="1762">
                  <c:v>44</c:v>
                </c:pt>
                <c:pt idx="1763">
                  <c:v>51</c:v>
                </c:pt>
                <c:pt idx="1764">
                  <c:v>49</c:v>
                </c:pt>
                <c:pt idx="1765">
                  <c:v>50</c:v>
                </c:pt>
                <c:pt idx="1766">
                  <c:v>72</c:v>
                </c:pt>
                <c:pt idx="1767">
                  <c:v>54</c:v>
                </c:pt>
                <c:pt idx="1768">
                  <c:v>59</c:v>
                </c:pt>
                <c:pt idx="1769">
                  <c:v>38</c:v>
                </c:pt>
                <c:pt idx="1770">
                  <c:v>80</c:v>
                </c:pt>
                <c:pt idx="1771">
                  <c:v>46</c:v>
                </c:pt>
                <c:pt idx="1772">
                  <c:v>51</c:v>
                </c:pt>
                <c:pt idx="1773">
                  <c:v>54</c:v>
                </c:pt>
                <c:pt idx="1774">
                  <c:v>46</c:v>
                </c:pt>
                <c:pt idx="1775">
                  <c:v>42</c:v>
                </c:pt>
                <c:pt idx="1776">
                  <c:v>52</c:v>
                </c:pt>
                <c:pt idx="1777">
                  <c:v>30</c:v>
                </c:pt>
                <c:pt idx="1778">
                  <c:v>42</c:v>
                </c:pt>
                <c:pt idx="1779">
                  <c:v>37</c:v>
                </c:pt>
                <c:pt idx="1780">
                  <c:v>39</c:v>
                </c:pt>
                <c:pt idx="1781">
                  <c:v>44</c:v>
                </c:pt>
                <c:pt idx="1782">
                  <c:v>58</c:v>
                </c:pt>
                <c:pt idx="1783">
                  <c:v>31</c:v>
                </c:pt>
                <c:pt idx="1784">
                  <c:v>38</c:v>
                </c:pt>
                <c:pt idx="1785">
                  <c:v>42</c:v>
                </c:pt>
                <c:pt idx="1786">
                  <c:v>33</c:v>
                </c:pt>
                <c:pt idx="1787">
                  <c:v>70</c:v>
                </c:pt>
                <c:pt idx="1788">
                  <c:v>35</c:v>
                </c:pt>
                <c:pt idx="1789">
                  <c:v>52</c:v>
                </c:pt>
                <c:pt idx="1790">
                  <c:v>38</c:v>
                </c:pt>
                <c:pt idx="1791">
                  <c:v>30</c:v>
                </c:pt>
                <c:pt idx="1792">
                  <c:v>38</c:v>
                </c:pt>
                <c:pt idx="1793">
                  <c:v>47</c:v>
                </c:pt>
                <c:pt idx="1794">
                  <c:v>47</c:v>
                </c:pt>
                <c:pt idx="1795">
                  <c:v>40</c:v>
                </c:pt>
                <c:pt idx="1796">
                  <c:v>55</c:v>
                </c:pt>
                <c:pt idx="1797">
                  <c:v>48</c:v>
                </c:pt>
                <c:pt idx="1798">
                  <c:v>74</c:v>
                </c:pt>
                <c:pt idx="1799">
                  <c:v>44</c:v>
                </c:pt>
                <c:pt idx="1800">
                  <c:v>48</c:v>
                </c:pt>
                <c:pt idx="1801">
                  <c:v>39</c:v>
                </c:pt>
                <c:pt idx="1802">
                  <c:v>52</c:v>
                </c:pt>
                <c:pt idx="1803">
                  <c:v>40</c:v>
                </c:pt>
                <c:pt idx="1804">
                  <c:v>45</c:v>
                </c:pt>
                <c:pt idx="1805">
                  <c:v>48</c:v>
                </c:pt>
                <c:pt idx="1806">
                  <c:v>28</c:v>
                </c:pt>
                <c:pt idx="1807">
                  <c:v>38</c:v>
                </c:pt>
                <c:pt idx="1808">
                  <c:v>34</c:v>
                </c:pt>
                <c:pt idx="1809">
                  <c:v>40</c:v>
                </c:pt>
                <c:pt idx="1810">
                  <c:v>33</c:v>
                </c:pt>
                <c:pt idx="1811">
                  <c:v>40</c:v>
                </c:pt>
                <c:pt idx="1812">
                  <c:v>39</c:v>
                </c:pt>
                <c:pt idx="1813">
                  <c:v>49</c:v>
                </c:pt>
                <c:pt idx="1814">
                  <c:v>52</c:v>
                </c:pt>
                <c:pt idx="1815">
                  <c:v>53</c:v>
                </c:pt>
                <c:pt idx="1816">
                  <c:v>45</c:v>
                </c:pt>
                <c:pt idx="1817">
                  <c:v>46</c:v>
                </c:pt>
                <c:pt idx="1818">
                  <c:v>67</c:v>
                </c:pt>
                <c:pt idx="1819">
                  <c:v>36</c:v>
                </c:pt>
                <c:pt idx="1820">
                  <c:v>33</c:v>
                </c:pt>
                <c:pt idx="1821">
                  <c:v>33</c:v>
                </c:pt>
                <c:pt idx="1822">
                  <c:v>47</c:v>
                </c:pt>
                <c:pt idx="1823">
                  <c:v>68</c:v>
                </c:pt>
                <c:pt idx="1824">
                  <c:v>49</c:v>
                </c:pt>
                <c:pt idx="1825">
                  <c:v>41</c:v>
                </c:pt>
                <c:pt idx="1826">
                  <c:v>51</c:v>
                </c:pt>
                <c:pt idx="1827">
                  <c:v>38</c:v>
                </c:pt>
                <c:pt idx="1828">
                  <c:v>16</c:v>
                </c:pt>
                <c:pt idx="1829">
                  <c:v>26</c:v>
                </c:pt>
                <c:pt idx="1830">
                  <c:v>20</c:v>
                </c:pt>
                <c:pt idx="1831">
                  <c:v>39</c:v>
                </c:pt>
                <c:pt idx="1832">
                  <c:v>19</c:v>
                </c:pt>
                <c:pt idx="1833">
                  <c:v>25</c:v>
                </c:pt>
                <c:pt idx="1834">
                  <c:v>24</c:v>
                </c:pt>
                <c:pt idx="1835">
                  <c:v>28</c:v>
                </c:pt>
                <c:pt idx="1836">
                  <c:v>20</c:v>
                </c:pt>
                <c:pt idx="1837">
                  <c:v>33</c:v>
                </c:pt>
                <c:pt idx="1838">
                  <c:v>28</c:v>
                </c:pt>
                <c:pt idx="1839">
                  <c:v>867</c:v>
                </c:pt>
                <c:pt idx="1840">
                  <c:v>155</c:v>
                </c:pt>
                <c:pt idx="1841">
                  <c:v>46</c:v>
                </c:pt>
                <c:pt idx="1842">
                  <c:v>49</c:v>
                </c:pt>
                <c:pt idx="1843">
                  <c:v>45</c:v>
                </c:pt>
                <c:pt idx="1844">
                  <c:v>38</c:v>
                </c:pt>
                <c:pt idx="1845">
                  <c:v>22</c:v>
                </c:pt>
                <c:pt idx="1846">
                  <c:v>23</c:v>
                </c:pt>
                <c:pt idx="1847">
                  <c:v>25</c:v>
                </c:pt>
                <c:pt idx="1848">
                  <c:v>31</c:v>
                </c:pt>
                <c:pt idx="1849">
                  <c:v>35</c:v>
                </c:pt>
                <c:pt idx="1850">
                  <c:v>32</c:v>
                </c:pt>
                <c:pt idx="1851">
                  <c:v>29</c:v>
                </c:pt>
                <c:pt idx="1852">
                  <c:v>32</c:v>
                </c:pt>
                <c:pt idx="1853">
                  <c:v>31</c:v>
                </c:pt>
                <c:pt idx="1854">
                  <c:v>25</c:v>
                </c:pt>
                <c:pt idx="1855">
                  <c:v>19</c:v>
                </c:pt>
                <c:pt idx="1856">
                  <c:v>22</c:v>
                </c:pt>
                <c:pt idx="1857">
                  <c:v>34</c:v>
                </c:pt>
                <c:pt idx="1858">
                  <c:v>33</c:v>
                </c:pt>
                <c:pt idx="1859">
                  <c:v>20</c:v>
                </c:pt>
                <c:pt idx="1860">
                  <c:v>17</c:v>
                </c:pt>
                <c:pt idx="1861">
                  <c:v>45</c:v>
                </c:pt>
                <c:pt idx="1862">
                  <c:v>32</c:v>
                </c:pt>
                <c:pt idx="1863">
                  <c:v>35</c:v>
                </c:pt>
                <c:pt idx="1864">
                  <c:v>37</c:v>
                </c:pt>
                <c:pt idx="1865">
                  <c:v>47</c:v>
                </c:pt>
                <c:pt idx="1866">
                  <c:v>39</c:v>
                </c:pt>
                <c:pt idx="1867">
                  <c:v>28</c:v>
                </c:pt>
                <c:pt idx="1868">
                  <c:v>32</c:v>
                </c:pt>
                <c:pt idx="1869">
                  <c:v>30</c:v>
                </c:pt>
                <c:pt idx="1870">
                  <c:v>36</c:v>
                </c:pt>
                <c:pt idx="1871">
                  <c:v>31</c:v>
                </c:pt>
                <c:pt idx="1872">
                  <c:v>32</c:v>
                </c:pt>
                <c:pt idx="1873">
                  <c:v>42</c:v>
                </c:pt>
                <c:pt idx="1874">
                  <c:v>43</c:v>
                </c:pt>
                <c:pt idx="1875">
                  <c:v>32</c:v>
                </c:pt>
                <c:pt idx="1876">
                  <c:v>28</c:v>
                </c:pt>
                <c:pt idx="1877">
                  <c:v>43</c:v>
                </c:pt>
                <c:pt idx="1878">
                  <c:v>34</c:v>
                </c:pt>
                <c:pt idx="1879">
                  <c:v>39</c:v>
                </c:pt>
                <c:pt idx="1880">
                  <c:v>25</c:v>
                </c:pt>
                <c:pt idx="1881">
                  <c:v>33</c:v>
                </c:pt>
                <c:pt idx="1882">
                  <c:v>32</c:v>
                </c:pt>
                <c:pt idx="1883">
                  <c:v>42</c:v>
                </c:pt>
                <c:pt idx="1884">
                  <c:v>41</c:v>
                </c:pt>
                <c:pt idx="1885">
                  <c:v>36</c:v>
                </c:pt>
                <c:pt idx="1886">
                  <c:v>30</c:v>
                </c:pt>
                <c:pt idx="1887">
                  <c:v>27</c:v>
                </c:pt>
                <c:pt idx="1888">
                  <c:v>33</c:v>
                </c:pt>
                <c:pt idx="1889">
                  <c:v>35</c:v>
                </c:pt>
                <c:pt idx="1890">
                  <c:v>26</c:v>
                </c:pt>
                <c:pt idx="1891">
                  <c:v>23</c:v>
                </c:pt>
                <c:pt idx="1892">
                  <c:v>29</c:v>
                </c:pt>
                <c:pt idx="1893">
                  <c:v>32</c:v>
                </c:pt>
                <c:pt idx="1894">
                  <c:v>31</c:v>
                </c:pt>
                <c:pt idx="1895">
                  <c:v>41</c:v>
                </c:pt>
                <c:pt idx="1896">
                  <c:v>27</c:v>
                </c:pt>
                <c:pt idx="1897">
                  <c:v>25</c:v>
                </c:pt>
                <c:pt idx="1898">
                  <c:v>25</c:v>
                </c:pt>
                <c:pt idx="1899">
                  <c:v>85</c:v>
                </c:pt>
                <c:pt idx="1900">
                  <c:v>52</c:v>
                </c:pt>
                <c:pt idx="1901">
                  <c:v>26</c:v>
                </c:pt>
                <c:pt idx="1902">
                  <c:v>39</c:v>
                </c:pt>
                <c:pt idx="1903">
                  <c:v>26</c:v>
                </c:pt>
                <c:pt idx="1904">
                  <c:v>25</c:v>
                </c:pt>
                <c:pt idx="1905">
                  <c:v>18</c:v>
                </c:pt>
                <c:pt idx="1906">
                  <c:v>25</c:v>
                </c:pt>
                <c:pt idx="1907">
                  <c:v>31</c:v>
                </c:pt>
                <c:pt idx="1908">
                  <c:v>205</c:v>
                </c:pt>
                <c:pt idx="1909">
                  <c:v>65</c:v>
                </c:pt>
                <c:pt idx="1910">
                  <c:v>39</c:v>
                </c:pt>
                <c:pt idx="1911">
                  <c:v>60</c:v>
                </c:pt>
                <c:pt idx="1912">
                  <c:v>33</c:v>
                </c:pt>
                <c:pt idx="1913">
                  <c:v>35</c:v>
                </c:pt>
                <c:pt idx="1914">
                  <c:v>35</c:v>
                </c:pt>
                <c:pt idx="1915">
                  <c:v>34</c:v>
                </c:pt>
                <c:pt idx="1916">
                  <c:v>16</c:v>
                </c:pt>
                <c:pt idx="1917">
                  <c:v>42</c:v>
                </c:pt>
                <c:pt idx="1918">
                  <c:v>22</c:v>
                </c:pt>
                <c:pt idx="1919">
                  <c:v>20</c:v>
                </c:pt>
                <c:pt idx="1920">
                  <c:v>33</c:v>
                </c:pt>
                <c:pt idx="1921">
                  <c:v>14</c:v>
                </c:pt>
                <c:pt idx="1922">
                  <c:v>24</c:v>
                </c:pt>
                <c:pt idx="1923">
                  <c:v>28</c:v>
                </c:pt>
                <c:pt idx="1924">
                  <c:v>36</c:v>
                </c:pt>
                <c:pt idx="1925">
                  <c:v>19</c:v>
                </c:pt>
                <c:pt idx="1926">
                  <c:v>13</c:v>
                </c:pt>
                <c:pt idx="1927">
                  <c:v>25</c:v>
                </c:pt>
                <c:pt idx="1928">
                  <c:v>23</c:v>
                </c:pt>
                <c:pt idx="1929">
                  <c:v>18</c:v>
                </c:pt>
                <c:pt idx="1930">
                  <c:v>12</c:v>
                </c:pt>
                <c:pt idx="1931">
                  <c:v>11</c:v>
                </c:pt>
                <c:pt idx="1932">
                  <c:v>14</c:v>
                </c:pt>
                <c:pt idx="1933">
                  <c:v>12</c:v>
                </c:pt>
                <c:pt idx="1934">
                  <c:v>22</c:v>
                </c:pt>
                <c:pt idx="1935">
                  <c:v>20</c:v>
                </c:pt>
                <c:pt idx="1936">
                  <c:v>19</c:v>
                </c:pt>
                <c:pt idx="1937">
                  <c:v>33</c:v>
                </c:pt>
                <c:pt idx="1938">
                  <c:v>15</c:v>
                </c:pt>
                <c:pt idx="1939">
                  <c:v>12</c:v>
                </c:pt>
                <c:pt idx="1940">
                  <c:v>17</c:v>
                </c:pt>
                <c:pt idx="1941">
                  <c:v>9</c:v>
                </c:pt>
                <c:pt idx="1942">
                  <c:v>37</c:v>
                </c:pt>
                <c:pt idx="1943">
                  <c:v>25</c:v>
                </c:pt>
                <c:pt idx="1944">
                  <c:v>21</c:v>
                </c:pt>
                <c:pt idx="1945">
                  <c:v>23</c:v>
                </c:pt>
                <c:pt idx="1946">
                  <c:v>21</c:v>
                </c:pt>
                <c:pt idx="1947">
                  <c:v>22</c:v>
                </c:pt>
                <c:pt idx="1948">
                  <c:v>26</c:v>
                </c:pt>
                <c:pt idx="1949">
                  <c:v>13</c:v>
                </c:pt>
                <c:pt idx="1950">
                  <c:v>22</c:v>
                </c:pt>
                <c:pt idx="1951">
                  <c:v>70</c:v>
                </c:pt>
                <c:pt idx="1952">
                  <c:v>28</c:v>
                </c:pt>
                <c:pt idx="1953">
                  <c:v>23</c:v>
                </c:pt>
                <c:pt idx="1954">
                  <c:v>12</c:v>
                </c:pt>
                <c:pt idx="1955">
                  <c:v>58</c:v>
                </c:pt>
                <c:pt idx="1956">
                  <c:v>267</c:v>
                </c:pt>
                <c:pt idx="1957">
                  <c:v>38</c:v>
                </c:pt>
                <c:pt idx="1958">
                  <c:v>23</c:v>
                </c:pt>
                <c:pt idx="1959">
                  <c:v>17</c:v>
                </c:pt>
                <c:pt idx="1960">
                  <c:v>13</c:v>
                </c:pt>
                <c:pt idx="1961">
                  <c:v>21</c:v>
                </c:pt>
                <c:pt idx="1962">
                  <c:v>43</c:v>
                </c:pt>
                <c:pt idx="1963">
                  <c:v>31</c:v>
                </c:pt>
                <c:pt idx="1964">
                  <c:v>28</c:v>
                </c:pt>
                <c:pt idx="1965">
                  <c:v>20</c:v>
                </c:pt>
                <c:pt idx="1966">
                  <c:v>28</c:v>
                </c:pt>
                <c:pt idx="1967">
                  <c:v>17</c:v>
                </c:pt>
                <c:pt idx="1968">
                  <c:v>23</c:v>
                </c:pt>
                <c:pt idx="1969">
                  <c:v>27</c:v>
                </c:pt>
                <c:pt idx="1970">
                  <c:v>17</c:v>
                </c:pt>
                <c:pt idx="1971">
                  <c:v>33</c:v>
                </c:pt>
                <c:pt idx="1972">
                  <c:v>23</c:v>
                </c:pt>
                <c:pt idx="1973">
                  <c:v>40</c:v>
                </c:pt>
                <c:pt idx="1974">
                  <c:v>23</c:v>
                </c:pt>
                <c:pt idx="1975">
                  <c:v>34</c:v>
                </c:pt>
                <c:pt idx="1976">
                  <c:v>74</c:v>
                </c:pt>
                <c:pt idx="1977">
                  <c:v>48</c:v>
                </c:pt>
                <c:pt idx="1978">
                  <c:v>56</c:v>
                </c:pt>
                <c:pt idx="1979">
                  <c:v>45</c:v>
                </c:pt>
                <c:pt idx="1980">
                  <c:v>36</c:v>
                </c:pt>
                <c:pt idx="1981">
                  <c:v>34</c:v>
                </c:pt>
                <c:pt idx="1982">
                  <c:v>50</c:v>
                </c:pt>
                <c:pt idx="1983">
                  <c:v>44</c:v>
                </c:pt>
                <c:pt idx="1984">
                  <c:v>35</c:v>
                </c:pt>
                <c:pt idx="1985">
                  <c:v>40</c:v>
                </c:pt>
                <c:pt idx="1986">
                  <c:v>49</c:v>
                </c:pt>
                <c:pt idx="1987">
                  <c:v>43</c:v>
                </c:pt>
                <c:pt idx="1988">
                  <c:v>50</c:v>
                </c:pt>
                <c:pt idx="1989">
                  <c:v>14</c:v>
                </c:pt>
                <c:pt idx="1990">
                  <c:v>15</c:v>
                </c:pt>
                <c:pt idx="1991">
                  <c:v>24</c:v>
                </c:pt>
                <c:pt idx="1992">
                  <c:v>6</c:v>
                </c:pt>
                <c:pt idx="1993">
                  <c:v>6</c:v>
                </c:pt>
                <c:pt idx="1994">
                  <c:v>11</c:v>
                </c:pt>
                <c:pt idx="1995">
                  <c:v>21</c:v>
                </c:pt>
                <c:pt idx="1996">
                  <c:v>14</c:v>
                </c:pt>
                <c:pt idx="1997">
                  <c:v>30</c:v>
                </c:pt>
                <c:pt idx="1998">
                  <c:v>101</c:v>
                </c:pt>
                <c:pt idx="1999">
                  <c:v>37</c:v>
                </c:pt>
                <c:pt idx="2000">
                  <c:v>20</c:v>
                </c:pt>
                <c:pt idx="2001">
                  <c:v>24</c:v>
                </c:pt>
                <c:pt idx="2002">
                  <c:v>50</c:v>
                </c:pt>
                <c:pt idx="2003">
                  <c:v>49</c:v>
                </c:pt>
                <c:pt idx="2004">
                  <c:v>47</c:v>
                </c:pt>
                <c:pt idx="2005">
                  <c:v>184</c:v>
                </c:pt>
                <c:pt idx="2006">
                  <c:v>48</c:v>
                </c:pt>
                <c:pt idx="2007">
                  <c:v>47</c:v>
                </c:pt>
                <c:pt idx="2008">
                  <c:v>35</c:v>
                </c:pt>
                <c:pt idx="2009">
                  <c:v>30</c:v>
                </c:pt>
                <c:pt idx="2010">
                  <c:v>31</c:v>
                </c:pt>
                <c:pt idx="2011">
                  <c:v>24</c:v>
                </c:pt>
                <c:pt idx="2012">
                  <c:v>49</c:v>
                </c:pt>
                <c:pt idx="2013">
                  <c:v>39</c:v>
                </c:pt>
                <c:pt idx="2014">
                  <c:v>35</c:v>
                </c:pt>
                <c:pt idx="2015">
                  <c:v>42</c:v>
                </c:pt>
                <c:pt idx="2016">
                  <c:v>51</c:v>
                </c:pt>
                <c:pt idx="2017">
                  <c:v>49</c:v>
                </c:pt>
                <c:pt idx="2018">
                  <c:v>30</c:v>
                </c:pt>
                <c:pt idx="2019">
                  <c:v>74</c:v>
                </c:pt>
                <c:pt idx="2020">
                  <c:v>32</c:v>
                </c:pt>
                <c:pt idx="2021">
                  <c:v>52</c:v>
                </c:pt>
                <c:pt idx="2022">
                  <c:v>43</c:v>
                </c:pt>
                <c:pt idx="2023">
                  <c:v>27</c:v>
                </c:pt>
                <c:pt idx="2024">
                  <c:v>29</c:v>
                </c:pt>
                <c:pt idx="2025">
                  <c:v>71</c:v>
                </c:pt>
                <c:pt idx="2026">
                  <c:v>43</c:v>
                </c:pt>
                <c:pt idx="2027">
                  <c:v>35</c:v>
                </c:pt>
                <c:pt idx="2028">
                  <c:v>55</c:v>
                </c:pt>
                <c:pt idx="2029">
                  <c:v>51</c:v>
                </c:pt>
                <c:pt idx="2030">
                  <c:v>41</c:v>
                </c:pt>
                <c:pt idx="2031">
                  <c:v>33</c:v>
                </c:pt>
                <c:pt idx="2032">
                  <c:v>19</c:v>
                </c:pt>
                <c:pt idx="2033">
                  <c:v>18</c:v>
                </c:pt>
                <c:pt idx="2034">
                  <c:v>7</c:v>
                </c:pt>
                <c:pt idx="2035">
                  <c:v>22</c:v>
                </c:pt>
                <c:pt idx="2036">
                  <c:v>25</c:v>
                </c:pt>
                <c:pt idx="2037">
                  <c:v>24</c:v>
                </c:pt>
                <c:pt idx="2038">
                  <c:v>20</c:v>
                </c:pt>
                <c:pt idx="2039">
                  <c:v>38</c:v>
                </c:pt>
                <c:pt idx="2040">
                  <c:v>34</c:v>
                </c:pt>
                <c:pt idx="2041">
                  <c:v>28</c:v>
                </c:pt>
                <c:pt idx="2042">
                  <c:v>17</c:v>
                </c:pt>
                <c:pt idx="2043">
                  <c:v>17</c:v>
                </c:pt>
                <c:pt idx="2044">
                  <c:v>25</c:v>
                </c:pt>
                <c:pt idx="2045">
                  <c:v>17</c:v>
                </c:pt>
                <c:pt idx="2046">
                  <c:v>16</c:v>
                </c:pt>
                <c:pt idx="2047">
                  <c:v>31</c:v>
                </c:pt>
                <c:pt idx="2048">
                  <c:v>23</c:v>
                </c:pt>
                <c:pt idx="2049">
                  <c:v>44</c:v>
                </c:pt>
                <c:pt idx="2050">
                  <c:v>29</c:v>
                </c:pt>
                <c:pt idx="2051">
                  <c:v>26</c:v>
                </c:pt>
                <c:pt idx="2052">
                  <c:v>20</c:v>
                </c:pt>
                <c:pt idx="2053">
                  <c:v>31</c:v>
                </c:pt>
                <c:pt idx="2054">
                  <c:v>62</c:v>
                </c:pt>
                <c:pt idx="2055">
                  <c:v>25</c:v>
                </c:pt>
                <c:pt idx="2056">
                  <c:v>29</c:v>
                </c:pt>
                <c:pt idx="2057">
                  <c:v>32</c:v>
                </c:pt>
                <c:pt idx="2058">
                  <c:v>17</c:v>
                </c:pt>
                <c:pt idx="2059">
                  <c:v>30</c:v>
                </c:pt>
                <c:pt idx="2060">
                  <c:v>29</c:v>
                </c:pt>
                <c:pt idx="2061">
                  <c:v>47</c:v>
                </c:pt>
                <c:pt idx="2062">
                  <c:v>47</c:v>
                </c:pt>
                <c:pt idx="2063">
                  <c:v>37</c:v>
                </c:pt>
                <c:pt idx="2064">
                  <c:v>24</c:v>
                </c:pt>
                <c:pt idx="2065">
                  <c:v>18</c:v>
                </c:pt>
                <c:pt idx="2066">
                  <c:v>13</c:v>
                </c:pt>
                <c:pt idx="2067">
                  <c:v>19</c:v>
                </c:pt>
                <c:pt idx="2068">
                  <c:v>61</c:v>
                </c:pt>
                <c:pt idx="2069">
                  <c:v>142</c:v>
                </c:pt>
                <c:pt idx="2070">
                  <c:v>107</c:v>
                </c:pt>
                <c:pt idx="2071">
                  <c:v>158</c:v>
                </c:pt>
                <c:pt idx="2072">
                  <c:v>111</c:v>
                </c:pt>
                <c:pt idx="2073">
                  <c:v>104</c:v>
                </c:pt>
                <c:pt idx="2074">
                  <c:v>114</c:v>
                </c:pt>
                <c:pt idx="2075">
                  <c:v>131</c:v>
                </c:pt>
                <c:pt idx="2076">
                  <c:v>103</c:v>
                </c:pt>
                <c:pt idx="2077">
                  <c:v>74</c:v>
                </c:pt>
                <c:pt idx="2078">
                  <c:v>73</c:v>
                </c:pt>
                <c:pt idx="2079">
                  <c:v>90</c:v>
                </c:pt>
                <c:pt idx="2080">
                  <c:v>68</c:v>
                </c:pt>
                <c:pt idx="2081">
                  <c:v>101</c:v>
                </c:pt>
                <c:pt idx="2082">
                  <c:v>88</c:v>
                </c:pt>
                <c:pt idx="2083">
                  <c:v>71</c:v>
                </c:pt>
                <c:pt idx="2084">
                  <c:v>144</c:v>
                </c:pt>
                <c:pt idx="2085">
                  <c:v>150</c:v>
                </c:pt>
                <c:pt idx="2086">
                  <c:v>117</c:v>
                </c:pt>
                <c:pt idx="2087">
                  <c:v>101</c:v>
                </c:pt>
                <c:pt idx="2088">
                  <c:v>159</c:v>
                </c:pt>
                <c:pt idx="2089">
                  <c:v>77</c:v>
                </c:pt>
                <c:pt idx="2090">
                  <c:v>99</c:v>
                </c:pt>
                <c:pt idx="2091">
                  <c:v>108</c:v>
                </c:pt>
                <c:pt idx="2092">
                  <c:v>99</c:v>
                </c:pt>
                <c:pt idx="2093">
                  <c:v>75</c:v>
                </c:pt>
                <c:pt idx="2094">
                  <c:v>69</c:v>
                </c:pt>
                <c:pt idx="2095">
                  <c:v>132</c:v>
                </c:pt>
                <c:pt idx="2096">
                  <c:v>123</c:v>
                </c:pt>
                <c:pt idx="2097">
                  <c:v>105</c:v>
                </c:pt>
                <c:pt idx="2098">
                  <c:v>41</c:v>
                </c:pt>
                <c:pt idx="2099">
                  <c:v>29</c:v>
                </c:pt>
                <c:pt idx="2100">
                  <c:v>21</c:v>
                </c:pt>
                <c:pt idx="2101">
                  <c:v>24</c:v>
                </c:pt>
                <c:pt idx="2102">
                  <c:v>22</c:v>
                </c:pt>
                <c:pt idx="2103">
                  <c:v>26</c:v>
                </c:pt>
                <c:pt idx="2104">
                  <c:v>28</c:v>
                </c:pt>
                <c:pt idx="2105">
                  <c:v>45</c:v>
                </c:pt>
                <c:pt idx="2106">
                  <c:v>33</c:v>
                </c:pt>
                <c:pt idx="2107">
                  <c:v>31</c:v>
                </c:pt>
                <c:pt idx="2108">
                  <c:v>32</c:v>
                </c:pt>
                <c:pt idx="2109">
                  <c:v>46</c:v>
                </c:pt>
                <c:pt idx="2110">
                  <c:v>73</c:v>
                </c:pt>
                <c:pt idx="2111">
                  <c:v>80</c:v>
                </c:pt>
                <c:pt idx="2112">
                  <c:v>66</c:v>
                </c:pt>
                <c:pt idx="2113">
                  <c:v>44</c:v>
                </c:pt>
                <c:pt idx="2114">
                  <c:v>69</c:v>
                </c:pt>
                <c:pt idx="2115">
                  <c:v>81</c:v>
                </c:pt>
                <c:pt idx="2116">
                  <c:v>89</c:v>
                </c:pt>
                <c:pt idx="2117">
                  <c:v>141</c:v>
                </c:pt>
                <c:pt idx="2118">
                  <c:v>80</c:v>
                </c:pt>
                <c:pt idx="2119">
                  <c:v>47</c:v>
                </c:pt>
                <c:pt idx="2120">
                  <c:v>67</c:v>
                </c:pt>
                <c:pt idx="2121">
                  <c:v>44</c:v>
                </c:pt>
                <c:pt idx="2122">
                  <c:v>59</c:v>
                </c:pt>
                <c:pt idx="2123">
                  <c:v>70</c:v>
                </c:pt>
                <c:pt idx="2124">
                  <c:v>108</c:v>
                </c:pt>
                <c:pt idx="2125">
                  <c:v>91</c:v>
                </c:pt>
                <c:pt idx="2126">
                  <c:v>62</c:v>
                </c:pt>
                <c:pt idx="2127">
                  <c:v>80</c:v>
                </c:pt>
                <c:pt idx="2128">
                  <c:v>47</c:v>
                </c:pt>
                <c:pt idx="2129">
                  <c:v>84</c:v>
                </c:pt>
                <c:pt idx="2130">
                  <c:v>101</c:v>
                </c:pt>
                <c:pt idx="2131">
                  <c:v>96</c:v>
                </c:pt>
                <c:pt idx="2132">
                  <c:v>48</c:v>
                </c:pt>
                <c:pt idx="2133">
                  <c:v>25</c:v>
                </c:pt>
                <c:pt idx="2134">
                  <c:v>16</c:v>
                </c:pt>
                <c:pt idx="2135">
                  <c:v>15</c:v>
                </c:pt>
                <c:pt idx="2136">
                  <c:v>27</c:v>
                </c:pt>
                <c:pt idx="2137">
                  <c:v>41</c:v>
                </c:pt>
                <c:pt idx="2138">
                  <c:v>13</c:v>
                </c:pt>
              </c:numCache>
            </c:numRef>
          </c:val>
          <c:extLst>
            <c:ext xmlns:c16="http://schemas.microsoft.com/office/drawing/2014/chart" uri="{C3380CC4-5D6E-409C-BE32-E72D297353CC}">
              <c16:uniqueId val="{00000000-A0D2-409E-B326-BEE80634385B}"/>
            </c:ext>
          </c:extLst>
        </c:ser>
        <c:dLbls>
          <c:showLegendKey val="0"/>
          <c:showVal val="0"/>
          <c:showCatName val="0"/>
          <c:showSerName val="0"/>
          <c:showPercent val="0"/>
          <c:showBubbleSize val="0"/>
        </c:dLbls>
        <c:gapWidth val="219"/>
        <c:overlap val="-27"/>
        <c:axId val="454838760"/>
        <c:axId val="454841712"/>
      </c:barChart>
      <c:dateAx>
        <c:axId val="454838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41712"/>
        <c:crosses val="autoZero"/>
        <c:auto val="1"/>
        <c:lblOffset val="100"/>
        <c:baseTimeUnit val="days"/>
      </c:dateAx>
      <c:valAx>
        <c:axId val="45484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3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8189-42CA-B3B3-23FAFEBF2265}"/>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8189-42CA-B3B3-23FAFEBF2265}"/>
            </c:ext>
          </c:extLst>
        </c:ser>
        <c:dLbls>
          <c:showLegendKey val="0"/>
          <c:showVal val="0"/>
          <c:showCatName val="0"/>
          <c:showSerName val="0"/>
          <c:showPercent val="0"/>
          <c:showBubbleSize val="0"/>
        </c:dLbls>
        <c:gapWidth val="219"/>
        <c:overlap val="-27"/>
        <c:axId val="454837448"/>
        <c:axId val="454839744"/>
      </c:barChart>
      <c:catAx>
        <c:axId val="454837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39744"/>
        <c:crosses val="autoZero"/>
        <c:auto val="1"/>
        <c:lblAlgn val="ctr"/>
        <c:lblOffset val="100"/>
        <c:noMultiLvlLbl val="0"/>
      </c:catAx>
      <c:valAx>
        <c:axId val="454839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3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0.14725216933999499</c:v>
                </c:pt>
                <c:pt idx="1">
                  <c:v>0</c:v>
                </c:pt>
                <c:pt idx="2">
                  <c:v>0</c:v>
                </c:pt>
                <c:pt idx="3">
                  <c:v>0</c:v>
                </c:pt>
                <c:pt idx="4">
                  <c:v>0.46805153825926898</c:v>
                </c:pt>
                <c:pt idx="5">
                  <c:v>2.1036024191427801E-2</c:v>
                </c:pt>
                <c:pt idx="6">
                  <c:v>0.41370847576474701</c:v>
                </c:pt>
                <c:pt idx="7">
                  <c:v>0.38916644754141499</c:v>
                </c:pt>
                <c:pt idx="8">
                  <c:v>0.49843069021656999</c:v>
                </c:pt>
                <c:pt idx="9">
                  <c:v>0.30999793733595099</c:v>
                </c:pt>
                <c:pt idx="10">
                  <c:v>0.41260658878329098</c:v>
                </c:pt>
                <c:pt idx="11">
                  <c:v>0.30971907315806602</c:v>
                </c:pt>
                <c:pt idx="12">
                  <c:v>0.20476194515365601</c:v>
                </c:pt>
                <c:pt idx="13">
                  <c:v>0.19310181361638101</c:v>
                </c:pt>
                <c:pt idx="14">
                  <c:v>0.20753228583194</c:v>
                </c:pt>
                <c:pt idx="15">
                  <c:v>0.224469770335358</c:v>
                </c:pt>
                <c:pt idx="16">
                  <c:v>0.17105254286426999</c:v>
                </c:pt>
                <c:pt idx="17">
                  <c:v>0.128845648172495</c:v>
                </c:pt>
                <c:pt idx="18">
                  <c:v>0.15911550856423001</c:v>
                </c:pt>
                <c:pt idx="19">
                  <c:v>0.15893884944634401</c:v>
                </c:pt>
                <c:pt idx="20">
                  <c:v>7.7758160850456406E-2</c:v>
                </c:pt>
                <c:pt idx="21">
                  <c:v>0.19655535103865401</c:v>
                </c:pt>
                <c:pt idx="22">
                  <c:v>0.114195559896322</c:v>
                </c:pt>
                <c:pt idx="23">
                  <c:v>0.17880620562713601</c:v>
                </c:pt>
              </c:numCache>
            </c:numRef>
          </c:val>
          <c:smooth val="0"/>
          <c:extLst>
            <c:ext xmlns:c16="http://schemas.microsoft.com/office/drawing/2014/chart" uri="{C3380CC4-5D6E-409C-BE32-E72D297353CC}">
              <c16:uniqueId val="{00000000-1988-452E-8727-81703BB2C1F2}"/>
            </c:ext>
          </c:extLst>
        </c:ser>
        <c:dLbls>
          <c:showLegendKey val="0"/>
          <c:showVal val="0"/>
          <c:showCatName val="0"/>
          <c:showSerName val="0"/>
          <c:showPercent val="0"/>
          <c:showBubbleSize val="0"/>
        </c:dLbls>
        <c:smooth val="0"/>
        <c:axId val="454847944"/>
        <c:axId val="454846304"/>
      </c:lineChart>
      <c:catAx>
        <c:axId val="45484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46304"/>
        <c:crosses val="autoZero"/>
        <c:auto val="1"/>
        <c:lblAlgn val="ctr"/>
        <c:lblOffset val="100"/>
        <c:noMultiLvlLbl val="0"/>
      </c:catAx>
      <c:valAx>
        <c:axId val="45484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4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Sheet1!$A$2:$A$2140</c:f>
              <c:numCache>
                <c:formatCode>m/d/yyyy</c:formatCode>
                <c:ptCount val="2139"/>
                <c:pt idx="0">
                  <c:v>42567</c:v>
                </c:pt>
                <c:pt idx="1">
                  <c:v>42568</c:v>
                </c:pt>
                <c:pt idx="2">
                  <c:v>42569</c:v>
                </c:pt>
                <c:pt idx="3">
                  <c:v>42570</c:v>
                </c:pt>
                <c:pt idx="4">
                  <c:v>42571</c:v>
                </c:pt>
                <c:pt idx="5">
                  <c:v>42572</c:v>
                </c:pt>
                <c:pt idx="6">
                  <c:v>42573</c:v>
                </c:pt>
                <c:pt idx="7">
                  <c:v>42574</c:v>
                </c:pt>
                <c:pt idx="8">
                  <c:v>42575</c:v>
                </c:pt>
                <c:pt idx="9">
                  <c:v>42576</c:v>
                </c:pt>
                <c:pt idx="10">
                  <c:v>42577</c:v>
                </c:pt>
                <c:pt idx="11">
                  <c:v>42578</c:v>
                </c:pt>
                <c:pt idx="12">
                  <c:v>42579</c:v>
                </c:pt>
                <c:pt idx="13">
                  <c:v>42580</c:v>
                </c:pt>
                <c:pt idx="14">
                  <c:v>42581</c:v>
                </c:pt>
                <c:pt idx="15">
                  <c:v>42582</c:v>
                </c:pt>
                <c:pt idx="16">
                  <c:v>42583</c:v>
                </c:pt>
                <c:pt idx="17">
                  <c:v>42584</c:v>
                </c:pt>
                <c:pt idx="18">
                  <c:v>42585</c:v>
                </c:pt>
                <c:pt idx="19">
                  <c:v>42586</c:v>
                </c:pt>
                <c:pt idx="20">
                  <c:v>42587</c:v>
                </c:pt>
                <c:pt idx="21">
                  <c:v>42588</c:v>
                </c:pt>
                <c:pt idx="22">
                  <c:v>42589</c:v>
                </c:pt>
                <c:pt idx="23">
                  <c:v>42590</c:v>
                </c:pt>
                <c:pt idx="24">
                  <c:v>42591</c:v>
                </c:pt>
                <c:pt idx="25">
                  <c:v>42592</c:v>
                </c:pt>
                <c:pt idx="26">
                  <c:v>42593</c:v>
                </c:pt>
                <c:pt idx="27">
                  <c:v>42594</c:v>
                </c:pt>
                <c:pt idx="28">
                  <c:v>42595</c:v>
                </c:pt>
                <c:pt idx="29">
                  <c:v>42596</c:v>
                </c:pt>
                <c:pt idx="30">
                  <c:v>42597</c:v>
                </c:pt>
                <c:pt idx="31">
                  <c:v>42598</c:v>
                </c:pt>
                <c:pt idx="32">
                  <c:v>42599</c:v>
                </c:pt>
                <c:pt idx="33">
                  <c:v>42600</c:v>
                </c:pt>
                <c:pt idx="34">
                  <c:v>42601</c:v>
                </c:pt>
                <c:pt idx="35">
                  <c:v>42602</c:v>
                </c:pt>
                <c:pt idx="36">
                  <c:v>42603</c:v>
                </c:pt>
                <c:pt idx="37">
                  <c:v>42604</c:v>
                </c:pt>
                <c:pt idx="38">
                  <c:v>42605</c:v>
                </c:pt>
                <c:pt idx="39">
                  <c:v>42606</c:v>
                </c:pt>
                <c:pt idx="40">
                  <c:v>42607</c:v>
                </c:pt>
                <c:pt idx="41">
                  <c:v>42608</c:v>
                </c:pt>
                <c:pt idx="42">
                  <c:v>42609</c:v>
                </c:pt>
                <c:pt idx="43">
                  <c:v>42610</c:v>
                </c:pt>
                <c:pt idx="44">
                  <c:v>42611</c:v>
                </c:pt>
                <c:pt idx="45">
                  <c:v>42612</c:v>
                </c:pt>
                <c:pt idx="46">
                  <c:v>42613</c:v>
                </c:pt>
                <c:pt idx="47">
                  <c:v>42614</c:v>
                </c:pt>
                <c:pt idx="48">
                  <c:v>42615</c:v>
                </c:pt>
                <c:pt idx="49">
                  <c:v>42616</c:v>
                </c:pt>
                <c:pt idx="50">
                  <c:v>42617</c:v>
                </c:pt>
                <c:pt idx="51">
                  <c:v>42618</c:v>
                </c:pt>
                <c:pt idx="52">
                  <c:v>42619</c:v>
                </c:pt>
                <c:pt idx="53">
                  <c:v>42620</c:v>
                </c:pt>
                <c:pt idx="54">
                  <c:v>42621</c:v>
                </c:pt>
                <c:pt idx="55">
                  <c:v>42622</c:v>
                </c:pt>
                <c:pt idx="56">
                  <c:v>42623</c:v>
                </c:pt>
                <c:pt idx="57">
                  <c:v>42624</c:v>
                </c:pt>
                <c:pt idx="58">
                  <c:v>42625</c:v>
                </c:pt>
                <c:pt idx="59">
                  <c:v>42626</c:v>
                </c:pt>
                <c:pt idx="60">
                  <c:v>42627</c:v>
                </c:pt>
                <c:pt idx="61">
                  <c:v>42628</c:v>
                </c:pt>
                <c:pt idx="62">
                  <c:v>42629</c:v>
                </c:pt>
                <c:pt idx="63">
                  <c:v>42630</c:v>
                </c:pt>
                <c:pt idx="64">
                  <c:v>42631</c:v>
                </c:pt>
                <c:pt idx="65">
                  <c:v>42632</c:v>
                </c:pt>
                <c:pt idx="66">
                  <c:v>42633</c:v>
                </c:pt>
                <c:pt idx="67">
                  <c:v>42634</c:v>
                </c:pt>
                <c:pt idx="68">
                  <c:v>42635</c:v>
                </c:pt>
                <c:pt idx="69">
                  <c:v>42636</c:v>
                </c:pt>
                <c:pt idx="70">
                  <c:v>42637</c:v>
                </c:pt>
                <c:pt idx="71">
                  <c:v>42638</c:v>
                </c:pt>
                <c:pt idx="72">
                  <c:v>42639</c:v>
                </c:pt>
                <c:pt idx="73">
                  <c:v>42640</c:v>
                </c:pt>
                <c:pt idx="74">
                  <c:v>42641</c:v>
                </c:pt>
                <c:pt idx="75">
                  <c:v>42642</c:v>
                </c:pt>
                <c:pt idx="76">
                  <c:v>42643</c:v>
                </c:pt>
                <c:pt idx="77">
                  <c:v>42644</c:v>
                </c:pt>
                <c:pt idx="78">
                  <c:v>42645</c:v>
                </c:pt>
                <c:pt idx="79">
                  <c:v>42646</c:v>
                </c:pt>
                <c:pt idx="80">
                  <c:v>42647</c:v>
                </c:pt>
                <c:pt idx="81">
                  <c:v>42648</c:v>
                </c:pt>
                <c:pt idx="82">
                  <c:v>42649</c:v>
                </c:pt>
                <c:pt idx="83">
                  <c:v>42650</c:v>
                </c:pt>
                <c:pt idx="84">
                  <c:v>42651</c:v>
                </c:pt>
                <c:pt idx="85">
                  <c:v>42652</c:v>
                </c:pt>
                <c:pt idx="86">
                  <c:v>42653</c:v>
                </c:pt>
                <c:pt idx="87">
                  <c:v>42654</c:v>
                </c:pt>
                <c:pt idx="88">
                  <c:v>42655</c:v>
                </c:pt>
                <c:pt idx="89">
                  <c:v>42656</c:v>
                </c:pt>
                <c:pt idx="90">
                  <c:v>42657</c:v>
                </c:pt>
                <c:pt idx="91">
                  <c:v>42658</c:v>
                </c:pt>
                <c:pt idx="92">
                  <c:v>42659</c:v>
                </c:pt>
                <c:pt idx="93">
                  <c:v>42660</c:v>
                </c:pt>
                <c:pt idx="94">
                  <c:v>42661</c:v>
                </c:pt>
                <c:pt idx="95">
                  <c:v>42662</c:v>
                </c:pt>
                <c:pt idx="96">
                  <c:v>42663</c:v>
                </c:pt>
                <c:pt idx="97">
                  <c:v>42664</c:v>
                </c:pt>
                <c:pt idx="98">
                  <c:v>42665</c:v>
                </c:pt>
                <c:pt idx="99">
                  <c:v>42666</c:v>
                </c:pt>
                <c:pt idx="100">
                  <c:v>42667</c:v>
                </c:pt>
                <c:pt idx="101">
                  <c:v>42668</c:v>
                </c:pt>
                <c:pt idx="102">
                  <c:v>42669</c:v>
                </c:pt>
                <c:pt idx="103">
                  <c:v>42670</c:v>
                </c:pt>
                <c:pt idx="104">
                  <c:v>42671</c:v>
                </c:pt>
                <c:pt idx="105">
                  <c:v>42672</c:v>
                </c:pt>
                <c:pt idx="106">
                  <c:v>42673</c:v>
                </c:pt>
                <c:pt idx="107">
                  <c:v>42674</c:v>
                </c:pt>
                <c:pt idx="108">
                  <c:v>42675</c:v>
                </c:pt>
                <c:pt idx="109">
                  <c:v>42676</c:v>
                </c:pt>
                <c:pt idx="110">
                  <c:v>42677</c:v>
                </c:pt>
                <c:pt idx="111">
                  <c:v>42678</c:v>
                </c:pt>
                <c:pt idx="112">
                  <c:v>42679</c:v>
                </c:pt>
                <c:pt idx="113">
                  <c:v>42680</c:v>
                </c:pt>
                <c:pt idx="114">
                  <c:v>42681</c:v>
                </c:pt>
                <c:pt idx="115">
                  <c:v>42682</c:v>
                </c:pt>
                <c:pt idx="116">
                  <c:v>42683</c:v>
                </c:pt>
                <c:pt idx="117">
                  <c:v>42684</c:v>
                </c:pt>
                <c:pt idx="118">
                  <c:v>42685</c:v>
                </c:pt>
                <c:pt idx="119">
                  <c:v>42686</c:v>
                </c:pt>
                <c:pt idx="120">
                  <c:v>42687</c:v>
                </c:pt>
                <c:pt idx="121">
                  <c:v>42688</c:v>
                </c:pt>
                <c:pt idx="122">
                  <c:v>42689</c:v>
                </c:pt>
                <c:pt idx="123">
                  <c:v>42690</c:v>
                </c:pt>
                <c:pt idx="124">
                  <c:v>42691</c:v>
                </c:pt>
                <c:pt idx="125">
                  <c:v>42692</c:v>
                </c:pt>
                <c:pt idx="126">
                  <c:v>42693</c:v>
                </c:pt>
                <c:pt idx="127">
                  <c:v>42694</c:v>
                </c:pt>
                <c:pt idx="128">
                  <c:v>42695</c:v>
                </c:pt>
                <c:pt idx="129">
                  <c:v>42696</c:v>
                </c:pt>
                <c:pt idx="130">
                  <c:v>42697</c:v>
                </c:pt>
                <c:pt idx="131">
                  <c:v>42698</c:v>
                </c:pt>
                <c:pt idx="132">
                  <c:v>42699</c:v>
                </c:pt>
                <c:pt idx="133">
                  <c:v>42700</c:v>
                </c:pt>
                <c:pt idx="134">
                  <c:v>42701</c:v>
                </c:pt>
                <c:pt idx="135">
                  <c:v>42702</c:v>
                </c:pt>
                <c:pt idx="136">
                  <c:v>42703</c:v>
                </c:pt>
                <c:pt idx="137">
                  <c:v>42704</c:v>
                </c:pt>
                <c:pt idx="138">
                  <c:v>42705</c:v>
                </c:pt>
                <c:pt idx="139">
                  <c:v>42706</c:v>
                </c:pt>
                <c:pt idx="140">
                  <c:v>42707</c:v>
                </c:pt>
                <c:pt idx="141">
                  <c:v>42708</c:v>
                </c:pt>
                <c:pt idx="142">
                  <c:v>42709</c:v>
                </c:pt>
                <c:pt idx="143">
                  <c:v>42710</c:v>
                </c:pt>
                <c:pt idx="144">
                  <c:v>42711</c:v>
                </c:pt>
                <c:pt idx="145">
                  <c:v>42712</c:v>
                </c:pt>
                <c:pt idx="146">
                  <c:v>42713</c:v>
                </c:pt>
                <c:pt idx="147">
                  <c:v>42714</c:v>
                </c:pt>
                <c:pt idx="148">
                  <c:v>42715</c:v>
                </c:pt>
                <c:pt idx="149">
                  <c:v>42716</c:v>
                </c:pt>
                <c:pt idx="150">
                  <c:v>42717</c:v>
                </c:pt>
                <c:pt idx="151">
                  <c:v>42718</c:v>
                </c:pt>
                <c:pt idx="152">
                  <c:v>42719</c:v>
                </c:pt>
                <c:pt idx="153">
                  <c:v>42720</c:v>
                </c:pt>
                <c:pt idx="154">
                  <c:v>42721</c:v>
                </c:pt>
                <c:pt idx="155">
                  <c:v>42722</c:v>
                </c:pt>
                <c:pt idx="156">
                  <c:v>42723</c:v>
                </c:pt>
                <c:pt idx="157">
                  <c:v>42724</c:v>
                </c:pt>
                <c:pt idx="158">
                  <c:v>42725</c:v>
                </c:pt>
                <c:pt idx="159">
                  <c:v>42726</c:v>
                </c:pt>
                <c:pt idx="160">
                  <c:v>42727</c:v>
                </c:pt>
                <c:pt idx="161">
                  <c:v>42728</c:v>
                </c:pt>
                <c:pt idx="162">
                  <c:v>42729</c:v>
                </c:pt>
                <c:pt idx="163">
                  <c:v>42730</c:v>
                </c:pt>
                <c:pt idx="164">
                  <c:v>42731</c:v>
                </c:pt>
                <c:pt idx="165">
                  <c:v>42732</c:v>
                </c:pt>
                <c:pt idx="166">
                  <c:v>42733</c:v>
                </c:pt>
                <c:pt idx="167">
                  <c:v>42734</c:v>
                </c:pt>
                <c:pt idx="168">
                  <c:v>42735</c:v>
                </c:pt>
                <c:pt idx="169">
                  <c:v>42736</c:v>
                </c:pt>
                <c:pt idx="170">
                  <c:v>42737</c:v>
                </c:pt>
                <c:pt idx="171">
                  <c:v>42738</c:v>
                </c:pt>
                <c:pt idx="172">
                  <c:v>42739</c:v>
                </c:pt>
                <c:pt idx="173">
                  <c:v>42740</c:v>
                </c:pt>
                <c:pt idx="174">
                  <c:v>42741</c:v>
                </c:pt>
                <c:pt idx="175">
                  <c:v>42742</c:v>
                </c:pt>
                <c:pt idx="176">
                  <c:v>42743</c:v>
                </c:pt>
                <c:pt idx="177">
                  <c:v>42744</c:v>
                </c:pt>
                <c:pt idx="178">
                  <c:v>42745</c:v>
                </c:pt>
                <c:pt idx="179">
                  <c:v>42746</c:v>
                </c:pt>
                <c:pt idx="180">
                  <c:v>42747</c:v>
                </c:pt>
                <c:pt idx="181">
                  <c:v>42748</c:v>
                </c:pt>
                <c:pt idx="182">
                  <c:v>42749</c:v>
                </c:pt>
                <c:pt idx="183">
                  <c:v>42750</c:v>
                </c:pt>
                <c:pt idx="184">
                  <c:v>42751</c:v>
                </c:pt>
                <c:pt idx="185">
                  <c:v>42752</c:v>
                </c:pt>
                <c:pt idx="186">
                  <c:v>42753</c:v>
                </c:pt>
                <c:pt idx="187">
                  <c:v>42754</c:v>
                </c:pt>
                <c:pt idx="188">
                  <c:v>42755</c:v>
                </c:pt>
                <c:pt idx="189">
                  <c:v>42756</c:v>
                </c:pt>
                <c:pt idx="190">
                  <c:v>42757</c:v>
                </c:pt>
                <c:pt idx="191">
                  <c:v>42758</c:v>
                </c:pt>
                <c:pt idx="192">
                  <c:v>42759</c:v>
                </c:pt>
                <c:pt idx="193">
                  <c:v>42760</c:v>
                </c:pt>
                <c:pt idx="194">
                  <c:v>42761</c:v>
                </c:pt>
                <c:pt idx="195">
                  <c:v>42762</c:v>
                </c:pt>
                <c:pt idx="196">
                  <c:v>42763</c:v>
                </c:pt>
                <c:pt idx="197">
                  <c:v>42764</c:v>
                </c:pt>
                <c:pt idx="198">
                  <c:v>42765</c:v>
                </c:pt>
                <c:pt idx="199">
                  <c:v>42766</c:v>
                </c:pt>
                <c:pt idx="200">
                  <c:v>42767</c:v>
                </c:pt>
                <c:pt idx="201">
                  <c:v>42768</c:v>
                </c:pt>
                <c:pt idx="202">
                  <c:v>42769</c:v>
                </c:pt>
                <c:pt idx="203">
                  <c:v>42770</c:v>
                </c:pt>
                <c:pt idx="204">
                  <c:v>42771</c:v>
                </c:pt>
                <c:pt idx="205">
                  <c:v>42772</c:v>
                </c:pt>
                <c:pt idx="206">
                  <c:v>42773</c:v>
                </c:pt>
                <c:pt idx="207">
                  <c:v>42774</c:v>
                </c:pt>
                <c:pt idx="208">
                  <c:v>42775</c:v>
                </c:pt>
                <c:pt idx="209">
                  <c:v>42776</c:v>
                </c:pt>
                <c:pt idx="210">
                  <c:v>42777</c:v>
                </c:pt>
                <c:pt idx="211">
                  <c:v>42778</c:v>
                </c:pt>
                <c:pt idx="212">
                  <c:v>42779</c:v>
                </c:pt>
                <c:pt idx="213">
                  <c:v>42780</c:v>
                </c:pt>
                <c:pt idx="214">
                  <c:v>42781</c:v>
                </c:pt>
                <c:pt idx="215">
                  <c:v>42782</c:v>
                </c:pt>
                <c:pt idx="216">
                  <c:v>42783</c:v>
                </c:pt>
                <c:pt idx="217">
                  <c:v>42784</c:v>
                </c:pt>
                <c:pt idx="218">
                  <c:v>42785</c:v>
                </c:pt>
                <c:pt idx="219">
                  <c:v>42786</c:v>
                </c:pt>
                <c:pt idx="220">
                  <c:v>42787</c:v>
                </c:pt>
                <c:pt idx="221">
                  <c:v>42788</c:v>
                </c:pt>
                <c:pt idx="222">
                  <c:v>42789</c:v>
                </c:pt>
                <c:pt idx="223">
                  <c:v>42790</c:v>
                </c:pt>
                <c:pt idx="224">
                  <c:v>42791</c:v>
                </c:pt>
                <c:pt idx="225">
                  <c:v>42792</c:v>
                </c:pt>
                <c:pt idx="226">
                  <c:v>42793</c:v>
                </c:pt>
                <c:pt idx="227">
                  <c:v>42794</c:v>
                </c:pt>
                <c:pt idx="228">
                  <c:v>42795</c:v>
                </c:pt>
                <c:pt idx="229">
                  <c:v>42796</c:v>
                </c:pt>
                <c:pt idx="230">
                  <c:v>42797</c:v>
                </c:pt>
                <c:pt idx="231">
                  <c:v>42798</c:v>
                </c:pt>
                <c:pt idx="232">
                  <c:v>42799</c:v>
                </c:pt>
                <c:pt idx="233">
                  <c:v>42800</c:v>
                </c:pt>
                <c:pt idx="234">
                  <c:v>42801</c:v>
                </c:pt>
                <c:pt idx="235">
                  <c:v>42802</c:v>
                </c:pt>
                <c:pt idx="236">
                  <c:v>42803</c:v>
                </c:pt>
                <c:pt idx="237">
                  <c:v>42804</c:v>
                </c:pt>
                <c:pt idx="238">
                  <c:v>42805</c:v>
                </c:pt>
                <c:pt idx="239">
                  <c:v>42806</c:v>
                </c:pt>
                <c:pt idx="240">
                  <c:v>42807</c:v>
                </c:pt>
                <c:pt idx="241">
                  <c:v>42808</c:v>
                </c:pt>
                <c:pt idx="242">
                  <c:v>42809</c:v>
                </c:pt>
                <c:pt idx="243">
                  <c:v>42810</c:v>
                </c:pt>
                <c:pt idx="244">
                  <c:v>42811</c:v>
                </c:pt>
                <c:pt idx="245">
                  <c:v>42812</c:v>
                </c:pt>
                <c:pt idx="246">
                  <c:v>42813</c:v>
                </c:pt>
                <c:pt idx="247">
                  <c:v>42814</c:v>
                </c:pt>
                <c:pt idx="248">
                  <c:v>42815</c:v>
                </c:pt>
                <c:pt idx="249">
                  <c:v>42816</c:v>
                </c:pt>
                <c:pt idx="250">
                  <c:v>42817</c:v>
                </c:pt>
                <c:pt idx="251">
                  <c:v>42818</c:v>
                </c:pt>
                <c:pt idx="252">
                  <c:v>42819</c:v>
                </c:pt>
                <c:pt idx="253">
                  <c:v>42820</c:v>
                </c:pt>
                <c:pt idx="254">
                  <c:v>42821</c:v>
                </c:pt>
                <c:pt idx="255">
                  <c:v>42822</c:v>
                </c:pt>
                <c:pt idx="256">
                  <c:v>42823</c:v>
                </c:pt>
                <c:pt idx="257">
                  <c:v>42824</c:v>
                </c:pt>
                <c:pt idx="258">
                  <c:v>42825</c:v>
                </c:pt>
                <c:pt idx="259">
                  <c:v>42826</c:v>
                </c:pt>
                <c:pt idx="260">
                  <c:v>42827</c:v>
                </c:pt>
                <c:pt idx="261">
                  <c:v>42828</c:v>
                </c:pt>
                <c:pt idx="262">
                  <c:v>42829</c:v>
                </c:pt>
                <c:pt idx="263">
                  <c:v>42830</c:v>
                </c:pt>
                <c:pt idx="264">
                  <c:v>42831</c:v>
                </c:pt>
                <c:pt idx="265">
                  <c:v>42832</c:v>
                </c:pt>
                <c:pt idx="266">
                  <c:v>42833</c:v>
                </c:pt>
                <c:pt idx="267">
                  <c:v>42834</c:v>
                </c:pt>
                <c:pt idx="268">
                  <c:v>42835</c:v>
                </c:pt>
                <c:pt idx="269">
                  <c:v>42836</c:v>
                </c:pt>
                <c:pt idx="270">
                  <c:v>42837</c:v>
                </c:pt>
                <c:pt idx="271">
                  <c:v>42838</c:v>
                </c:pt>
                <c:pt idx="272">
                  <c:v>42839</c:v>
                </c:pt>
                <c:pt idx="273">
                  <c:v>42840</c:v>
                </c:pt>
                <c:pt idx="274">
                  <c:v>42841</c:v>
                </c:pt>
                <c:pt idx="275">
                  <c:v>42842</c:v>
                </c:pt>
                <c:pt idx="276">
                  <c:v>42843</c:v>
                </c:pt>
                <c:pt idx="277">
                  <c:v>42844</c:v>
                </c:pt>
                <c:pt idx="278">
                  <c:v>42845</c:v>
                </c:pt>
                <c:pt idx="279">
                  <c:v>42846</c:v>
                </c:pt>
                <c:pt idx="280">
                  <c:v>42847</c:v>
                </c:pt>
                <c:pt idx="281">
                  <c:v>42848</c:v>
                </c:pt>
                <c:pt idx="282">
                  <c:v>42849</c:v>
                </c:pt>
                <c:pt idx="283">
                  <c:v>42850</c:v>
                </c:pt>
                <c:pt idx="284">
                  <c:v>42851</c:v>
                </c:pt>
                <c:pt idx="285">
                  <c:v>42852</c:v>
                </c:pt>
                <c:pt idx="286">
                  <c:v>42853</c:v>
                </c:pt>
                <c:pt idx="287">
                  <c:v>42854</c:v>
                </c:pt>
                <c:pt idx="288">
                  <c:v>42855</c:v>
                </c:pt>
                <c:pt idx="289">
                  <c:v>42856</c:v>
                </c:pt>
                <c:pt idx="290">
                  <c:v>42857</c:v>
                </c:pt>
                <c:pt idx="291">
                  <c:v>42858</c:v>
                </c:pt>
                <c:pt idx="292">
                  <c:v>42859</c:v>
                </c:pt>
                <c:pt idx="293">
                  <c:v>42860</c:v>
                </c:pt>
                <c:pt idx="294">
                  <c:v>42861</c:v>
                </c:pt>
                <c:pt idx="295">
                  <c:v>42862</c:v>
                </c:pt>
                <c:pt idx="296">
                  <c:v>42863</c:v>
                </c:pt>
                <c:pt idx="297">
                  <c:v>42864</c:v>
                </c:pt>
                <c:pt idx="298">
                  <c:v>42865</c:v>
                </c:pt>
                <c:pt idx="299">
                  <c:v>42866</c:v>
                </c:pt>
                <c:pt idx="300">
                  <c:v>42867</c:v>
                </c:pt>
                <c:pt idx="301">
                  <c:v>42868</c:v>
                </c:pt>
                <c:pt idx="302">
                  <c:v>42869</c:v>
                </c:pt>
                <c:pt idx="303">
                  <c:v>42870</c:v>
                </c:pt>
                <c:pt idx="304">
                  <c:v>42871</c:v>
                </c:pt>
                <c:pt idx="305">
                  <c:v>42872</c:v>
                </c:pt>
                <c:pt idx="306">
                  <c:v>42873</c:v>
                </c:pt>
                <c:pt idx="307">
                  <c:v>42874</c:v>
                </c:pt>
                <c:pt idx="308">
                  <c:v>42875</c:v>
                </c:pt>
                <c:pt idx="309">
                  <c:v>42876</c:v>
                </c:pt>
                <c:pt idx="310">
                  <c:v>42877</c:v>
                </c:pt>
                <c:pt idx="311">
                  <c:v>42878</c:v>
                </c:pt>
                <c:pt idx="312">
                  <c:v>42879</c:v>
                </c:pt>
                <c:pt idx="313">
                  <c:v>42880</c:v>
                </c:pt>
                <c:pt idx="314">
                  <c:v>42881</c:v>
                </c:pt>
                <c:pt idx="315">
                  <c:v>42882</c:v>
                </c:pt>
                <c:pt idx="316">
                  <c:v>42883</c:v>
                </c:pt>
                <c:pt idx="317">
                  <c:v>42884</c:v>
                </c:pt>
                <c:pt idx="318">
                  <c:v>42885</c:v>
                </c:pt>
                <c:pt idx="319">
                  <c:v>42886</c:v>
                </c:pt>
                <c:pt idx="320">
                  <c:v>42887</c:v>
                </c:pt>
                <c:pt idx="321">
                  <c:v>42888</c:v>
                </c:pt>
                <c:pt idx="322">
                  <c:v>42889</c:v>
                </c:pt>
                <c:pt idx="323">
                  <c:v>42890</c:v>
                </c:pt>
                <c:pt idx="324">
                  <c:v>42891</c:v>
                </c:pt>
                <c:pt idx="325">
                  <c:v>42892</c:v>
                </c:pt>
                <c:pt idx="326">
                  <c:v>42893</c:v>
                </c:pt>
                <c:pt idx="327">
                  <c:v>42894</c:v>
                </c:pt>
                <c:pt idx="328">
                  <c:v>42895</c:v>
                </c:pt>
                <c:pt idx="329">
                  <c:v>42896</c:v>
                </c:pt>
                <c:pt idx="330">
                  <c:v>42897</c:v>
                </c:pt>
                <c:pt idx="331">
                  <c:v>42898</c:v>
                </c:pt>
                <c:pt idx="332">
                  <c:v>42899</c:v>
                </c:pt>
                <c:pt idx="333">
                  <c:v>42900</c:v>
                </c:pt>
                <c:pt idx="334">
                  <c:v>42901</c:v>
                </c:pt>
                <c:pt idx="335">
                  <c:v>42902</c:v>
                </c:pt>
                <c:pt idx="336">
                  <c:v>42903</c:v>
                </c:pt>
                <c:pt idx="337">
                  <c:v>42904</c:v>
                </c:pt>
                <c:pt idx="338">
                  <c:v>42905</c:v>
                </c:pt>
                <c:pt idx="339">
                  <c:v>42906</c:v>
                </c:pt>
                <c:pt idx="340">
                  <c:v>42907</c:v>
                </c:pt>
                <c:pt idx="341">
                  <c:v>42908</c:v>
                </c:pt>
                <c:pt idx="342">
                  <c:v>42909</c:v>
                </c:pt>
                <c:pt idx="343">
                  <c:v>42910</c:v>
                </c:pt>
                <c:pt idx="344">
                  <c:v>42911</c:v>
                </c:pt>
                <c:pt idx="345">
                  <c:v>42912</c:v>
                </c:pt>
                <c:pt idx="346">
                  <c:v>42913</c:v>
                </c:pt>
                <c:pt idx="347">
                  <c:v>42914</c:v>
                </c:pt>
                <c:pt idx="348">
                  <c:v>42915</c:v>
                </c:pt>
                <c:pt idx="349">
                  <c:v>42916</c:v>
                </c:pt>
                <c:pt idx="350">
                  <c:v>42917</c:v>
                </c:pt>
                <c:pt idx="351">
                  <c:v>42918</c:v>
                </c:pt>
                <c:pt idx="352">
                  <c:v>42919</c:v>
                </c:pt>
                <c:pt idx="353">
                  <c:v>42920</c:v>
                </c:pt>
                <c:pt idx="354">
                  <c:v>42921</c:v>
                </c:pt>
                <c:pt idx="355">
                  <c:v>42922</c:v>
                </c:pt>
                <c:pt idx="356">
                  <c:v>42923</c:v>
                </c:pt>
                <c:pt idx="357">
                  <c:v>42924</c:v>
                </c:pt>
                <c:pt idx="358">
                  <c:v>42925</c:v>
                </c:pt>
                <c:pt idx="359">
                  <c:v>42926</c:v>
                </c:pt>
                <c:pt idx="360">
                  <c:v>42927</c:v>
                </c:pt>
                <c:pt idx="361">
                  <c:v>42928</c:v>
                </c:pt>
                <c:pt idx="362">
                  <c:v>42929</c:v>
                </c:pt>
                <c:pt idx="363">
                  <c:v>42930</c:v>
                </c:pt>
                <c:pt idx="364">
                  <c:v>42931</c:v>
                </c:pt>
                <c:pt idx="365">
                  <c:v>42932</c:v>
                </c:pt>
                <c:pt idx="366">
                  <c:v>42933</c:v>
                </c:pt>
                <c:pt idx="367">
                  <c:v>42934</c:v>
                </c:pt>
                <c:pt idx="368">
                  <c:v>42935</c:v>
                </c:pt>
                <c:pt idx="369">
                  <c:v>42936</c:v>
                </c:pt>
                <c:pt idx="370">
                  <c:v>42937</c:v>
                </c:pt>
                <c:pt idx="371">
                  <c:v>42938</c:v>
                </c:pt>
                <c:pt idx="372">
                  <c:v>42939</c:v>
                </c:pt>
                <c:pt idx="373">
                  <c:v>42940</c:v>
                </c:pt>
                <c:pt idx="374">
                  <c:v>42941</c:v>
                </c:pt>
                <c:pt idx="375">
                  <c:v>42942</c:v>
                </c:pt>
                <c:pt idx="376">
                  <c:v>42943</c:v>
                </c:pt>
                <c:pt idx="377">
                  <c:v>42944</c:v>
                </c:pt>
                <c:pt idx="378">
                  <c:v>42945</c:v>
                </c:pt>
                <c:pt idx="379">
                  <c:v>42946</c:v>
                </c:pt>
                <c:pt idx="380">
                  <c:v>42947</c:v>
                </c:pt>
                <c:pt idx="381">
                  <c:v>42948</c:v>
                </c:pt>
                <c:pt idx="382">
                  <c:v>42949</c:v>
                </c:pt>
                <c:pt idx="383">
                  <c:v>42950</c:v>
                </c:pt>
                <c:pt idx="384">
                  <c:v>42951</c:v>
                </c:pt>
                <c:pt idx="385">
                  <c:v>42952</c:v>
                </c:pt>
                <c:pt idx="386">
                  <c:v>42953</c:v>
                </c:pt>
                <c:pt idx="387">
                  <c:v>42954</c:v>
                </c:pt>
                <c:pt idx="388">
                  <c:v>42955</c:v>
                </c:pt>
                <c:pt idx="389">
                  <c:v>42956</c:v>
                </c:pt>
                <c:pt idx="390">
                  <c:v>42957</c:v>
                </c:pt>
                <c:pt idx="391">
                  <c:v>42958</c:v>
                </c:pt>
                <c:pt idx="392">
                  <c:v>42959</c:v>
                </c:pt>
                <c:pt idx="393">
                  <c:v>42960</c:v>
                </c:pt>
                <c:pt idx="394">
                  <c:v>42961</c:v>
                </c:pt>
                <c:pt idx="395">
                  <c:v>42962</c:v>
                </c:pt>
                <c:pt idx="396">
                  <c:v>42963</c:v>
                </c:pt>
                <c:pt idx="397">
                  <c:v>42964</c:v>
                </c:pt>
                <c:pt idx="398">
                  <c:v>42965</c:v>
                </c:pt>
                <c:pt idx="399">
                  <c:v>42966</c:v>
                </c:pt>
                <c:pt idx="400">
                  <c:v>42967</c:v>
                </c:pt>
                <c:pt idx="401">
                  <c:v>42968</c:v>
                </c:pt>
                <c:pt idx="402">
                  <c:v>42969</c:v>
                </c:pt>
                <c:pt idx="403">
                  <c:v>42970</c:v>
                </c:pt>
                <c:pt idx="404">
                  <c:v>42971</c:v>
                </c:pt>
                <c:pt idx="405">
                  <c:v>42972</c:v>
                </c:pt>
                <c:pt idx="406">
                  <c:v>42973</c:v>
                </c:pt>
                <c:pt idx="407">
                  <c:v>42974</c:v>
                </c:pt>
                <c:pt idx="408">
                  <c:v>42975</c:v>
                </c:pt>
                <c:pt idx="409">
                  <c:v>42976</c:v>
                </c:pt>
                <c:pt idx="410">
                  <c:v>42977</c:v>
                </c:pt>
                <c:pt idx="411">
                  <c:v>42978</c:v>
                </c:pt>
                <c:pt idx="412">
                  <c:v>42979</c:v>
                </c:pt>
                <c:pt idx="413">
                  <c:v>42980</c:v>
                </c:pt>
                <c:pt idx="414">
                  <c:v>42981</c:v>
                </c:pt>
                <c:pt idx="415">
                  <c:v>42982</c:v>
                </c:pt>
                <c:pt idx="416">
                  <c:v>42983</c:v>
                </c:pt>
                <c:pt idx="417">
                  <c:v>42984</c:v>
                </c:pt>
                <c:pt idx="418">
                  <c:v>42985</c:v>
                </c:pt>
                <c:pt idx="419">
                  <c:v>42986</c:v>
                </c:pt>
                <c:pt idx="420">
                  <c:v>42987</c:v>
                </c:pt>
                <c:pt idx="421">
                  <c:v>42988</c:v>
                </c:pt>
                <c:pt idx="422">
                  <c:v>42989</c:v>
                </c:pt>
                <c:pt idx="423">
                  <c:v>42990</c:v>
                </c:pt>
                <c:pt idx="424">
                  <c:v>42991</c:v>
                </c:pt>
                <c:pt idx="425">
                  <c:v>42992</c:v>
                </c:pt>
                <c:pt idx="426">
                  <c:v>42993</c:v>
                </c:pt>
                <c:pt idx="427">
                  <c:v>42994</c:v>
                </c:pt>
                <c:pt idx="428">
                  <c:v>42995</c:v>
                </c:pt>
                <c:pt idx="429">
                  <c:v>42996</c:v>
                </c:pt>
                <c:pt idx="430">
                  <c:v>42997</c:v>
                </c:pt>
                <c:pt idx="431">
                  <c:v>42998</c:v>
                </c:pt>
                <c:pt idx="432">
                  <c:v>42999</c:v>
                </c:pt>
                <c:pt idx="433">
                  <c:v>43000</c:v>
                </c:pt>
                <c:pt idx="434">
                  <c:v>43001</c:v>
                </c:pt>
                <c:pt idx="435">
                  <c:v>43002</c:v>
                </c:pt>
                <c:pt idx="436">
                  <c:v>43003</c:v>
                </c:pt>
                <c:pt idx="437">
                  <c:v>43004</c:v>
                </c:pt>
                <c:pt idx="438">
                  <c:v>43005</c:v>
                </c:pt>
                <c:pt idx="439">
                  <c:v>43006</c:v>
                </c:pt>
                <c:pt idx="440">
                  <c:v>43007</c:v>
                </c:pt>
                <c:pt idx="441">
                  <c:v>43008</c:v>
                </c:pt>
                <c:pt idx="442">
                  <c:v>43009</c:v>
                </c:pt>
                <c:pt idx="443">
                  <c:v>43010</c:v>
                </c:pt>
                <c:pt idx="444">
                  <c:v>43011</c:v>
                </c:pt>
                <c:pt idx="445">
                  <c:v>43012</c:v>
                </c:pt>
                <c:pt idx="446">
                  <c:v>43013</c:v>
                </c:pt>
                <c:pt idx="447">
                  <c:v>43014</c:v>
                </c:pt>
                <c:pt idx="448">
                  <c:v>43015</c:v>
                </c:pt>
                <c:pt idx="449">
                  <c:v>43016</c:v>
                </c:pt>
                <c:pt idx="450">
                  <c:v>43017</c:v>
                </c:pt>
                <c:pt idx="451">
                  <c:v>43018</c:v>
                </c:pt>
                <c:pt idx="452">
                  <c:v>43019</c:v>
                </c:pt>
                <c:pt idx="453">
                  <c:v>43020</c:v>
                </c:pt>
                <c:pt idx="454">
                  <c:v>43021</c:v>
                </c:pt>
                <c:pt idx="455">
                  <c:v>43022</c:v>
                </c:pt>
                <c:pt idx="456">
                  <c:v>43023</c:v>
                </c:pt>
                <c:pt idx="457">
                  <c:v>43024</c:v>
                </c:pt>
                <c:pt idx="458">
                  <c:v>43025</c:v>
                </c:pt>
                <c:pt idx="459">
                  <c:v>43026</c:v>
                </c:pt>
                <c:pt idx="460">
                  <c:v>43027</c:v>
                </c:pt>
                <c:pt idx="461">
                  <c:v>43028</c:v>
                </c:pt>
                <c:pt idx="462">
                  <c:v>43029</c:v>
                </c:pt>
                <c:pt idx="463">
                  <c:v>43030</c:v>
                </c:pt>
                <c:pt idx="464">
                  <c:v>43031</c:v>
                </c:pt>
                <c:pt idx="465">
                  <c:v>43032</c:v>
                </c:pt>
                <c:pt idx="466">
                  <c:v>43033</c:v>
                </c:pt>
                <c:pt idx="467">
                  <c:v>43034</c:v>
                </c:pt>
                <c:pt idx="468">
                  <c:v>43035</c:v>
                </c:pt>
                <c:pt idx="469">
                  <c:v>43036</c:v>
                </c:pt>
                <c:pt idx="470">
                  <c:v>43037</c:v>
                </c:pt>
                <c:pt idx="471">
                  <c:v>43038</c:v>
                </c:pt>
                <c:pt idx="472">
                  <c:v>43039</c:v>
                </c:pt>
                <c:pt idx="473">
                  <c:v>43040</c:v>
                </c:pt>
                <c:pt idx="474">
                  <c:v>43041</c:v>
                </c:pt>
                <c:pt idx="475">
                  <c:v>43042</c:v>
                </c:pt>
                <c:pt idx="476">
                  <c:v>43043</c:v>
                </c:pt>
                <c:pt idx="477">
                  <c:v>43044</c:v>
                </c:pt>
                <c:pt idx="478">
                  <c:v>43045</c:v>
                </c:pt>
                <c:pt idx="479">
                  <c:v>43046</c:v>
                </c:pt>
                <c:pt idx="480">
                  <c:v>43047</c:v>
                </c:pt>
                <c:pt idx="481">
                  <c:v>43048</c:v>
                </c:pt>
                <c:pt idx="482">
                  <c:v>43049</c:v>
                </c:pt>
                <c:pt idx="483">
                  <c:v>43050</c:v>
                </c:pt>
                <c:pt idx="484">
                  <c:v>43051</c:v>
                </c:pt>
                <c:pt idx="485">
                  <c:v>43052</c:v>
                </c:pt>
                <c:pt idx="486">
                  <c:v>43053</c:v>
                </c:pt>
                <c:pt idx="487">
                  <c:v>43054</c:v>
                </c:pt>
                <c:pt idx="488">
                  <c:v>43055</c:v>
                </c:pt>
                <c:pt idx="489">
                  <c:v>43056</c:v>
                </c:pt>
                <c:pt idx="490">
                  <c:v>43057</c:v>
                </c:pt>
                <c:pt idx="491">
                  <c:v>43058</c:v>
                </c:pt>
                <c:pt idx="492">
                  <c:v>43059</c:v>
                </c:pt>
                <c:pt idx="493">
                  <c:v>43060</c:v>
                </c:pt>
                <c:pt idx="494">
                  <c:v>43061</c:v>
                </c:pt>
                <c:pt idx="495">
                  <c:v>43062</c:v>
                </c:pt>
                <c:pt idx="496">
                  <c:v>43063</c:v>
                </c:pt>
                <c:pt idx="497">
                  <c:v>43064</c:v>
                </c:pt>
                <c:pt idx="498">
                  <c:v>43065</c:v>
                </c:pt>
                <c:pt idx="499">
                  <c:v>43066</c:v>
                </c:pt>
                <c:pt idx="500">
                  <c:v>43067</c:v>
                </c:pt>
                <c:pt idx="501">
                  <c:v>43068</c:v>
                </c:pt>
                <c:pt idx="502">
                  <c:v>43069</c:v>
                </c:pt>
                <c:pt idx="503">
                  <c:v>43070</c:v>
                </c:pt>
                <c:pt idx="504">
                  <c:v>43071</c:v>
                </c:pt>
                <c:pt idx="505">
                  <c:v>43072</c:v>
                </c:pt>
                <c:pt idx="506">
                  <c:v>43073</c:v>
                </c:pt>
                <c:pt idx="507">
                  <c:v>43074</c:v>
                </c:pt>
                <c:pt idx="508">
                  <c:v>43075</c:v>
                </c:pt>
                <c:pt idx="509">
                  <c:v>43076</c:v>
                </c:pt>
                <c:pt idx="510">
                  <c:v>43077</c:v>
                </c:pt>
                <c:pt idx="511">
                  <c:v>43078</c:v>
                </c:pt>
                <c:pt idx="512">
                  <c:v>43079</c:v>
                </c:pt>
                <c:pt idx="513">
                  <c:v>43080</c:v>
                </c:pt>
                <c:pt idx="514">
                  <c:v>43081</c:v>
                </c:pt>
                <c:pt idx="515">
                  <c:v>43082</c:v>
                </c:pt>
                <c:pt idx="516">
                  <c:v>43083</c:v>
                </c:pt>
                <c:pt idx="517">
                  <c:v>43084</c:v>
                </c:pt>
                <c:pt idx="518">
                  <c:v>43085</c:v>
                </c:pt>
                <c:pt idx="519">
                  <c:v>43086</c:v>
                </c:pt>
                <c:pt idx="520">
                  <c:v>43087</c:v>
                </c:pt>
                <c:pt idx="521">
                  <c:v>43088</c:v>
                </c:pt>
                <c:pt idx="522">
                  <c:v>43089</c:v>
                </c:pt>
                <c:pt idx="523">
                  <c:v>43090</c:v>
                </c:pt>
                <c:pt idx="524">
                  <c:v>43091</c:v>
                </c:pt>
                <c:pt idx="525">
                  <c:v>43092</c:v>
                </c:pt>
                <c:pt idx="526">
                  <c:v>43093</c:v>
                </c:pt>
                <c:pt idx="527">
                  <c:v>43094</c:v>
                </c:pt>
                <c:pt idx="528">
                  <c:v>43095</c:v>
                </c:pt>
                <c:pt idx="529">
                  <c:v>43096</c:v>
                </c:pt>
                <c:pt idx="530">
                  <c:v>43097</c:v>
                </c:pt>
                <c:pt idx="531">
                  <c:v>43098</c:v>
                </c:pt>
                <c:pt idx="532">
                  <c:v>43099</c:v>
                </c:pt>
                <c:pt idx="533">
                  <c:v>43100</c:v>
                </c:pt>
                <c:pt idx="534">
                  <c:v>43101</c:v>
                </c:pt>
                <c:pt idx="535">
                  <c:v>43102</c:v>
                </c:pt>
                <c:pt idx="536">
                  <c:v>43103</c:v>
                </c:pt>
                <c:pt idx="537">
                  <c:v>43104</c:v>
                </c:pt>
                <c:pt idx="538">
                  <c:v>43105</c:v>
                </c:pt>
                <c:pt idx="539">
                  <c:v>43106</c:v>
                </c:pt>
                <c:pt idx="540">
                  <c:v>43107</c:v>
                </c:pt>
                <c:pt idx="541">
                  <c:v>43108</c:v>
                </c:pt>
                <c:pt idx="542">
                  <c:v>43109</c:v>
                </c:pt>
                <c:pt idx="543">
                  <c:v>43110</c:v>
                </c:pt>
                <c:pt idx="544">
                  <c:v>43111</c:v>
                </c:pt>
                <c:pt idx="545">
                  <c:v>43112</c:v>
                </c:pt>
                <c:pt idx="546">
                  <c:v>43113</c:v>
                </c:pt>
                <c:pt idx="547">
                  <c:v>43114</c:v>
                </c:pt>
                <c:pt idx="548">
                  <c:v>43115</c:v>
                </c:pt>
                <c:pt idx="549">
                  <c:v>43116</c:v>
                </c:pt>
                <c:pt idx="550">
                  <c:v>43117</c:v>
                </c:pt>
                <c:pt idx="551">
                  <c:v>43118</c:v>
                </c:pt>
                <c:pt idx="552">
                  <c:v>43119</c:v>
                </c:pt>
                <c:pt idx="553">
                  <c:v>43120</c:v>
                </c:pt>
                <c:pt idx="554">
                  <c:v>43121</c:v>
                </c:pt>
                <c:pt idx="555">
                  <c:v>43122</c:v>
                </c:pt>
                <c:pt idx="556">
                  <c:v>43123</c:v>
                </c:pt>
                <c:pt idx="557">
                  <c:v>43124</c:v>
                </c:pt>
                <c:pt idx="558">
                  <c:v>43125</c:v>
                </c:pt>
                <c:pt idx="559">
                  <c:v>43126</c:v>
                </c:pt>
                <c:pt idx="560">
                  <c:v>43127</c:v>
                </c:pt>
                <c:pt idx="561">
                  <c:v>43128</c:v>
                </c:pt>
                <c:pt idx="562">
                  <c:v>43129</c:v>
                </c:pt>
                <c:pt idx="563">
                  <c:v>43130</c:v>
                </c:pt>
                <c:pt idx="564">
                  <c:v>43131</c:v>
                </c:pt>
                <c:pt idx="565">
                  <c:v>43132</c:v>
                </c:pt>
                <c:pt idx="566">
                  <c:v>43133</c:v>
                </c:pt>
                <c:pt idx="567">
                  <c:v>43134</c:v>
                </c:pt>
                <c:pt idx="568">
                  <c:v>43135</c:v>
                </c:pt>
                <c:pt idx="569">
                  <c:v>43136</c:v>
                </c:pt>
                <c:pt idx="570">
                  <c:v>43137</c:v>
                </c:pt>
                <c:pt idx="571">
                  <c:v>43138</c:v>
                </c:pt>
                <c:pt idx="572">
                  <c:v>43139</c:v>
                </c:pt>
                <c:pt idx="573">
                  <c:v>43140</c:v>
                </c:pt>
                <c:pt idx="574">
                  <c:v>43141</c:v>
                </c:pt>
                <c:pt idx="575">
                  <c:v>43142</c:v>
                </c:pt>
                <c:pt idx="576">
                  <c:v>43143</c:v>
                </c:pt>
                <c:pt idx="577">
                  <c:v>43144</c:v>
                </c:pt>
                <c:pt idx="578">
                  <c:v>43145</c:v>
                </c:pt>
                <c:pt idx="579">
                  <c:v>43146</c:v>
                </c:pt>
                <c:pt idx="580">
                  <c:v>43147</c:v>
                </c:pt>
                <c:pt idx="581">
                  <c:v>43148</c:v>
                </c:pt>
                <c:pt idx="582">
                  <c:v>43149</c:v>
                </c:pt>
                <c:pt idx="583">
                  <c:v>43150</c:v>
                </c:pt>
                <c:pt idx="584">
                  <c:v>43151</c:v>
                </c:pt>
                <c:pt idx="585">
                  <c:v>43152</c:v>
                </c:pt>
                <c:pt idx="586">
                  <c:v>43153</c:v>
                </c:pt>
                <c:pt idx="587">
                  <c:v>43154</c:v>
                </c:pt>
                <c:pt idx="588">
                  <c:v>43155</c:v>
                </c:pt>
                <c:pt idx="589">
                  <c:v>43156</c:v>
                </c:pt>
                <c:pt idx="590">
                  <c:v>43157</c:v>
                </c:pt>
                <c:pt idx="591">
                  <c:v>43158</c:v>
                </c:pt>
                <c:pt idx="592">
                  <c:v>43159</c:v>
                </c:pt>
                <c:pt idx="593">
                  <c:v>43160</c:v>
                </c:pt>
                <c:pt idx="594">
                  <c:v>43161</c:v>
                </c:pt>
                <c:pt idx="595">
                  <c:v>43162</c:v>
                </c:pt>
                <c:pt idx="596">
                  <c:v>43163</c:v>
                </c:pt>
                <c:pt idx="597">
                  <c:v>43164</c:v>
                </c:pt>
                <c:pt idx="598">
                  <c:v>43165</c:v>
                </c:pt>
                <c:pt idx="599">
                  <c:v>43166</c:v>
                </c:pt>
                <c:pt idx="600">
                  <c:v>43167</c:v>
                </c:pt>
                <c:pt idx="601">
                  <c:v>43168</c:v>
                </c:pt>
                <c:pt idx="602">
                  <c:v>43169</c:v>
                </c:pt>
                <c:pt idx="603">
                  <c:v>43170</c:v>
                </c:pt>
                <c:pt idx="604">
                  <c:v>43171</c:v>
                </c:pt>
                <c:pt idx="605">
                  <c:v>43172</c:v>
                </c:pt>
                <c:pt idx="606">
                  <c:v>43173</c:v>
                </c:pt>
                <c:pt idx="607">
                  <c:v>43174</c:v>
                </c:pt>
                <c:pt idx="608">
                  <c:v>43175</c:v>
                </c:pt>
                <c:pt idx="609">
                  <c:v>43176</c:v>
                </c:pt>
                <c:pt idx="610">
                  <c:v>43177</c:v>
                </c:pt>
                <c:pt idx="611">
                  <c:v>43178</c:v>
                </c:pt>
                <c:pt idx="612">
                  <c:v>43179</c:v>
                </c:pt>
                <c:pt idx="613">
                  <c:v>43180</c:v>
                </c:pt>
                <c:pt idx="614">
                  <c:v>43181</c:v>
                </c:pt>
                <c:pt idx="615">
                  <c:v>43182</c:v>
                </c:pt>
                <c:pt idx="616">
                  <c:v>43183</c:v>
                </c:pt>
                <c:pt idx="617">
                  <c:v>43184</c:v>
                </c:pt>
                <c:pt idx="618">
                  <c:v>43185</c:v>
                </c:pt>
                <c:pt idx="619">
                  <c:v>43186</c:v>
                </c:pt>
                <c:pt idx="620">
                  <c:v>43187</c:v>
                </c:pt>
                <c:pt idx="621">
                  <c:v>43188</c:v>
                </c:pt>
                <c:pt idx="622">
                  <c:v>43189</c:v>
                </c:pt>
                <c:pt idx="623">
                  <c:v>43190</c:v>
                </c:pt>
                <c:pt idx="624">
                  <c:v>43191</c:v>
                </c:pt>
                <c:pt idx="625">
                  <c:v>43192</c:v>
                </c:pt>
                <c:pt idx="626">
                  <c:v>43193</c:v>
                </c:pt>
                <c:pt idx="627">
                  <c:v>43194</c:v>
                </c:pt>
                <c:pt idx="628">
                  <c:v>43195</c:v>
                </c:pt>
                <c:pt idx="629">
                  <c:v>43196</c:v>
                </c:pt>
                <c:pt idx="630">
                  <c:v>43197</c:v>
                </c:pt>
                <c:pt idx="631">
                  <c:v>43198</c:v>
                </c:pt>
                <c:pt idx="632">
                  <c:v>43199</c:v>
                </c:pt>
                <c:pt idx="633">
                  <c:v>43200</c:v>
                </c:pt>
                <c:pt idx="634">
                  <c:v>43201</c:v>
                </c:pt>
                <c:pt idx="635">
                  <c:v>43202</c:v>
                </c:pt>
                <c:pt idx="636">
                  <c:v>43203</c:v>
                </c:pt>
                <c:pt idx="637">
                  <c:v>43204</c:v>
                </c:pt>
                <c:pt idx="638">
                  <c:v>43205</c:v>
                </c:pt>
                <c:pt idx="639">
                  <c:v>43206</c:v>
                </c:pt>
                <c:pt idx="640">
                  <c:v>43207</c:v>
                </c:pt>
                <c:pt idx="641">
                  <c:v>43208</c:v>
                </c:pt>
                <c:pt idx="642">
                  <c:v>43209</c:v>
                </c:pt>
                <c:pt idx="643">
                  <c:v>43210</c:v>
                </c:pt>
                <c:pt idx="644">
                  <c:v>43211</c:v>
                </c:pt>
                <c:pt idx="645">
                  <c:v>43212</c:v>
                </c:pt>
                <c:pt idx="646">
                  <c:v>43213</c:v>
                </c:pt>
                <c:pt idx="647">
                  <c:v>43214</c:v>
                </c:pt>
                <c:pt idx="648">
                  <c:v>43215</c:v>
                </c:pt>
                <c:pt idx="649">
                  <c:v>43216</c:v>
                </c:pt>
                <c:pt idx="650">
                  <c:v>43217</c:v>
                </c:pt>
                <c:pt idx="651">
                  <c:v>43218</c:v>
                </c:pt>
                <c:pt idx="652">
                  <c:v>43219</c:v>
                </c:pt>
                <c:pt idx="653">
                  <c:v>43220</c:v>
                </c:pt>
                <c:pt idx="654">
                  <c:v>43221</c:v>
                </c:pt>
                <c:pt idx="655">
                  <c:v>43222</c:v>
                </c:pt>
                <c:pt idx="656">
                  <c:v>43223</c:v>
                </c:pt>
                <c:pt idx="657">
                  <c:v>43224</c:v>
                </c:pt>
                <c:pt idx="658">
                  <c:v>43225</c:v>
                </c:pt>
                <c:pt idx="659">
                  <c:v>43226</c:v>
                </c:pt>
                <c:pt idx="660">
                  <c:v>43227</c:v>
                </c:pt>
                <c:pt idx="661">
                  <c:v>43228</c:v>
                </c:pt>
                <c:pt idx="662">
                  <c:v>43229</c:v>
                </c:pt>
                <c:pt idx="663">
                  <c:v>43230</c:v>
                </c:pt>
                <c:pt idx="664">
                  <c:v>43231</c:v>
                </c:pt>
                <c:pt idx="665">
                  <c:v>43232</c:v>
                </c:pt>
                <c:pt idx="666">
                  <c:v>43233</c:v>
                </c:pt>
                <c:pt idx="667">
                  <c:v>43234</c:v>
                </c:pt>
                <c:pt idx="668">
                  <c:v>43235</c:v>
                </c:pt>
                <c:pt idx="669">
                  <c:v>43236</c:v>
                </c:pt>
                <c:pt idx="670">
                  <c:v>43237</c:v>
                </c:pt>
                <c:pt idx="671">
                  <c:v>43238</c:v>
                </c:pt>
                <c:pt idx="672">
                  <c:v>43239</c:v>
                </c:pt>
                <c:pt idx="673">
                  <c:v>43240</c:v>
                </c:pt>
                <c:pt idx="674">
                  <c:v>43241</c:v>
                </c:pt>
                <c:pt idx="675">
                  <c:v>43242</c:v>
                </c:pt>
                <c:pt idx="676">
                  <c:v>43243</c:v>
                </c:pt>
                <c:pt idx="677">
                  <c:v>43244</c:v>
                </c:pt>
                <c:pt idx="678">
                  <c:v>43245</c:v>
                </c:pt>
                <c:pt idx="679">
                  <c:v>43246</c:v>
                </c:pt>
                <c:pt idx="680">
                  <c:v>43247</c:v>
                </c:pt>
                <c:pt idx="681">
                  <c:v>43248</c:v>
                </c:pt>
                <c:pt idx="682">
                  <c:v>43249</c:v>
                </c:pt>
                <c:pt idx="683">
                  <c:v>43250</c:v>
                </c:pt>
                <c:pt idx="684">
                  <c:v>43251</c:v>
                </c:pt>
                <c:pt idx="685">
                  <c:v>43252</c:v>
                </c:pt>
                <c:pt idx="686">
                  <c:v>43253</c:v>
                </c:pt>
                <c:pt idx="687">
                  <c:v>43254</c:v>
                </c:pt>
                <c:pt idx="688">
                  <c:v>43255</c:v>
                </c:pt>
                <c:pt idx="689">
                  <c:v>43256</c:v>
                </c:pt>
                <c:pt idx="690">
                  <c:v>43257</c:v>
                </c:pt>
                <c:pt idx="691">
                  <c:v>43258</c:v>
                </c:pt>
                <c:pt idx="692">
                  <c:v>43259</c:v>
                </c:pt>
                <c:pt idx="693">
                  <c:v>43260</c:v>
                </c:pt>
                <c:pt idx="694">
                  <c:v>43261</c:v>
                </c:pt>
                <c:pt idx="695">
                  <c:v>43262</c:v>
                </c:pt>
                <c:pt idx="696">
                  <c:v>43263</c:v>
                </c:pt>
                <c:pt idx="697">
                  <c:v>43264</c:v>
                </c:pt>
                <c:pt idx="698">
                  <c:v>43265</c:v>
                </c:pt>
                <c:pt idx="699">
                  <c:v>43266</c:v>
                </c:pt>
                <c:pt idx="700">
                  <c:v>43267</c:v>
                </c:pt>
                <c:pt idx="701">
                  <c:v>43268</c:v>
                </c:pt>
                <c:pt idx="702">
                  <c:v>43269</c:v>
                </c:pt>
                <c:pt idx="703">
                  <c:v>43270</c:v>
                </c:pt>
                <c:pt idx="704">
                  <c:v>43271</c:v>
                </c:pt>
                <c:pt idx="705">
                  <c:v>43272</c:v>
                </c:pt>
                <c:pt idx="706">
                  <c:v>43273</c:v>
                </c:pt>
                <c:pt idx="707">
                  <c:v>43274</c:v>
                </c:pt>
                <c:pt idx="708">
                  <c:v>43275</c:v>
                </c:pt>
                <c:pt idx="709">
                  <c:v>43276</c:v>
                </c:pt>
                <c:pt idx="710">
                  <c:v>43277</c:v>
                </c:pt>
                <c:pt idx="711">
                  <c:v>43278</c:v>
                </c:pt>
                <c:pt idx="712">
                  <c:v>43279</c:v>
                </c:pt>
                <c:pt idx="713">
                  <c:v>43280</c:v>
                </c:pt>
                <c:pt idx="714">
                  <c:v>43281</c:v>
                </c:pt>
                <c:pt idx="715">
                  <c:v>43282</c:v>
                </c:pt>
                <c:pt idx="716">
                  <c:v>43283</c:v>
                </c:pt>
                <c:pt idx="717">
                  <c:v>43284</c:v>
                </c:pt>
                <c:pt idx="718">
                  <c:v>43285</c:v>
                </c:pt>
                <c:pt idx="719">
                  <c:v>43286</c:v>
                </c:pt>
                <c:pt idx="720">
                  <c:v>43287</c:v>
                </c:pt>
                <c:pt idx="721">
                  <c:v>43288</c:v>
                </c:pt>
                <c:pt idx="722">
                  <c:v>43289</c:v>
                </c:pt>
                <c:pt idx="723">
                  <c:v>43290</c:v>
                </c:pt>
                <c:pt idx="724">
                  <c:v>43291</c:v>
                </c:pt>
                <c:pt idx="725">
                  <c:v>43292</c:v>
                </c:pt>
                <c:pt idx="726">
                  <c:v>43293</c:v>
                </c:pt>
                <c:pt idx="727">
                  <c:v>43294</c:v>
                </c:pt>
                <c:pt idx="728">
                  <c:v>43295</c:v>
                </c:pt>
                <c:pt idx="729">
                  <c:v>43296</c:v>
                </c:pt>
                <c:pt idx="730">
                  <c:v>43297</c:v>
                </c:pt>
                <c:pt idx="731">
                  <c:v>43298</c:v>
                </c:pt>
                <c:pt idx="732">
                  <c:v>43299</c:v>
                </c:pt>
                <c:pt idx="733">
                  <c:v>43300</c:v>
                </c:pt>
                <c:pt idx="734">
                  <c:v>43301</c:v>
                </c:pt>
                <c:pt idx="735">
                  <c:v>43302</c:v>
                </c:pt>
                <c:pt idx="736">
                  <c:v>43303</c:v>
                </c:pt>
                <c:pt idx="737">
                  <c:v>43304</c:v>
                </c:pt>
                <c:pt idx="738">
                  <c:v>43305</c:v>
                </c:pt>
                <c:pt idx="739">
                  <c:v>43306</c:v>
                </c:pt>
                <c:pt idx="740">
                  <c:v>43307</c:v>
                </c:pt>
                <c:pt idx="741">
                  <c:v>43308</c:v>
                </c:pt>
                <c:pt idx="742">
                  <c:v>43309</c:v>
                </c:pt>
                <c:pt idx="743">
                  <c:v>43310</c:v>
                </c:pt>
                <c:pt idx="744">
                  <c:v>43311</c:v>
                </c:pt>
                <c:pt idx="745">
                  <c:v>43312</c:v>
                </c:pt>
                <c:pt idx="746">
                  <c:v>43313</c:v>
                </c:pt>
                <c:pt idx="747">
                  <c:v>43314</c:v>
                </c:pt>
                <c:pt idx="748">
                  <c:v>43315</c:v>
                </c:pt>
                <c:pt idx="749">
                  <c:v>43316</c:v>
                </c:pt>
                <c:pt idx="750">
                  <c:v>43317</c:v>
                </c:pt>
                <c:pt idx="751">
                  <c:v>43318</c:v>
                </c:pt>
                <c:pt idx="752">
                  <c:v>43319</c:v>
                </c:pt>
                <c:pt idx="753">
                  <c:v>43320</c:v>
                </c:pt>
                <c:pt idx="754">
                  <c:v>43321</c:v>
                </c:pt>
                <c:pt idx="755">
                  <c:v>43322</c:v>
                </c:pt>
                <c:pt idx="756">
                  <c:v>43323</c:v>
                </c:pt>
                <c:pt idx="757">
                  <c:v>43324</c:v>
                </c:pt>
                <c:pt idx="758">
                  <c:v>43325</c:v>
                </c:pt>
                <c:pt idx="759">
                  <c:v>43326</c:v>
                </c:pt>
                <c:pt idx="760">
                  <c:v>43327</c:v>
                </c:pt>
                <c:pt idx="761">
                  <c:v>43328</c:v>
                </c:pt>
                <c:pt idx="762">
                  <c:v>43329</c:v>
                </c:pt>
                <c:pt idx="763">
                  <c:v>43330</c:v>
                </c:pt>
                <c:pt idx="764">
                  <c:v>43331</c:v>
                </c:pt>
                <c:pt idx="765">
                  <c:v>43332</c:v>
                </c:pt>
                <c:pt idx="766">
                  <c:v>43333</c:v>
                </c:pt>
                <c:pt idx="767">
                  <c:v>43334</c:v>
                </c:pt>
                <c:pt idx="768">
                  <c:v>43335</c:v>
                </c:pt>
                <c:pt idx="769">
                  <c:v>43336</c:v>
                </c:pt>
                <c:pt idx="770">
                  <c:v>43337</c:v>
                </c:pt>
                <c:pt idx="771">
                  <c:v>43338</c:v>
                </c:pt>
                <c:pt idx="772">
                  <c:v>43339</c:v>
                </c:pt>
                <c:pt idx="773">
                  <c:v>43340</c:v>
                </c:pt>
                <c:pt idx="774">
                  <c:v>43341</c:v>
                </c:pt>
                <c:pt idx="775">
                  <c:v>43342</c:v>
                </c:pt>
                <c:pt idx="776">
                  <c:v>43343</c:v>
                </c:pt>
                <c:pt idx="777">
                  <c:v>43344</c:v>
                </c:pt>
                <c:pt idx="778">
                  <c:v>43345</c:v>
                </c:pt>
                <c:pt idx="779">
                  <c:v>43346</c:v>
                </c:pt>
                <c:pt idx="780">
                  <c:v>43347</c:v>
                </c:pt>
                <c:pt idx="781">
                  <c:v>43348</c:v>
                </c:pt>
                <c:pt idx="782">
                  <c:v>43349</c:v>
                </c:pt>
                <c:pt idx="783">
                  <c:v>43350</c:v>
                </c:pt>
                <c:pt idx="784">
                  <c:v>43351</c:v>
                </c:pt>
                <c:pt idx="785">
                  <c:v>43352</c:v>
                </c:pt>
                <c:pt idx="786">
                  <c:v>43353</c:v>
                </c:pt>
                <c:pt idx="787">
                  <c:v>43354</c:v>
                </c:pt>
                <c:pt idx="788">
                  <c:v>43355</c:v>
                </c:pt>
                <c:pt idx="789">
                  <c:v>43356</c:v>
                </c:pt>
                <c:pt idx="790">
                  <c:v>43357</c:v>
                </c:pt>
                <c:pt idx="791">
                  <c:v>43358</c:v>
                </c:pt>
                <c:pt idx="792">
                  <c:v>43359</c:v>
                </c:pt>
                <c:pt idx="793">
                  <c:v>43360</c:v>
                </c:pt>
                <c:pt idx="794">
                  <c:v>43361</c:v>
                </c:pt>
                <c:pt idx="795">
                  <c:v>43362</c:v>
                </c:pt>
                <c:pt idx="796">
                  <c:v>43363</c:v>
                </c:pt>
                <c:pt idx="797">
                  <c:v>43364</c:v>
                </c:pt>
                <c:pt idx="798">
                  <c:v>43365</c:v>
                </c:pt>
                <c:pt idx="799">
                  <c:v>43366</c:v>
                </c:pt>
                <c:pt idx="800">
                  <c:v>43367</c:v>
                </c:pt>
                <c:pt idx="801">
                  <c:v>43368</c:v>
                </c:pt>
                <c:pt idx="802">
                  <c:v>43369</c:v>
                </c:pt>
                <c:pt idx="803">
                  <c:v>43370</c:v>
                </c:pt>
                <c:pt idx="804">
                  <c:v>43371</c:v>
                </c:pt>
                <c:pt idx="805">
                  <c:v>43372</c:v>
                </c:pt>
                <c:pt idx="806">
                  <c:v>43373</c:v>
                </c:pt>
                <c:pt idx="807">
                  <c:v>43374</c:v>
                </c:pt>
                <c:pt idx="808">
                  <c:v>43375</c:v>
                </c:pt>
                <c:pt idx="809">
                  <c:v>43376</c:v>
                </c:pt>
                <c:pt idx="810">
                  <c:v>43377</c:v>
                </c:pt>
                <c:pt idx="811">
                  <c:v>43378</c:v>
                </c:pt>
                <c:pt idx="812">
                  <c:v>43379</c:v>
                </c:pt>
                <c:pt idx="813">
                  <c:v>43380</c:v>
                </c:pt>
                <c:pt idx="814">
                  <c:v>43381</c:v>
                </c:pt>
                <c:pt idx="815">
                  <c:v>43382</c:v>
                </c:pt>
                <c:pt idx="816">
                  <c:v>43383</c:v>
                </c:pt>
                <c:pt idx="817">
                  <c:v>43384</c:v>
                </c:pt>
                <c:pt idx="818">
                  <c:v>43385</c:v>
                </c:pt>
                <c:pt idx="819">
                  <c:v>43386</c:v>
                </c:pt>
                <c:pt idx="820">
                  <c:v>43387</c:v>
                </c:pt>
                <c:pt idx="821">
                  <c:v>43388</c:v>
                </c:pt>
                <c:pt idx="822">
                  <c:v>43389</c:v>
                </c:pt>
                <c:pt idx="823">
                  <c:v>43390</c:v>
                </c:pt>
                <c:pt idx="824">
                  <c:v>43391</c:v>
                </c:pt>
                <c:pt idx="825">
                  <c:v>43392</c:v>
                </c:pt>
                <c:pt idx="826">
                  <c:v>43393</c:v>
                </c:pt>
                <c:pt idx="827">
                  <c:v>43394</c:v>
                </c:pt>
                <c:pt idx="828">
                  <c:v>43395</c:v>
                </c:pt>
                <c:pt idx="829">
                  <c:v>43396</c:v>
                </c:pt>
                <c:pt idx="830">
                  <c:v>43397</c:v>
                </c:pt>
                <c:pt idx="831">
                  <c:v>43398</c:v>
                </c:pt>
                <c:pt idx="832">
                  <c:v>43399</c:v>
                </c:pt>
                <c:pt idx="833">
                  <c:v>43400</c:v>
                </c:pt>
                <c:pt idx="834">
                  <c:v>43401</c:v>
                </c:pt>
                <c:pt idx="835">
                  <c:v>43402</c:v>
                </c:pt>
                <c:pt idx="836">
                  <c:v>43403</c:v>
                </c:pt>
                <c:pt idx="837">
                  <c:v>43404</c:v>
                </c:pt>
                <c:pt idx="838">
                  <c:v>43405</c:v>
                </c:pt>
                <c:pt idx="839">
                  <c:v>43406</c:v>
                </c:pt>
                <c:pt idx="840">
                  <c:v>43407</c:v>
                </c:pt>
                <c:pt idx="841">
                  <c:v>43408</c:v>
                </c:pt>
                <c:pt idx="842">
                  <c:v>43409</c:v>
                </c:pt>
                <c:pt idx="843">
                  <c:v>43410</c:v>
                </c:pt>
                <c:pt idx="844">
                  <c:v>43411</c:v>
                </c:pt>
                <c:pt idx="845">
                  <c:v>43412</c:v>
                </c:pt>
                <c:pt idx="846">
                  <c:v>43413</c:v>
                </c:pt>
                <c:pt idx="847">
                  <c:v>43414</c:v>
                </c:pt>
                <c:pt idx="848">
                  <c:v>43415</c:v>
                </c:pt>
                <c:pt idx="849">
                  <c:v>43416</c:v>
                </c:pt>
                <c:pt idx="850">
                  <c:v>43417</c:v>
                </c:pt>
                <c:pt idx="851">
                  <c:v>43418</c:v>
                </c:pt>
                <c:pt idx="852">
                  <c:v>43419</c:v>
                </c:pt>
                <c:pt idx="853">
                  <c:v>43420</c:v>
                </c:pt>
                <c:pt idx="854">
                  <c:v>43421</c:v>
                </c:pt>
                <c:pt idx="855">
                  <c:v>43422</c:v>
                </c:pt>
                <c:pt idx="856">
                  <c:v>43423</c:v>
                </c:pt>
                <c:pt idx="857">
                  <c:v>43424</c:v>
                </c:pt>
                <c:pt idx="858">
                  <c:v>43425</c:v>
                </c:pt>
                <c:pt idx="859">
                  <c:v>43426</c:v>
                </c:pt>
                <c:pt idx="860">
                  <c:v>43427</c:v>
                </c:pt>
                <c:pt idx="861">
                  <c:v>43428</c:v>
                </c:pt>
                <c:pt idx="862">
                  <c:v>43429</c:v>
                </c:pt>
                <c:pt idx="863">
                  <c:v>43430</c:v>
                </c:pt>
                <c:pt idx="864">
                  <c:v>43431</c:v>
                </c:pt>
                <c:pt idx="865">
                  <c:v>43432</c:v>
                </c:pt>
                <c:pt idx="866">
                  <c:v>43433</c:v>
                </c:pt>
                <c:pt idx="867">
                  <c:v>43434</c:v>
                </c:pt>
                <c:pt idx="868">
                  <c:v>43435</c:v>
                </c:pt>
                <c:pt idx="869">
                  <c:v>43436</c:v>
                </c:pt>
                <c:pt idx="870">
                  <c:v>43437</c:v>
                </c:pt>
                <c:pt idx="871">
                  <c:v>43438</c:v>
                </c:pt>
                <c:pt idx="872">
                  <c:v>43439</c:v>
                </c:pt>
                <c:pt idx="873">
                  <c:v>43440</c:v>
                </c:pt>
                <c:pt idx="874">
                  <c:v>43441</c:v>
                </c:pt>
                <c:pt idx="875">
                  <c:v>43442</c:v>
                </c:pt>
                <c:pt idx="876">
                  <c:v>43443</c:v>
                </c:pt>
                <c:pt idx="877">
                  <c:v>43444</c:v>
                </c:pt>
                <c:pt idx="878">
                  <c:v>43445</c:v>
                </c:pt>
                <c:pt idx="879">
                  <c:v>43446</c:v>
                </c:pt>
                <c:pt idx="880">
                  <c:v>43447</c:v>
                </c:pt>
                <c:pt idx="881">
                  <c:v>43448</c:v>
                </c:pt>
                <c:pt idx="882">
                  <c:v>43449</c:v>
                </c:pt>
                <c:pt idx="883">
                  <c:v>43450</c:v>
                </c:pt>
                <c:pt idx="884">
                  <c:v>43451</c:v>
                </c:pt>
                <c:pt idx="885">
                  <c:v>43452</c:v>
                </c:pt>
                <c:pt idx="886">
                  <c:v>43453</c:v>
                </c:pt>
                <c:pt idx="887">
                  <c:v>43454</c:v>
                </c:pt>
                <c:pt idx="888">
                  <c:v>43455</c:v>
                </c:pt>
                <c:pt idx="889">
                  <c:v>43456</c:v>
                </c:pt>
                <c:pt idx="890">
                  <c:v>43457</c:v>
                </c:pt>
                <c:pt idx="891">
                  <c:v>43458</c:v>
                </c:pt>
                <c:pt idx="892">
                  <c:v>43459</c:v>
                </c:pt>
                <c:pt idx="893">
                  <c:v>43460</c:v>
                </c:pt>
                <c:pt idx="894">
                  <c:v>43461</c:v>
                </c:pt>
                <c:pt idx="895">
                  <c:v>43462</c:v>
                </c:pt>
                <c:pt idx="896">
                  <c:v>43463</c:v>
                </c:pt>
                <c:pt idx="897">
                  <c:v>43464</c:v>
                </c:pt>
                <c:pt idx="898">
                  <c:v>43465</c:v>
                </c:pt>
                <c:pt idx="899">
                  <c:v>43466</c:v>
                </c:pt>
                <c:pt idx="900">
                  <c:v>43467</c:v>
                </c:pt>
                <c:pt idx="901">
                  <c:v>43468</c:v>
                </c:pt>
                <c:pt idx="902">
                  <c:v>43469</c:v>
                </c:pt>
                <c:pt idx="903">
                  <c:v>43470</c:v>
                </c:pt>
                <c:pt idx="904">
                  <c:v>43471</c:v>
                </c:pt>
                <c:pt idx="905">
                  <c:v>43472</c:v>
                </c:pt>
                <c:pt idx="906">
                  <c:v>43473</c:v>
                </c:pt>
                <c:pt idx="907">
                  <c:v>43474</c:v>
                </c:pt>
                <c:pt idx="908">
                  <c:v>43475</c:v>
                </c:pt>
                <c:pt idx="909">
                  <c:v>43476</c:v>
                </c:pt>
                <c:pt idx="910">
                  <c:v>43477</c:v>
                </c:pt>
                <c:pt idx="911">
                  <c:v>43478</c:v>
                </c:pt>
                <c:pt idx="912">
                  <c:v>43479</c:v>
                </c:pt>
                <c:pt idx="913">
                  <c:v>43480</c:v>
                </c:pt>
                <c:pt idx="914">
                  <c:v>43481</c:v>
                </c:pt>
                <c:pt idx="915">
                  <c:v>43482</c:v>
                </c:pt>
                <c:pt idx="916">
                  <c:v>43483</c:v>
                </c:pt>
                <c:pt idx="917">
                  <c:v>43484</c:v>
                </c:pt>
                <c:pt idx="918">
                  <c:v>43485</c:v>
                </c:pt>
                <c:pt idx="919">
                  <c:v>43486</c:v>
                </c:pt>
                <c:pt idx="920">
                  <c:v>43487</c:v>
                </c:pt>
                <c:pt idx="921">
                  <c:v>43488</c:v>
                </c:pt>
                <c:pt idx="922">
                  <c:v>43489</c:v>
                </c:pt>
                <c:pt idx="923">
                  <c:v>43490</c:v>
                </c:pt>
                <c:pt idx="924">
                  <c:v>43491</c:v>
                </c:pt>
                <c:pt idx="925">
                  <c:v>43492</c:v>
                </c:pt>
                <c:pt idx="926">
                  <c:v>43493</c:v>
                </c:pt>
                <c:pt idx="927">
                  <c:v>43494</c:v>
                </c:pt>
                <c:pt idx="928">
                  <c:v>43495</c:v>
                </c:pt>
                <c:pt idx="929">
                  <c:v>43496</c:v>
                </c:pt>
                <c:pt idx="930">
                  <c:v>43497</c:v>
                </c:pt>
                <c:pt idx="931">
                  <c:v>43498</c:v>
                </c:pt>
                <c:pt idx="932">
                  <c:v>43499</c:v>
                </c:pt>
                <c:pt idx="933">
                  <c:v>43500</c:v>
                </c:pt>
                <c:pt idx="934">
                  <c:v>43501</c:v>
                </c:pt>
                <c:pt idx="935">
                  <c:v>43502</c:v>
                </c:pt>
                <c:pt idx="936">
                  <c:v>43503</c:v>
                </c:pt>
                <c:pt idx="937">
                  <c:v>43504</c:v>
                </c:pt>
                <c:pt idx="938">
                  <c:v>43505</c:v>
                </c:pt>
                <c:pt idx="939">
                  <c:v>43506</c:v>
                </c:pt>
                <c:pt idx="940">
                  <c:v>43507</c:v>
                </c:pt>
                <c:pt idx="941">
                  <c:v>43508</c:v>
                </c:pt>
                <c:pt idx="942">
                  <c:v>43509</c:v>
                </c:pt>
                <c:pt idx="943">
                  <c:v>43510</c:v>
                </c:pt>
                <c:pt idx="944">
                  <c:v>43511</c:v>
                </c:pt>
                <c:pt idx="945">
                  <c:v>43512</c:v>
                </c:pt>
                <c:pt idx="946">
                  <c:v>43513</c:v>
                </c:pt>
                <c:pt idx="947">
                  <c:v>43514</c:v>
                </c:pt>
                <c:pt idx="948">
                  <c:v>43515</c:v>
                </c:pt>
                <c:pt idx="949">
                  <c:v>43516</c:v>
                </c:pt>
                <c:pt idx="950">
                  <c:v>43517</c:v>
                </c:pt>
                <c:pt idx="951">
                  <c:v>43518</c:v>
                </c:pt>
                <c:pt idx="952">
                  <c:v>43519</c:v>
                </c:pt>
                <c:pt idx="953">
                  <c:v>43520</c:v>
                </c:pt>
                <c:pt idx="954">
                  <c:v>43521</c:v>
                </c:pt>
                <c:pt idx="955">
                  <c:v>43522</c:v>
                </c:pt>
                <c:pt idx="956">
                  <c:v>43523</c:v>
                </c:pt>
                <c:pt idx="957">
                  <c:v>43524</c:v>
                </c:pt>
                <c:pt idx="958">
                  <c:v>43525</c:v>
                </c:pt>
                <c:pt idx="959">
                  <c:v>43526</c:v>
                </c:pt>
                <c:pt idx="960">
                  <c:v>43527</c:v>
                </c:pt>
                <c:pt idx="961">
                  <c:v>43528</c:v>
                </c:pt>
                <c:pt idx="962">
                  <c:v>43529</c:v>
                </c:pt>
                <c:pt idx="963">
                  <c:v>43530</c:v>
                </c:pt>
                <c:pt idx="964">
                  <c:v>43531</c:v>
                </c:pt>
                <c:pt idx="965">
                  <c:v>43532</c:v>
                </c:pt>
                <c:pt idx="966">
                  <c:v>43533</c:v>
                </c:pt>
                <c:pt idx="967">
                  <c:v>43534</c:v>
                </c:pt>
                <c:pt idx="968">
                  <c:v>43535</c:v>
                </c:pt>
                <c:pt idx="969">
                  <c:v>43536</c:v>
                </c:pt>
                <c:pt idx="970">
                  <c:v>43537</c:v>
                </c:pt>
                <c:pt idx="971">
                  <c:v>43538</c:v>
                </c:pt>
                <c:pt idx="972">
                  <c:v>43539</c:v>
                </c:pt>
                <c:pt idx="973">
                  <c:v>43540</c:v>
                </c:pt>
                <c:pt idx="974">
                  <c:v>43541</c:v>
                </c:pt>
                <c:pt idx="975">
                  <c:v>43542</c:v>
                </c:pt>
                <c:pt idx="976">
                  <c:v>43543</c:v>
                </c:pt>
                <c:pt idx="977">
                  <c:v>43544</c:v>
                </c:pt>
                <c:pt idx="978">
                  <c:v>43545</c:v>
                </c:pt>
                <c:pt idx="979">
                  <c:v>43546</c:v>
                </c:pt>
                <c:pt idx="980">
                  <c:v>43547</c:v>
                </c:pt>
                <c:pt idx="981">
                  <c:v>43548</c:v>
                </c:pt>
                <c:pt idx="982">
                  <c:v>43549</c:v>
                </c:pt>
                <c:pt idx="983">
                  <c:v>43550</c:v>
                </c:pt>
                <c:pt idx="984">
                  <c:v>43551</c:v>
                </c:pt>
                <c:pt idx="985">
                  <c:v>43552</c:v>
                </c:pt>
                <c:pt idx="986">
                  <c:v>43553</c:v>
                </c:pt>
                <c:pt idx="987">
                  <c:v>43554</c:v>
                </c:pt>
                <c:pt idx="988">
                  <c:v>43555</c:v>
                </c:pt>
                <c:pt idx="989">
                  <c:v>43556</c:v>
                </c:pt>
                <c:pt idx="990">
                  <c:v>43557</c:v>
                </c:pt>
                <c:pt idx="991">
                  <c:v>43558</c:v>
                </c:pt>
                <c:pt idx="992">
                  <c:v>43559</c:v>
                </c:pt>
                <c:pt idx="993">
                  <c:v>43560</c:v>
                </c:pt>
                <c:pt idx="994">
                  <c:v>43561</c:v>
                </c:pt>
                <c:pt idx="995">
                  <c:v>43562</c:v>
                </c:pt>
                <c:pt idx="996">
                  <c:v>43563</c:v>
                </c:pt>
                <c:pt idx="997">
                  <c:v>43564</c:v>
                </c:pt>
                <c:pt idx="998">
                  <c:v>43565</c:v>
                </c:pt>
                <c:pt idx="999">
                  <c:v>43566</c:v>
                </c:pt>
                <c:pt idx="1000">
                  <c:v>43567</c:v>
                </c:pt>
                <c:pt idx="1001">
                  <c:v>43568</c:v>
                </c:pt>
                <c:pt idx="1002">
                  <c:v>43569</c:v>
                </c:pt>
                <c:pt idx="1003">
                  <c:v>43570</c:v>
                </c:pt>
                <c:pt idx="1004">
                  <c:v>43571</c:v>
                </c:pt>
                <c:pt idx="1005">
                  <c:v>43572</c:v>
                </c:pt>
                <c:pt idx="1006">
                  <c:v>43573</c:v>
                </c:pt>
                <c:pt idx="1007">
                  <c:v>43574</c:v>
                </c:pt>
                <c:pt idx="1008">
                  <c:v>43575</c:v>
                </c:pt>
                <c:pt idx="1009">
                  <c:v>43576</c:v>
                </c:pt>
                <c:pt idx="1010">
                  <c:v>43577</c:v>
                </c:pt>
                <c:pt idx="1011">
                  <c:v>43578</c:v>
                </c:pt>
                <c:pt idx="1012">
                  <c:v>43579</c:v>
                </c:pt>
                <c:pt idx="1013">
                  <c:v>43580</c:v>
                </c:pt>
                <c:pt idx="1014">
                  <c:v>43581</c:v>
                </c:pt>
                <c:pt idx="1015">
                  <c:v>43582</c:v>
                </c:pt>
                <c:pt idx="1016">
                  <c:v>43583</c:v>
                </c:pt>
                <c:pt idx="1017">
                  <c:v>43584</c:v>
                </c:pt>
                <c:pt idx="1018">
                  <c:v>43585</c:v>
                </c:pt>
                <c:pt idx="1019">
                  <c:v>43586</c:v>
                </c:pt>
                <c:pt idx="1020">
                  <c:v>43587</c:v>
                </c:pt>
                <c:pt idx="1021">
                  <c:v>43588</c:v>
                </c:pt>
                <c:pt idx="1022">
                  <c:v>43589</c:v>
                </c:pt>
                <c:pt idx="1023">
                  <c:v>43590</c:v>
                </c:pt>
                <c:pt idx="1024">
                  <c:v>43591</c:v>
                </c:pt>
                <c:pt idx="1025">
                  <c:v>43592</c:v>
                </c:pt>
                <c:pt idx="1026">
                  <c:v>43593</c:v>
                </c:pt>
                <c:pt idx="1027">
                  <c:v>43594</c:v>
                </c:pt>
                <c:pt idx="1028">
                  <c:v>43595</c:v>
                </c:pt>
                <c:pt idx="1029">
                  <c:v>43596</c:v>
                </c:pt>
                <c:pt idx="1030">
                  <c:v>43597</c:v>
                </c:pt>
                <c:pt idx="1031">
                  <c:v>43598</c:v>
                </c:pt>
                <c:pt idx="1032">
                  <c:v>43599</c:v>
                </c:pt>
                <c:pt idx="1033">
                  <c:v>43600</c:v>
                </c:pt>
                <c:pt idx="1034">
                  <c:v>43601</c:v>
                </c:pt>
                <c:pt idx="1035">
                  <c:v>43602</c:v>
                </c:pt>
                <c:pt idx="1036">
                  <c:v>43603</c:v>
                </c:pt>
                <c:pt idx="1037">
                  <c:v>43604</c:v>
                </c:pt>
                <c:pt idx="1038">
                  <c:v>43605</c:v>
                </c:pt>
                <c:pt idx="1039">
                  <c:v>43606</c:v>
                </c:pt>
                <c:pt idx="1040">
                  <c:v>43607</c:v>
                </c:pt>
                <c:pt idx="1041">
                  <c:v>43608</c:v>
                </c:pt>
                <c:pt idx="1042">
                  <c:v>43609</c:v>
                </c:pt>
                <c:pt idx="1043">
                  <c:v>43610</c:v>
                </c:pt>
                <c:pt idx="1044">
                  <c:v>43611</c:v>
                </c:pt>
                <c:pt idx="1045">
                  <c:v>43612</c:v>
                </c:pt>
                <c:pt idx="1046">
                  <c:v>43613</c:v>
                </c:pt>
                <c:pt idx="1047">
                  <c:v>43614</c:v>
                </c:pt>
                <c:pt idx="1048">
                  <c:v>43615</c:v>
                </c:pt>
                <c:pt idx="1049">
                  <c:v>43616</c:v>
                </c:pt>
                <c:pt idx="1050">
                  <c:v>43617</c:v>
                </c:pt>
                <c:pt idx="1051">
                  <c:v>43618</c:v>
                </c:pt>
                <c:pt idx="1052">
                  <c:v>43619</c:v>
                </c:pt>
                <c:pt idx="1053">
                  <c:v>43620</c:v>
                </c:pt>
                <c:pt idx="1054">
                  <c:v>43621</c:v>
                </c:pt>
                <c:pt idx="1055">
                  <c:v>43622</c:v>
                </c:pt>
                <c:pt idx="1056">
                  <c:v>43623</c:v>
                </c:pt>
                <c:pt idx="1057">
                  <c:v>43624</c:v>
                </c:pt>
                <c:pt idx="1058">
                  <c:v>43625</c:v>
                </c:pt>
                <c:pt idx="1059">
                  <c:v>43626</c:v>
                </c:pt>
                <c:pt idx="1060">
                  <c:v>43627</c:v>
                </c:pt>
                <c:pt idx="1061">
                  <c:v>43628</c:v>
                </c:pt>
                <c:pt idx="1062">
                  <c:v>43629</c:v>
                </c:pt>
                <c:pt idx="1063">
                  <c:v>43630</c:v>
                </c:pt>
                <c:pt idx="1064">
                  <c:v>43631</c:v>
                </c:pt>
                <c:pt idx="1065">
                  <c:v>43632</c:v>
                </c:pt>
                <c:pt idx="1066">
                  <c:v>43633</c:v>
                </c:pt>
                <c:pt idx="1067">
                  <c:v>43634</c:v>
                </c:pt>
                <c:pt idx="1068">
                  <c:v>43635</c:v>
                </c:pt>
                <c:pt idx="1069">
                  <c:v>43636</c:v>
                </c:pt>
                <c:pt idx="1070">
                  <c:v>43637</c:v>
                </c:pt>
                <c:pt idx="1071">
                  <c:v>43638</c:v>
                </c:pt>
                <c:pt idx="1072">
                  <c:v>43639</c:v>
                </c:pt>
                <c:pt idx="1073">
                  <c:v>43640</c:v>
                </c:pt>
                <c:pt idx="1074">
                  <c:v>43641</c:v>
                </c:pt>
                <c:pt idx="1075">
                  <c:v>43642</c:v>
                </c:pt>
                <c:pt idx="1076">
                  <c:v>43643</c:v>
                </c:pt>
                <c:pt idx="1077">
                  <c:v>43644</c:v>
                </c:pt>
                <c:pt idx="1078">
                  <c:v>43645</c:v>
                </c:pt>
                <c:pt idx="1079">
                  <c:v>43646</c:v>
                </c:pt>
                <c:pt idx="1080">
                  <c:v>43647</c:v>
                </c:pt>
                <c:pt idx="1081">
                  <c:v>43648</c:v>
                </c:pt>
                <c:pt idx="1082">
                  <c:v>43649</c:v>
                </c:pt>
                <c:pt idx="1083">
                  <c:v>43650</c:v>
                </c:pt>
                <c:pt idx="1084">
                  <c:v>43651</c:v>
                </c:pt>
                <c:pt idx="1085">
                  <c:v>43652</c:v>
                </c:pt>
                <c:pt idx="1086">
                  <c:v>43653</c:v>
                </c:pt>
                <c:pt idx="1087">
                  <c:v>43654</c:v>
                </c:pt>
                <c:pt idx="1088">
                  <c:v>43655</c:v>
                </c:pt>
                <c:pt idx="1089">
                  <c:v>43656</c:v>
                </c:pt>
                <c:pt idx="1090">
                  <c:v>43657</c:v>
                </c:pt>
                <c:pt idx="1091">
                  <c:v>43658</c:v>
                </c:pt>
                <c:pt idx="1092">
                  <c:v>43659</c:v>
                </c:pt>
                <c:pt idx="1093">
                  <c:v>43660</c:v>
                </c:pt>
                <c:pt idx="1094">
                  <c:v>43661</c:v>
                </c:pt>
                <c:pt idx="1095">
                  <c:v>43662</c:v>
                </c:pt>
                <c:pt idx="1096">
                  <c:v>43663</c:v>
                </c:pt>
                <c:pt idx="1097">
                  <c:v>43664</c:v>
                </c:pt>
                <c:pt idx="1098">
                  <c:v>43665</c:v>
                </c:pt>
                <c:pt idx="1099">
                  <c:v>43666</c:v>
                </c:pt>
                <c:pt idx="1100">
                  <c:v>43667</c:v>
                </c:pt>
                <c:pt idx="1101">
                  <c:v>43668</c:v>
                </c:pt>
                <c:pt idx="1102">
                  <c:v>43669</c:v>
                </c:pt>
                <c:pt idx="1103">
                  <c:v>43670</c:v>
                </c:pt>
                <c:pt idx="1104">
                  <c:v>43671</c:v>
                </c:pt>
                <c:pt idx="1105">
                  <c:v>43672</c:v>
                </c:pt>
                <c:pt idx="1106">
                  <c:v>43673</c:v>
                </c:pt>
                <c:pt idx="1107">
                  <c:v>43674</c:v>
                </c:pt>
                <c:pt idx="1108">
                  <c:v>43675</c:v>
                </c:pt>
                <c:pt idx="1109">
                  <c:v>43676</c:v>
                </c:pt>
                <c:pt idx="1110">
                  <c:v>43677</c:v>
                </c:pt>
                <c:pt idx="1111">
                  <c:v>43678</c:v>
                </c:pt>
                <c:pt idx="1112">
                  <c:v>43679</c:v>
                </c:pt>
                <c:pt idx="1113">
                  <c:v>43680</c:v>
                </c:pt>
                <c:pt idx="1114">
                  <c:v>43681</c:v>
                </c:pt>
                <c:pt idx="1115">
                  <c:v>43682</c:v>
                </c:pt>
                <c:pt idx="1116">
                  <c:v>43683</c:v>
                </c:pt>
                <c:pt idx="1117">
                  <c:v>43684</c:v>
                </c:pt>
                <c:pt idx="1118">
                  <c:v>43685</c:v>
                </c:pt>
                <c:pt idx="1119">
                  <c:v>43686</c:v>
                </c:pt>
                <c:pt idx="1120">
                  <c:v>43687</c:v>
                </c:pt>
                <c:pt idx="1121">
                  <c:v>43688</c:v>
                </c:pt>
                <c:pt idx="1122">
                  <c:v>43689</c:v>
                </c:pt>
                <c:pt idx="1123">
                  <c:v>43690</c:v>
                </c:pt>
                <c:pt idx="1124">
                  <c:v>43691</c:v>
                </c:pt>
                <c:pt idx="1125">
                  <c:v>43692</c:v>
                </c:pt>
                <c:pt idx="1126">
                  <c:v>43693</c:v>
                </c:pt>
                <c:pt idx="1127">
                  <c:v>43694</c:v>
                </c:pt>
                <c:pt idx="1128">
                  <c:v>43695</c:v>
                </c:pt>
                <c:pt idx="1129">
                  <c:v>43696</c:v>
                </c:pt>
                <c:pt idx="1130">
                  <c:v>43697</c:v>
                </c:pt>
                <c:pt idx="1131">
                  <c:v>43698</c:v>
                </c:pt>
                <c:pt idx="1132">
                  <c:v>43699</c:v>
                </c:pt>
                <c:pt idx="1133">
                  <c:v>43700</c:v>
                </c:pt>
                <c:pt idx="1134">
                  <c:v>43701</c:v>
                </c:pt>
                <c:pt idx="1135">
                  <c:v>43702</c:v>
                </c:pt>
                <c:pt idx="1136">
                  <c:v>43703</c:v>
                </c:pt>
                <c:pt idx="1137">
                  <c:v>43704</c:v>
                </c:pt>
                <c:pt idx="1138">
                  <c:v>43705</c:v>
                </c:pt>
                <c:pt idx="1139">
                  <c:v>43706</c:v>
                </c:pt>
                <c:pt idx="1140">
                  <c:v>43707</c:v>
                </c:pt>
                <c:pt idx="1141">
                  <c:v>43708</c:v>
                </c:pt>
                <c:pt idx="1142">
                  <c:v>43709</c:v>
                </c:pt>
                <c:pt idx="1143">
                  <c:v>43710</c:v>
                </c:pt>
                <c:pt idx="1144">
                  <c:v>43711</c:v>
                </c:pt>
                <c:pt idx="1145">
                  <c:v>43712</c:v>
                </c:pt>
                <c:pt idx="1146">
                  <c:v>43713</c:v>
                </c:pt>
                <c:pt idx="1147">
                  <c:v>43714</c:v>
                </c:pt>
                <c:pt idx="1148">
                  <c:v>43715</c:v>
                </c:pt>
                <c:pt idx="1149">
                  <c:v>43716</c:v>
                </c:pt>
                <c:pt idx="1150">
                  <c:v>43717</c:v>
                </c:pt>
                <c:pt idx="1151">
                  <c:v>43718</c:v>
                </c:pt>
                <c:pt idx="1152">
                  <c:v>43719</c:v>
                </c:pt>
                <c:pt idx="1153">
                  <c:v>43720</c:v>
                </c:pt>
                <c:pt idx="1154">
                  <c:v>43721</c:v>
                </c:pt>
                <c:pt idx="1155">
                  <c:v>43722</c:v>
                </c:pt>
                <c:pt idx="1156">
                  <c:v>43723</c:v>
                </c:pt>
                <c:pt idx="1157">
                  <c:v>43724</c:v>
                </c:pt>
                <c:pt idx="1158">
                  <c:v>43725</c:v>
                </c:pt>
                <c:pt idx="1159">
                  <c:v>43726</c:v>
                </c:pt>
                <c:pt idx="1160">
                  <c:v>43727</c:v>
                </c:pt>
                <c:pt idx="1161">
                  <c:v>43728</c:v>
                </c:pt>
                <c:pt idx="1162">
                  <c:v>43729</c:v>
                </c:pt>
                <c:pt idx="1163">
                  <c:v>43730</c:v>
                </c:pt>
                <c:pt idx="1164">
                  <c:v>43731</c:v>
                </c:pt>
                <c:pt idx="1165">
                  <c:v>43732</c:v>
                </c:pt>
                <c:pt idx="1166">
                  <c:v>43733</c:v>
                </c:pt>
                <c:pt idx="1167">
                  <c:v>43734</c:v>
                </c:pt>
                <c:pt idx="1168">
                  <c:v>43735</c:v>
                </c:pt>
                <c:pt idx="1169">
                  <c:v>43736</c:v>
                </c:pt>
                <c:pt idx="1170">
                  <c:v>43737</c:v>
                </c:pt>
                <c:pt idx="1171">
                  <c:v>43738</c:v>
                </c:pt>
                <c:pt idx="1172">
                  <c:v>43739</c:v>
                </c:pt>
                <c:pt idx="1173">
                  <c:v>43740</c:v>
                </c:pt>
                <c:pt idx="1174">
                  <c:v>43741</c:v>
                </c:pt>
                <c:pt idx="1175">
                  <c:v>43742</c:v>
                </c:pt>
                <c:pt idx="1176">
                  <c:v>43743</c:v>
                </c:pt>
                <c:pt idx="1177">
                  <c:v>43744</c:v>
                </c:pt>
                <c:pt idx="1178">
                  <c:v>43745</c:v>
                </c:pt>
                <c:pt idx="1179">
                  <c:v>43746</c:v>
                </c:pt>
                <c:pt idx="1180">
                  <c:v>43747</c:v>
                </c:pt>
                <c:pt idx="1181">
                  <c:v>43748</c:v>
                </c:pt>
                <c:pt idx="1182">
                  <c:v>43749</c:v>
                </c:pt>
                <c:pt idx="1183">
                  <c:v>43750</c:v>
                </c:pt>
                <c:pt idx="1184">
                  <c:v>43751</c:v>
                </c:pt>
                <c:pt idx="1185">
                  <c:v>43752</c:v>
                </c:pt>
                <c:pt idx="1186">
                  <c:v>43753</c:v>
                </c:pt>
                <c:pt idx="1187">
                  <c:v>43754</c:v>
                </c:pt>
                <c:pt idx="1188">
                  <c:v>43755</c:v>
                </c:pt>
                <c:pt idx="1189">
                  <c:v>43756</c:v>
                </c:pt>
                <c:pt idx="1190">
                  <c:v>43757</c:v>
                </c:pt>
                <c:pt idx="1191">
                  <c:v>43758</c:v>
                </c:pt>
                <c:pt idx="1192">
                  <c:v>43759</c:v>
                </c:pt>
                <c:pt idx="1193">
                  <c:v>43760</c:v>
                </c:pt>
                <c:pt idx="1194">
                  <c:v>43761</c:v>
                </c:pt>
                <c:pt idx="1195">
                  <c:v>43762</c:v>
                </c:pt>
                <c:pt idx="1196">
                  <c:v>43763</c:v>
                </c:pt>
                <c:pt idx="1197">
                  <c:v>43764</c:v>
                </c:pt>
                <c:pt idx="1198">
                  <c:v>43765</c:v>
                </c:pt>
                <c:pt idx="1199">
                  <c:v>43766</c:v>
                </c:pt>
                <c:pt idx="1200">
                  <c:v>43767</c:v>
                </c:pt>
                <c:pt idx="1201">
                  <c:v>43768</c:v>
                </c:pt>
                <c:pt idx="1202">
                  <c:v>43769</c:v>
                </c:pt>
                <c:pt idx="1203">
                  <c:v>43770</c:v>
                </c:pt>
                <c:pt idx="1204">
                  <c:v>43771</c:v>
                </c:pt>
                <c:pt idx="1205">
                  <c:v>43772</c:v>
                </c:pt>
                <c:pt idx="1206">
                  <c:v>43773</c:v>
                </c:pt>
                <c:pt idx="1207">
                  <c:v>43774</c:v>
                </c:pt>
                <c:pt idx="1208">
                  <c:v>43775</c:v>
                </c:pt>
                <c:pt idx="1209">
                  <c:v>43776</c:v>
                </c:pt>
                <c:pt idx="1210">
                  <c:v>43777</c:v>
                </c:pt>
                <c:pt idx="1211">
                  <c:v>43778</c:v>
                </c:pt>
                <c:pt idx="1212">
                  <c:v>43779</c:v>
                </c:pt>
                <c:pt idx="1213">
                  <c:v>43780</c:v>
                </c:pt>
                <c:pt idx="1214">
                  <c:v>43781</c:v>
                </c:pt>
                <c:pt idx="1215">
                  <c:v>43782</c:v>
                </c:pt>
                <c:pt idx="1216">
                  <c:v>43783</c:v>
                </c:pt>
                <c:pt idx="1217">
                  <c:v>43784</c:v>
                </c:pt>
                <c:pt idx="1218">
                  <c:v>43785</c:v>
                </c:pt>
                <c:pt idx="1219">
                  <c:v>43786</c:v>
                </c:pt>
                <c:pt idx="1220">
                  <c:v>43787</c:v>
                </c:pt>
                <c:pt idx="1221">
                  <c:v>43788</c:v>
                </c:pt>
                <c:pt idx="1222">
                  <c:v>43789</c:v>
                </c:pt>
                <c:pt idx="1223">
                  <c:v>43790</c:v>
                </c:pt>
                <c:pt idx="1224">
                  <c:v>43791</c:v>
                </c:pt>
                <c:pt idx="1225">
                  <c:v>43792</c:v>
                </c:pt>
                <c:pt idx="1226">
                  <c:v>43793</c:v>
                </c:pt>
                <c:pt idx="1227">
                  <c:v>43794</c:v>
                </c:pt>
                <c:pt idx="1228">
                  <c:v>43795</c:v>
                </c:pt>
                <c:pt idx="1229">
                  <c:v>43796</c:v>
                </c:pt>
                <c:pt idx="1230">
                  <c:v>43797</c:v>
                </c:pt>
                <c:pt idx="1231">
                  <c:v>43798</c:v>
                </c:pt>
                <c:pt idx="1232">
                  <c:v>43799</c:v>
                </c:pt>
                <c:pt idx="1233">
                  <c:v>43800</c:v>
                </c:pt>
                <c:pt idx="1234">
                  <c:v>43801</c:v>
                </c:pt>
                <c:pt idx="1235">
                  <c:v>43802</c:v>
                </c:pt>
                <c:pt idx="1236">
                  <c:v>43803</c:v>
                </c:pt>
                <c:pt idx="1237">
                  <c:v>43804</c:v>
                </c:pt>
                <c:pt idx="1238">
                  <c:v>43805</c:v>
                </c:pt>
                <c:pt idx="1239">
                  <c:v>43806</c:v>
                </c:pt>
                <c:pt idx="1240">
                  <c:v>43807</c:v>
                </c:pt>
                <c:pt idx="1241">
                  <c:v>43808</c:v>
                </c:pt>
                <c:pt idx="1242">
                  <c:v>43809</c:v>
                </c:pt>
                <c:pt idx="1243">
                  <c:v>43810</c:v>
                </c:pt>
                <c:pt idx="1244">
                  <c:v>43811</c:v>
                </c:pt>
                <c:pt idx="1245">
                  <c:v>43812</c:v>
                </c:pt>
                <c:pt idx="1246">
                  <c:v>43813</c:v>
                </c:pt>
                <c:pt idx="1247">
                  <c:v>43814</c:v>
                </c:pt>
                <c:pt idx="1248">
                  <c:v>43815</c:v>
                </c:pt>
                <c:pt idx="1249">
                  <c:v>43816</c:v>
                </c:pt>
                <c:pt idx="1250">
                  <c:v>43817</c:v>
                </c:pt>
                <c:pt idx="1251">
                  <c:v>43818</c:v>
                </c:pt>
                <c:pt idx="1252">
                  <c:v>43819</c:v>
                </c:pt>
                <c:pt idx="1253">
                  <c:v>43820</c:v>
                </c:pt>
                <c:pt idx="1254">
                  <c:v>43821</c:v>
                </c:pt>
                <c:pt idx="1255">
                  <c:v>43822</c:v>
                </c:pt>
                <c:pt idx="1256">
                  <c:v>43823</c:v>
                </c:pt>
                <c:pt idx="1257">
                  <c:v>43824</c:v>
                </c:pt>
                <c:pt idx="1258">
                  <c:v>43825</c:v>
                </c:pt>
                <c:pt idx="1259">
                  <c:v>43826</c:v>
                </c:pt>
                <c:pt idx="1260">
                  <c:v>43827</c:v>
                </c:pt>
                <c:pt idx="1261">
                  <c:v>43828</c:v>
                </c:pt>
                <c:pt idx="1262">
                  <c:v>43829</c:v>
                </c:pt>
                <c:pt idx="1263">
                  <c:v>43830</c:v>
                </c:pt>
                <c:pt idx="1264">
                  <c:v>43831</c:v>
                </c:pt>
                <c:pt idx="1265">
                  <c:v>43832</c:v>
                </c:pt>
                <c:pt idx="1266">
                  <c:v>43833</c:v>
                </c:pt>
                <c:pt idx="1267">
                  <c:v>43834</c:v>
                </c:pt>
                <c:pt idx="1268">
                  <c:v>43835</c:v>
                </c:pt>
                <c:pt idx="1269">
                  <c:v>43836</c:v>
                </c:pt>
                <c:pt idx="1270">
                  <c:v>43837</c:v>
                </c:pt>
                <c:pt idx="1271">
                  <c:v>43838</c:v>
                </c:pt>
                <c:pt idx="1272">
                  <c:v>43839</c:v>
                </c:pt>
                <c:pt idx="1273">
                  <c:v>43840</c:v>
                </c:pt>
                <c:pt idx="1274">
                  <c:v>43841</c:v>
                </c:pt>
                <c:pt idx="1275">
                  <c:v>43842</c:v>
                </c:pt>
                <c:pt idx="1276">
                  <c:v>43843</c:v>
                </c:pt>
                <c:pt idx="1277">
                  <c:v>43844</c:v>
                </c:pt>
                <c:pt idx="1278">
                  <c:v>43845</c:v>
                </c:pt>
                <c:pt idx="1279">
                  <c:v>43846</c:v>
                </c:pt>
                <c:pt idx="1280">
                  <c:v>43847</c:v>
                </c:pt>
                <c:pt idx="1281">
                  <c:v>43848</c:v>
                </c:pt>
                <c:pt idx="1282">
                  <c:v>43849</c:v>
                </c:pt>
                <c:pt idx="1283">
                  <c:v>43850</c:v>
                </c:pt>
                <c:pt idx="1284">
                  <c:v>43851</c:v>
                </c:pt>
                <c:pt idx="1285">
                  <c:v>43852</c:v>
                </c:pt>
                <c:pt idx="1286">
                  <c:v>43853</c:v>
                </c:pt>
                <c:pt idx="1287">
                  <c:v>43854</c:v>
                </c:pt>
                <c:pt idx="1288">
                  <c:v>43855</c:v>
                </c:pt>
                <c:pt idx="1289">
                  <c:v>43856</c:v>
                </c:pt>
                <c:pt idx="1290">
                  <c:v>43857</c:v>
                </c:pt>
                <c:pt idx="1291">
                  <c:v>43858</c:v>
                </c:pt>
                <c:pt idx="1292">
                  <c:v>43859</c:v>
                </c:pt>
                <c:pt idx="1293">
                  <c:v>43860</c:v>
                </c:pt>
                <c:pt idx="1294">
                  <c:v>43861</c:v>
                </c:pt>
                <c:pt idx="1295">
                  <c:v>43862</c:v>
                </c:pt>
                <c:pt idx="1296">
                  <c:v>43863</c:v>
                </c:pt>
                <c:pt idx="1297">
                  <c:v>43864</c:v>
                </c:pt>
                <c:pt idx="1298">
                  <c:v>43865</c:v>
                </c:pt>
                <c:pt idx="1299">
                  <c:v>43866</c:v>
                </c:pt>
                <c:pt idx="1300">
                  <c:v>43867</c:v>
                </c:pt>
                <c:pt idx="1301">
                  <c:v>43868</c:v>
                </c:pt>
                <c:pt idx="1302">
                  <c:v>43869</c:v>
                </c:pt>
                <c:pt idx="1303">
                  <c:v>43870</c:v>
                </c:pt>
                <c:pt idx="1304">
                  <c:v>43871</c:v>
                </c:pt>
                <c:pt idx="1305">
                  <c:v>43872</c:v>
                </c:pt>
                <c:pt idx="1306">
                  <c:v>43873</c:v>
                </c:pt>
                <c:pt idx="1307">
                  <c:v>43874</c:v>
                </c:pt>
                <c:pt idx="1308">
                  <c:v>43875</c:v>
                </c:pt>
                <c:pt idx="1309">
                  <c:v>43876</c:v>
                </c:pt>
                <c:pt idx="1310">
                  <c:v>43877</c:v>
                </c:pt>
                <c:pt idx="1311">
                  <c:v>43878</c:v>
                </c:pt>
                <c:pt idx="1312">
                  <c:v>43879</c:v>
                </c:pt>
                <c:pt idx="1313">
                  <c:v>43880</c:v>
                </c:pt>
                <c:pt idx="1314">
                  <c:v>43881</c:v>
                </c:pt>
                <c:pt idx="1315">
                  <c:v>43882</c:v>
                </c:pt>
                <c:pt idx="1316">
                  <c:v>43883</c:v>
                </c:pt>
                <c:pt idx="1317">
                  <c:v>43884</c:v>
                </c:pt>
                <c:pt idx="1318">
                  <c:v>43885</c:v>
                </c:pt>
                <c:pt idx="1319">
                  <c:v>43886</c:v>
                </c:pt>
                <c:pt idx="1320">
                  <c:v>43887</c:v>
                </c:pt>
                <c:pt idx="1321">
                  <c:v>43888</c:v>
                </c:pt>
                <c:pt idx="1322">
                  <c:v>43889</c:v>
                </c:pt>
                <c:pt idx="1323">
                  <c:v>43890</c:v>
                </c:pt>
                <c:pt idx="1324">
                  <c:v>43891</c:v>
                </c:pt>
                <c:pt idx="1325">
                  <c:v>43892</c:v>
                </c:pt>
                <c:pt idx="1326">
                  <c:v>43893</c:v>
                </c:pt>
                <c:pt idx="1327">
                  <c:v>43894</c:v>
                </c:pt>
                <c:pt idx="1328">
                  <c:v>43895</c:v>
                </c:pt>
                <c:pt idx="1329">
                  <c:v>43896</c:v>
                </c:pt>
                <c:pt idx="1330">
                  <c:v>43897</c:v>
                </c:pt>
                <c:pt idx="1331">
                  <c:v>43898</c:v>
                </c:pt>
                <c:pt idx="1332">
                  <c:v>43899</c:v>
                </c:pt>
                <c:pt idx="1333">
                  <c:v>43900</c:v>
                </c:pt>
                <c:pt idx="1334">
                  <c:v>43901</c:v>
                </c:pt>
                <c:pt idx="1335">
                  <c:v>43902</c:v>
                </c:pt>
                <c:pt idx="1336">
                  <c:v>43903</c:v>
                </c:pt>
                <c:pt idx="1337">
                  <c:v>43904</c:v>
                </c:pt>
                <c:pt idx="1338">
                  <c:v>43905</c:v>
                </c:pt>
                <c:pt idx="1339">
                  <c:v>43906</c:v>
                </c:pt>
                <c:pt idx="1340">
                  <c:v>43907</c:v>
                </c:pt>
                <c:pt idx="1341">
                  <c:v>43908</c:v>
                </c:pt>
                <c:pt idx="1342">
                  <c:v>43909</c:v>
                </c:pt>
                <c:pt idx="1343">
                  <c:v>43910</c:v>
                </c:pt>
                <c:pt idx="1344">
                  <c:v>43911</c:v>
                </c:pt>
                <c:pt idx="1345">
                  <c:v>43912</c:v>
                </c:pt>
                <c:pt idx="1346">
                  <c:v>43913</c:v>
                </c:pt>
                <c:pt idx="1347">
                  <c:v>43914</c:v>
                </c:pt>
                <c:pt idx="1348">
                  <c:v>43915</c:v>
                </c:pt>
                <c:pt idx="1349">
                  <c:v>43916</c:v>
                </c:pt>
                <c:pt idx="1350">
                  <c:v>43917</c:v>
                </c:pt>
                <c:pt idx="1351">
                  <c:v>43918</c:v>
                </c:pt>
                <c:pt idx="1352">
                  <c:v>43919</c:v>
                </c:pt>
                <c:pt idx="1353">
                  <c:v>43920</c:v>
                </c:pt>
                <c:pt idx="1354">
                  <c:v>43921</c:v>
                </c:pt>
                <c:pt idx="1355">
                  <c:v>43922</c:v>
                </c:pt>
                <c:pt idx="1356">
                  <c:v>43923</c:v>
                </c:pt>
                <c:pt idx="1357">
                  <c:v>43924</c:v>
                </c:pt>
                <c:pt idx="1358">
                  <c:v>43925</c:v>
                </c:pt>
                <c:pt idx="1359">
                  <c:v>43926</c:v>
                </c:pt>
                <c:pt idx="1360">
                  <c:v>43927</c:v>
                </c:pt>
                <c:pt idx="1361">
                  <c:v>43928</c:v>
                </c:pt>
                <c:pt idx="1362">
                  <c:v>43929</c:v>
                </c:pt>
                <c:pt idx="1363">
                  <c:v>43930</c:v>
                </c:pt>
                <c:pt idx="1364">
                  <c:v>43931</c:v>
                </c:pt>
                <c:pt idx="1365">
                  <c:v>43932</c:v>
                </c:pt>
                <c:pt idx="1366">
                  <c:v>43933</c:v>
                </c:pt>
                <c:pt idx="1367">
                  <c:v>43934</c:v>
                </c:pt>
                <c:pt idx="1368">
                  <c:v>43935</c:v>
                </c:pt>
                <c:pt idx="1369">
                  <c:v>43936</c:v>
                </c:pt>
                <c:pt idx="1370">
                  <c:v>43937</c:v>
                </c:pt>
                <c:pt idx="1371">
                  <c:v>43938</c:v>
                </c:pt>
                <c:pt idx="1372">
                  <c:v>43939</c:v>
                </c:pt>
                <c:pt idx="1373">
                  <c:v>43940</c:v>
                </c:pt>
                <c:pt idx="1374">
                  <c:v>43941</c:v>
                </c:pt>
                <c:pt idx="1375">
                  <c:v>43942</c:v>
                </c:pt>
                <c:pt idx="1376">
                  <c:v>43943</c:v>
                </c:pt>
                <c:pt idx="1377">
                  <c:v>43944</c:v>
                </c:pt>
                <c:pt idx="1378">
                  <c:v>43945</c:v>
                </c:pt>
                <c:pt idx="1379">
                  <c:v>43946</c:v>
                </c:pt>
                <c:pt idx="1380">
                  <c:v>43947</c:v>
                </c:pt>
                <c:pt idx="1381">
                  <c:v>43948</c:v>
                </c:pt>
                <c:pt idx="1382">
                  <c:v>43949</c:v>
                </c:pt>
                <c:pt idx="1383">
                  <c:v>43950</c:v>
                </c:pt>
                <c:pt idx="1384">
                  <c:v>43951</c:v>
                </c:pt>
                <c:pt idx="1385">
                  <c:v>43952</c:v>
                </c:pt>
                <c:pt idx="1386">
                  <c:v>43953</c:v>
                </c:pt>
                <c:pt idx="1387">
                  <c:v>43954</c:v>
                </c:pt>
                <c:pt idx="1388">
                  <c:v>43955</c:v>
                </c:pt>
                <c:pt idx="1389">
                  <c:v>43956</c:v>
                </c:pt>
                <c:pt idx="1390">
                  <c:v>43957</c:v>
                </c:pt>
                <c:pt idx="1391">
                  <c:v>43958</c:v>
                </c:pt>
                <c:pt idx="1392">
                  <c:v>43959</c:v>
                </c:pt>
                <c:pt idx="1393">
                  <c:v>43960</c:v>
                </c:pt>
                <c:pt idx="1394">
                  <c:v>43961</c:v>
                </c:pt>
                <c:pt idx="1395">
                  <c:v>43962</c:v>
                </c:pt>
                <c:pt idx="1396">
                  <c:v>43963</c:v>
                </c:pt>
                <c:pt idx="1397">
                  <c:v>43964</c:v>
                </c:pt>
                <c:pt idx="1398">
                  <c:v>43965</c:v>
                </c:pt>
                <c:pt idx="1399">
                  <c:v>43966</c:v>
                </c:pt>
                <c:pt idx="1400">
                  <c:v>43967</c:v>
                </c:pt>
                <c:pt idx="1401">
                  <c:v>43968</c:v>
                </c:pt>
                <c:pt idx="1402">
                  <c:v>43969</c:v>
                </c:pt>
                <c:pt idx="1403">
                  <c:v>43970</c:v>
                </c:pt>
                <c:pt idx="1404">
                  <c:v>43971</c:v>
                </c:pt>
                <c:pt idx="1405">
                  <c:v>43972</c:v>
                </c:pt>
                <c:pt idx="1406">
                  <c:v>43973</c:v>
                </c:pt>
                <c:pt idx="1407">
                  <c:v>43974</c:v>
                </c:pt>
                <c:pt idx="1408">
                  <c:v>43975</c:v>
                </c:pt>
                <c:pt idx="1409">
                  <c:v>43976</c:v>
                </c:pt>
                <c:pt idx="1410">
                  <c:v>43977</c:v>
                </c:pt>
                <c:pt idx="1411">
                  <c:v>43978</c:v>
                </c:pt>
                <c:pt idx="1412">
                  <c:v>43979</c:v>
                </c:pt>
                <c:pt idx="1413">
                  <c:v>43980</c:v>
                </c:pt>
                <c:pt idx="1414">
                  <c:v>43981</c:v>
                </c:pt>
                <c:pt idx="1415">
                  <c:v>43982</c:v>
                </c:pt>
                <c:pt idx="1416">
                  <c:v>43983</c:v>
                </c:pt>
                <c:pt idx="1417">
                  <c:v>43984</c:v>
                </c:pt>
                <c:pt idx="1418">
                  <c:v>43985</c:v>
                </c:pt>
                <c:pt idx="1419">
                  <c:v>43986</c:v>
                </c:pt>
                <c:pt idx="1420">
                  <c:v>43987</c:v>
                </c:pt>
                <c:pt idx="1421">
                  <c:v>43988</c:v>
                </c:pt>
                <c:pt idx="1422">
                  <c:v>43989</c:v>
                </c:pt>
                <c:pt idx="1423">
                  <c:v>43990</c:v>
                </c:pt>
                <c:pt idx="1424">
                  <c:v>43991</c:v>
                </c:pt>
                <c:pt idx="1425">
                  <c:v>43992</c:v>
                </c:pt>
                <c:pt idx="1426">
                  <c:v>43993</c:v>
                </c:pt>
                <c:pt idx="1427">
                  <c:v>43994</c:v>
                </c:pt>
                <c:pt idx="1428">
                  <c:v>43995</c:v>
                </c:pt>
                <c:pt idx="1429">
                  <c:v>43996</c:v>
                </c:pt>
                <c:pt idx="1430">
                  <c:v>43997</c:v>
                </c:pt>
                <c:pt idx="1431">
                  <c:v>43998</c:v>
                </c:pt>
                <c:pt idx="1432">
                  <c:v>43999</c:v>
                </c:pt>
                <c:pt idx="1433">
                  <c:v>44000</c:v>
                </c:pt>
                <c:pt idx="1434">
                  <c:v>44001</c:v>
                </c:pt>
                <c:pt idx="1435">
                  <c:v>44002</c:v>
                </c:pt>
                <c:pt idx="1436">
                  <c:v>44003</c:v>
                </c:pt>
                <c:pt idx="1437">
                  <c:v>44004</c:v>
                </c:pt>
                <c:pt idx="1438">
                  <c:v>44005</c:v>
                </c:pt>
                <c:pt idx="1439">
                  <c:v>44006</c:v>
                </c:pt>
                <c:pt idx="1440">
                  <c:v>44007</c:v>
                </c:pt>
                <c:pt idx="1441">
                  <c:v>44008</c:v>
                </c:pt>
                <c:pt idx="1442">
                  <c:v>44009</c:v>
                </c:pt>
                <c:pt idx="1443">
                  <c:v>44010</c:v>
                </c:pt>
                <c:pt idx="1444">
                  <c:v>44011</c:v>
                </c:pt>
                <c:pt idx="1445">
                  <c:v>44012</c:v>
                </c:pt>
                <c:pt idx="1446">
                  <c:v>44013</c:v>
                </c:pt>
                <c:pt idx="1447">
                  <c:v>44014</c:v>
                </c:pt>
                <c:pt idx="1448">
                  <c:v>44015</c:v>
                </c:pt>
                <c:pt idx="1449">
                  <c:v>44016</c:v>
                </c:pt>
                <c:pt idx="1450">
                  <c:v>44017</c:v>
                </c:pt>
                <c:pt idx="1451">
                  <c:v>44018</c:v>
                </c:pt>
                <c:pt idx="1452">
                  <c:v>44019</c:v>
                </c:pt>
                <c:pt idx="1453">
                  <c:v>44020</c:v>
                </c:pt>
                <c:pt idx="1454">
                  <c:v>44021</c:v>
                </c:pt>
                <c:pt idx="1455">
                  <c:v>44022</c:v>
                </c:pt>
                <c:pt idx="1456">
                  <c:v>44023</c:v>
                </c:pt>
                <c:pt idx="1457">
                  <c:v>44024</c:v>
                </c:pt>
                <c:pt idx="1458">
                  <c:v>44025</c:v>
                </c:pt>
                <c:pt idx="1459">
                  <c:v>44026</c:v>
                </c:pt>
                <c:pt idx="1460">
                  <c:v>44027</c:v>
                </c:pt>
                <c:pt idx="1461">
                  <c:v>44028</c:v>
                </c:pt>
                <c:pt idx="1462">
                  <c:v>44029</c:v>
                </c:pt>
                <c:pt idx="1463">
                  <c:v>44030</c:v>
                </c:pt>
                <c:pt idx="1464">
                  <c:v>44031</c:v>
                </c:pt>
                <c:pt idx="1465">
                  <c:v>44032</c:v>
                </c:pt>
                <c:pt idx="1466">
                  <c:v>44033</c:v>
                </c:pt>
                <c:pt idx="1467">
                  <c:v>44034</c:v>
                </c:pt>
                <c:pt idx="1468">
                  <c:v>44035</c:v>
                </c:pt>
                <c:pt idx="1469">
                  <c:v>44036</c:v>
                </c:pt>
                <c:pt idx="1470">
                  <c:v>44037</c:v>
                </c:pt>
                <c:pt idx="1471">
                  <c:v>44038</c:v>
                </c:pt>
                <c:pt idx="1472">
                  <c:v>44039</c:v>
                </c:pt>
                <c:pt idx="1473">
                  <c:v>44040</c:v>
                </c:pt>
                <c:pt idx="1474">
                  <c:v>44041</c:v>
                </c:pt>
                <c:pt idx="1475">
                  <c:v>44042</c:v>
                </c:pt>
                <c:pt idx="1476">
                  <c:v>44043</c:v>
                </c:pt>
                <c:pt idx="1477">
                  <c:v>44044</c:v>
                </c:pt>
                <c:pt idx="1478">
                  <c:v>44045</c:v>
                </c:pt>
                <c:pt idx="1479">
                  <c:v>44046</c:v>
                </c:pt>
                <c:pt idx="1480">
                  <c:v>44047</c:v>
                </c:pt>
                <c:pt idx="1481">
                  <c:v>44048</c:v>
                </c:pt>
                <c:pt idx="1482">
                  <c:v>44049</c:v>
                </c:pt>
                <c:pt idx="1483">
                  <c:v>44050</c:v>
                </c:pt>
                <c:pt idx="1484">
                  <c:v>44051</c:v>
                </c:pt>
                <c:pt idx="1485">
                  <c:v>44052</c:v>
                </c:pt>
                <c:pt idx="1486">
                  <c:v>44053</c:v>
                </c:pt>
                <c:pt idx="1487">
                  <c:v>44054</c:v>
                </c:pt>
                <c:pt idx="1488">
                  <c:v>44055</c:v>
                </c:pt>
                <c:pt idx="1489">
                  <c:v>44056</c:v>
                </c:pt>
                <c:pt idx="1490">
                  <c:v>44057</c:v>
                </c:pt>
                <c:pt idx="1491">
                  <c:v>44058</c:v>
                </c:pt>
                <c:pt idx="1492">
                  <c:v>44059</c:v>
                </c:pt>
                <c:pt idx="1493">
                  <c:v>44060</c:v>
                </c:pt>
                <c:pt idx="1494">
                  <c:v>44061</c:v>
                </c:pt>
                <c:pt idx="1495">
                  <c:v>44062</c:v>
                </c:pt>
                <c:pt idx="1496">
                  <c:v>44063</c:v>
                </c:pt>
                <c:pt idx="1497">
                  <c:v>44064</c:v>
                </c:pt>
                <c:pt idx="1498">
                  <c:v>44065</c:v>
                </c:pt>
                <c:pt idx="1499">
                  <c:v>44066</c:v>
                </c:pt>
                <c:pt idx="1500">
                  <c:v>44067</c:v>
                </c:pt>
                <c:pt idx="1501">
                  <c:v>44068</c:v>
                </c:pt>
                <c:pt idx="1502">
                  <c:v>44069</c:v>
                </c:pt>
                <c:pt idx="1503">
                  <c:v>44070</c:v>
                </c:pt>
                <c:pt idx="1504">
                  <c:v>44071</c:v>
                </c:pt>
                <c:pt idx="1505">
                  <c:v>44072</c:v>
                </c:pt>
                <c:pt idx="1506">
                  <c:v>44073</c:v>
                </c:pt>
                <c:pt idx="1507">
                  <c:v>44074</c:v>
                </c:pt>
                <c:pt idx="1508">
                  <c:v>44075</c:v>
                </c:pt>
                <c:pt idx="1509">
                  <c:v>44076</c:v>
                </c:pt>
                <c:pt idx="1510">
                  <c:v>44077</c:v>
                </c:pt>
                <c:pt idx="1511">
                  <c:v>44078</c:v>
                </c:pt>
                <c:pt idx="1512">
                  <c:v>44079</c:v>
                </c:pt>
                <c:pt idx="1513">
                  <c:v>44080</c:v>
                </c:pt>
                <c:pt idx="1514">
                  <c:v>44081</c:v>
                </c:pt>
                <c:pt idx="1515">
                  <c:v>44082</c:v>
                </c:pt>
                <c:pt idx="1516">
                  <c:v>44083</c:v>
                </c:pt>
                <c:pt idx="1517">
                  <c:v>44084</c:v>
                </c:pt>
                <c:pt idx="1518">
                  <c:v>44085</c:v>
                </c:pt>
                <c:pt idx="1519">
                  <c:v>44086</c:v>
                </c:pt>
                <c:pt idx="1520">
                  <c:v>44087</c:v>
                </c:pt>
                <c:pt idx="1521">
                  <c:v>44088</c:v>
                </c:pt>
                <c:pt idx="1522">
                  <c:v>44089</c:v>
                </c:pt>
                <c:pt idx="1523">
                  <c:v>44090</c:v>
                </c:pt>
                <c:pt idx="1524">
                  <c:v>44091</c:v>
                </c:pt>
                <c:pt idx="1525">
                  <c:v>44092</c:v>
                </c:pt>
                <c:pt idx="1526">
                  <c:v>44093</c:v>
                </c:pt>
                <c:pt idx="1527">
                  <c:v>44094</c:v>
                </c:pt>
                <c:pt idx="1528">
                  <c:v>44095</c:v>
                </c:pt>
                <c:pt idx="1529">
                  <c:v>44096</c:v>
                </c:pt>
                <c:pt idx="1530">
                  <c:v>44097</c:v>
                </c:pt>
                <c:pt idx="1531">
                  <c:v>44098</c:v>
                </c:pt>
                <c:pt idx="1532">
                  <c:v>44099</c:v>
                </c:pt>
                <c:pt idx="1533">
                  <c:v>44100</c:v>
                </c:pt>
                <c:pt idx="1534">
                  <c:v>44101</c:v>
                </c:pt>
                <c:pt idx="1535">
                  <c:v>44102</c:v>
                </c:pt>
                <c:pt idx="1536">
                  <c:v>44103</c:v>
                </c:pt>
                <c:pt idx="1537">
                  <c:v>44104</c:v>
                </c:pt>
                <c:pt idx="1538">
                  <c:v>44105</c:v>
                </c:pt>
                <c:pt idx="1539">
                  <c:v>44106</c:v>
                </c:pt>
                <c:pt idx="1540">
                  <c:v>44107</c:v>
                </c:pt>
                <c:pt idx="1541">
                  <c:v>44108</c:v>
                </c:pt>
                <c:pt idx="1542">
                  <c:v>44109</c:v>
                </c:pt>
                <c:pt idx="1543">
                  <c:v>44110</c:v>
                </c:pt>
                <c:pt idx="1544">
                  <c:v>44111</c:v>
                </c:pt>
                <c:pt idx="1545">
                  <c:v>44112</c:v>
                </c:pt>
                <c:pt idx="1546">
                  <c:v>44113</c:v>
                </c:pt>
                <c:pt idx="1547">
                  <c:v>44114</c:v>
                </c:pt>
                <c:pt idx="1548">
                  <c:v>44115</c:v>
                </c:pt>
                <c:pt idx="1549">
                  <c:v>44116</c:v>
                </c:pt>
                <c:pt idx="1550">
                  <c:v>44117</c:v>
                </c:pt>
                <c:pt idx="1551">
                  <c:v>44118</c:v>
                </c:pt>
                <c:pt idx="1552">
                  <c:v>44119</c:v>
                </c:pt>
                <c:pt idx="1553">
                  <c:v>44120</c:v>
                </c:pt>
                <c:pt idx="1554">
                  <c:v>44121</c:v>
                </c:pt>
                <c:pt idx="1555">
                  <c:v>44122</c:v>
                </c:pt>
                <c:pt idx="1556">
                  <c:v>44123</c:v>
                </c:pt>
                <c:pt idx="1557">
                  <c:v>44124</c:v>
                </c:pt>
                <c:pt idx="1558">
                  <c:v>44125</c:v>
                </c:pt>
                <c:pt idx="1559">
                  <c:v>44126</c:v>
                </c:pt>
                <c:pt idx="1560">
                  <c:v>44127</c:v>
                </c:pt>
                <c:pt idx="1561">
                  <c:v>44128</c:v>
                </c:pt>
                <c:pt idx="1562">
                  <c:v>44129</c:v>
                </c:pt>
                <c:pt idx="1563">
                  <c:v>44130</c:v>
                </c:pt>
                <c:pt idx="1564">
                  <c:v>44131</c:v>
                </c:pt>
                <c:pt idx="1565">
                  <c:v>44132</c:v>
                </c:pt>
                <c:pt idx="1566">
                  <c:v>44133</c:v>
                </c:pt>
                <c:pt idx="1567">
                  <c:v>44134</c:v>
                </c:pt>
                <c:pt idx="1568">
                  <c:v>44135</c:v>
                </c:pt>
                <c:pt idx="1569">
                  <c:v>44136</c:v>
                </c:pt>
                <c:pt idx="1570">
                  <c:v>44137</c:v>
                </c:pt>
                <c:pt idx="1571">
                  <c:v>44138</c:v>
                </c:pt>
                <c:pt idx="1572">
                  <c:v>44139</c:v>
                </c:pt>
                <c:pt idx="1573">
                  <c:v>44140</c:v>
                </c:pt>
                <c:pt idx="1574">
                  <c:v>44141</c:v>
                </c:pt>
                <c:pt idx="1575">
                  <c:v>44142</c:v>
                </c:pt>
                <c:pt idx="1576">
                  <c:v>44143</c:v>
                </c:pt>
                <c:pt idx="1577">
                  <c:v>44144</c:v>
                </c:pt>
                <c:pt idx="1578">
                  <c:v>44145</c:v>
                </c:pt>
                <c:pt idx="1579">
                  <c:v>44146</c:v>
                </c:pt>
                <c:pt idx="1580">
                  <c:v>44147</c:v>
                </c:pt>
                <c:pt idx="1581">
                  <c:v>44148</c:v>
                </c:pt>
                <c:pt idx="1582">
                  <c:v>44149</c:v>
                </c:pt>
                <c:pt idx="1583">
                  <c:v>44150</c:v>
                </c:pt>
                <c:pt idx="1584">
                  <c:v>44151</c:v>
                </c:pt>
                <c:pt idx="1585">
                  <c:v>44152</c:v>
                </c:pt>
                <c:pt idx="1586">
                  <c:v>44153</c:v>
                </c:pt>
                <c:pt idx="1587">
                  <c:v>44154</c:v>
                </c:pt>
                <c:pt idx="1588">
                  <c:v>44155</c:v>
                </c:pt>
                <c:pt idx="1589">
                  <c:v>44156</c:v>
                </c:pt>
                <c:pt idx="1590">
                  <c:v>44157</c:v>
                </c:pt>
                <c:pt idx="1591">
                  <c:v>44158</c:v>
                </c:pt>
                <c:pt idx="1592">
                  <c:v>44159</c:v>
                </c:pt>
                <c:pt idx="1593">
                  <c:v>44160</c:v>
                </c:pt>
                <c:pt idx="1594">
                  <c:v>44161</c:v>
                </c:pt>
                <c:pt idx="1595">
                  <c:v>44162</c:v>
                </c:pt>
                <c:pt idx="1596">
                  <c:v>44163</c:v>
                </c:pt>
                <c:pt idx="1597">
                  <c:v>44164</c:v>
                </c:pt>
                <c:pt idx="1598">
                  <c:v>44165</c:v>
                </c:pt>
                <c:pt idx="1599">
                  <c:v>44166</c:v>
                </c:pt>
                <c:pt idx="1600">
                  <c:v>44167</c:v>
                </c:pt>
                <c:pt idx="1601">
                  <c:v>44168</c:v>
                </c:pt>
                <c:pt idx="1602">
                  <c:v>44169</c:v>
                </c:pt>
                <c:pt idx="1603">
                  <c:v>44170</c:v>
                </c:pt>
                <c:pt idx="1604">
                  <c:v>44171</c:v>
                </c:pt>
                <c:pt idx="1605">
                  <c:v>44172</c:v>
                </c:pt>
                <c:pt idx="1606">
                  <c:v>44173</c:v>
                </c:pt>
                <c:pt idx="1607">
                  <c:v>44174</c:v>
                </c:pt>
                <c:pt idx="1608">
                  <c:v>44175</c:v>
                </c:pt>
                <c:pt idx="1609">
                  <c:v>44176</c:v>
                </c:pt>
                <c:pt idx="1610">
                  <c:v>44177</c:v>
                </c:pt>
                <c:pt idx="1611">
                  <c:v>44178</c:v>
                </c:pt>
                <c:pt idx="1612">
                  <c:v>44179</c:v>
                </c:pt>
                <c:pt idx="1613">
                  <c:v>44180</c:v>
                </c:pt>
                <c:pt idx="1614">
                  <c:v>44181</c:v>
                </c:pt>
                <c:pt idx="1615">
                  <c:v>44182</c:v>
                </c:pt>
                <c:pt idx="1616">
                  <c:v>44183</c:v>
                </c:pt>
                <c:pt idx="1617">
                  <c:v>44184</c:v>
                </c:pt>
                <c:pt idx="1618">
                  <c:v>44185</c:v>
                </c:pt>
                <c:pt idx="1619">
                  <c:v>44186</c:v>
                </c:pt>
                <c:pt idx="1620">
                  <c:v>44187</c:v>
                </c:pt>
                <c:pt idx="1621">
                  <c:v>44188</c:v>
                </c:pt>
                <c:pt idx="1622">
                  <c:v>44189</c:v>
                </c:pt>
                <c:pt idx="1623">
                  <c:v>44190</c:v>
                </c:pt>
                <c:pt idx="1624">
                  <c:v>44191</c:v>
                </c:pt>
                <c:pt idx="1625">
                  <c:v>44192</c:v>
                </c:pt>
                <c:pt idx="1626">
                  <c:v>44193</c:v>
                </c:pt>
                <c:pt idx="1627">
                  <c:v>44194</c:v>
                </c:pt>
                <c:pt idx="1628">
                  <c:v>44195</c:v>
                </c:pt>
                <c:pt idx="1629">
                  <c:v>44196</c:v>
                </c:pt>
                <c:pt idx="1630">
                  <c:v>44197</c:v>
                </c:pt>
                <c:pt idx="1631">
                  <c:v>44198</c:v>
                </c:pt>
                <c:pt idx="1632">
                  <c:v>44199</c:v>
                </c:pt>
                <c:pt idx="1633">
                  <c:v>44200</c:v>
                </c:pt>
                <c:pt idx="1634">
                  <c:v>44201</c:v>
                </c:pt>
                <c:pt idx="1635">
                  <c:v>44202</c:v>
                </c:pt>
                <c:pt idx="1636">
                  <c:v>44203</c:v>
                </c:pt>
                <c:pt idx="1637">
                  <c:v>44204</c:v>
                </c:pt>
                <c:pt idx="1638">
                  <c:v>44205</c:v>
                </c:pt>
                <c:pt idx="1639">
                  <c:v>44206</c:v>
                </c:pt>
                <c:pt idx="1640">
                  <c:v>44207</c:v>
                </c:pt>
                <c:pt idx="1641">
                  <c:v>44208</c:v>
                </c:pt>
                <c:pt idx="1642">
                  <c:v>44209</c:v>
                </c:pt>
                <c:pt idx="1643">
                  <c:v>44210</c:v>
                </c:pt>
                <c:pt idx="1644">
                  <c:v>44211</c:v>
                </c:pt>
                <c:pt idx="1645">
                  <c:v>44212</c:v>
                </c:pt>
                <c:pt idx="1646">
                  <c:v>44213</c:v>
                </c:pt>
                <c:pt idx="1647">
                  <c:v>44214</c:v>
                </c:pt>
                <c:pt idx="1648">
                  <c:v>44215</c:v>
                </c:pt>
                <c:pt idx="1649">
                  <c:v>44216</c:v>
                </c:pt>
                <c:pt idx="1650">
                  <c:v>44217</c:v>
                </c:pt>
                <c:pt idx="1651">
                  <c:v>44218</c:v>
                </c:pt>
                <c:pt idx="1652">
                  <c:v>44219</c:v>
                </c:pt>
                <c:pt idx="1653">
                  <c:v>44220</c:v>
                </c:pt>
                <c:pt idx="1654">
                  <c:v>44221</c:v>
                </c:pt>
                <c:pt idx="1655">
                  <c:v>44222</c:v>
                </c:pt>
                <c:pt idx="1656">
                  <c:v>44223</c:v>
                </c:pt>
                <c:pt idx="1657">
                  <c:v>44224</c:v>
                </c:pt>
                <c:pt idx="1658">
                  <c:v>44225</c:v>
                </c:pt>
                <c:pt idx="1659">
                  <c:v>44226</c:v>
                </c:pt>
                <c:pt idx="1660">
                  <c:v>44227</c:v>
                </c:pt>
                <c:pt idx="1661">
                  <c:v>44228</c:v>
                </c:pt>
                <c:pt idx="1662">
                  <c:v>44229</c:v>
                </c:pt>
                <c:pt idx="1663">
                  <c:v>44230</c:v>
                </c:pt>
                <c:pt idx="1664">
                  <c:v>44231</c:v>
                </c:pt>
                <c:pt idx="1665">
                  <c:v>44232</c:v>
                </c:pt>
                <c:pt idx="1666">
                  <c:v>44233</c:v>
                </c:pt>
                <c:pt idx="1667">
                  <c:v>44234</c:v>
                </c:pt>
                <c:pt idx="1668">
                  <c:v>44235</c:v>
                </c:pt>
                <c:pt idx="1669">
                  <c:v>44236</c:v>
                </c:pt>
                <c:pt idx="1670">
                  <c:v>44237</c:v>
                </c:pt>
                <c:pt idx="1671">
                  <c:v>44238</c:v>
                </c:pt>
                <c:pt idx="1672">
                  <c:v>44239</c:v>
                </c:pt>
                <c:pt idx="1673">
                  <c:v>44240</c:v>
                </c:pt>
                <c:pt idx="1674">
                  <c:v>44241</c:v>
                </c:pt>
                <c:pt idx="1675">
                  <c:v>44242</c:v>
                </c:pt>
                <c:pt idx="1676">
                  <c:v>44243</c:v>
                </c:pt>
                <c:pt idx="1677">
                  <c:v>44244</c:v>
                </c:pt>
                <c:pt idx="1678">
                  <c:v>44245</c:v>
                </c:pt>
                <c:pt idx="1679">
                  <c:v>44246</c:v>
                </c:pt>
                <c:pt idx="1680">
                  <c:v>44247</c:v>
                </c:pt>
                <c:pt idx="1681">
                  <c:v>44248</c:v>
                </c:pt>
                <c:pt idx="1682">
                  <c:v>44249</c:v>
                </c:pt>
                <c:pt idx="1683">
                  <c:v>44250</c:v>
                </c:pt>
                <c:pt idx="1684">
                  <c:v>44251</c:v>
                </c:pt>
                <c:pt idx="1685">
                  <c:v>44252</c:v>
                </c:pt>
                <c:pt idx="1686">
                  <c:v>44253</c:v>
                </c:pt>
                <c:pt idx="1687">
                  <c:v>44254</c:v>
                </c:pt>
                <c:pt idx="1688">
                  <c:v>44255</c:v>
                </c:pt>
                <c:pt idx="1689">
                  <c:v>44256</c:v>
                </c:pt>
                <c:pt idx="1690">
                  <c:v>44257</c:v>
                </c:pt>
                <c:pt idx="1691">
                  <c:v>44258</c:v>
                </c:pt>
                <c:pt idx="1692">
                  <c:v>44259</c:v>
                </c:pt>
                <c:pt idx="1693">
                  <c:v>44260</c:v>
                </c:pt>
                <c:pt idx="1694">
                  <c:v>44261</c:v>
                </c:pt>
                <c:pt idx="1695">
                  <c:v>44262</c:v>
                </c:pt>
                <c:pt idx="1696">
                  <c:v>44263</c:v>
                </c:pt>
                <c:pt idx="1697">
                  <c:v>44264</c:v>
                </c:pt>
                <c:pt idx="1698">
                  <c:v>44265</c:v>
                </c:pt>
                <c:pt idx="1699">
                  <c:v>44266</c:v>
                </c:pt>
                <c:pt idx="1700">
                  <c:v>44267</c:v>
                </c:pt>
                <c:pt idx="1701">
                  <c:v>44268</c:v>
                </c:pt>
                <c:pt idx="1702">
                  <c:v>44269</c:v>
                </c:pt>
                <c:pt idx="1703">
                  <c:v>44270</c:v>
                </c:pt>
                <c:pt idx="1704">
                  <c:v>44271</c:v>
                </c:pt>
                <c:pt idx="1705">
                  <c:v>44272</c:v>
                </c:pt>
                <c:pt idx="1706">
                  <c:v>44273</c:v>
                </c:pt>
                <c:pt idx="1707">
                  <c:v>44274</c:v>
                </c:pt>
                <c:pt idx="1708">
                  <c:v>44275</c:v>
                </c:pt>
                <c:pt idx="1709">
                  <c:v>44276</c:v>
                </c:pt>
                <c:pt idx="1710">
                  <c:v>44277</c:v>
                </c:pt>
                <c:pt idx="1711">
                  <c:v>44278</c:v>
                </c:pt>
                <c:pt idx="1712">
                  <c:v>44279</c:v>
                </c:pt>
                <c:pt idx="1713">
                  <c:v>44280</c:v>
                </c:pt>
                <c:pt idx="1714">
                  <c:v>44281</c:v>
                </c:pt>
                <c:pt idx="1715">
                  <c:v>44282</c:v>
                </c:pt>
                <c:pt idx="1716">
                  <c:v>44283</c:v>
                </c:pt>
                <c:pt idx="1717">
                  <c:v>44284</c:v>
                </c:pt>
                <c:pt idx="1718">
                  <c:v>44285</c:v>
                </c:pt>
                <c:pt idx="1719">
                  <c:v>44286</c:v>
                </c:pt>
                <c:pt idx="1720">
                  <c:v>44287</c:v>
                </c:pt>
                <c:pt idx="1721">
                  <c:v>44288</c:v>
                </c:pt>
                <c:pt idx="1722">
                  <c:v>44289</c:v>
                </c:pt>
                <c:pt idx="1723">
                  <c:v>44290</c:v>
                </c:pt>
                <c:pt idx="1724">
                  <c:v>44291</c:v>
                </c:pt>
                <c:pt idx="1725">
                  <c:v>44292</c:v>
                </c:pt>
                <c:pt idx="1726">
                  <c:v>44293</c:v>
                </c:pt>
                <c:pt idx="1727">
                  <c:v>44294</c:v>
                </c:pt>
                <c:pt idx="1728">
                  <c:v>44295</c:v>
                </c:pt>
                <c:pt idx="1729">
                  <c:v>44296</c:v>
                </c:pt>
                <c:pt idx="1730">
                  <c:v>44297</c:v>
                </c:pt>
                <c:pt idx="1731">
                  <c:v>44298</c:v>
                </c:pt>
                <c:pt idx="1732">
                  <c:v>44299</c:v>
                </c:pt>
                <c:pt idx="1733">
                  <c:v>44300</c:v>
                </c:pt>
                <c:pt idx="1734">
                  <c:v>44301</c:v>
                </c:pt>
                <c:pt idx="1735">
                  <c:v>44302</c:v>
                </c:pt>
                <c:pt idx="1736">
                  <c:v>44303</c:v>
                </c:pt>
                <c:pt idx="1737">
                  <c:v>44304</c:v>
                </c:pt>
                <c:pt idx="1738">
                  <c:v>44305</c:v>
                </c:pt>
                <c:pt idx="1739">
                  <c:v>44306</c:v>
                </c:pt>
                <c:pt idx="1740">
                  <c:v>44307</c:v>
                </c:pt>
                <c:pt idx="1741">
                  <c:v>44308</c:v>
                </c:pt>
                <c:pt idx="1742">
                  <c:v>44309</c:v>
                </c:pt>
                <c:pt idx="1743">
                  <c:v>44310</c:v>
                </c:pt>
                <c:pt idx="1744">
                  <c:v>44311</c:v>
                </c:pt>
                <c:pt idx="1745">
                  <c:v>44312</c:v>
                </c:pt>
                <c:pt idx="1746">
                  <c:v>44313</c:v>
                </c:pt>
                <c:pt idx="1747">
                  <c:v>44314</c:v>
                </c:pt>
                <c:pt idx="1748">
                  <c:v>44315</c:v>
                </c:pt>
                <c:pt idx="1749">
                  <c:v>44316</c:v>
                </c:pt>
                <c:pt idx="1750">
                  <c:v>44317</c:v>
                </c:pt>
                <c:pt idx="1751">
                  <c:v>44318</c:v>
                </c:pt>
                <c:pt idx="1752">
                  <c:v>44319</c:v>
                </c:pt>
                <c:pt idx="1753">
                  <c:v>44320</c:v>
                </c:pt>
                <c:pt idx="1754">
                  <c:v>44321</c:v>
                </c:pt>
                <c:pt idx="1755">
                  <c:v>44322</c:v>
                </c:pt>
                <c:pt idx="1756">
                  <c:v>44323</c:v>
                </c:pt>
                <c:pt idx="1757">
                  <c:v>44324</c:v>
                </c:pt>
                <c:pt idx="1758">
                  <c:v>44325</c:v>
                </c:pt>
                <c:pt idx="1759">
                  <c:v>44326</c:v>
                </c:pt>
                <c:pt idx="1760">
                  <c:v>44327</c:v>
                </c:pt>
                <c:pt idx="1761">
                  <c:v>44328</c:v>
                </c:pt>
                <c:pt idx="1762">
                  <c:v>44329</c:v>
                </c:pt>
                <c:pt idx="1763">
                  <c:v>44330</c:v>
                </c:pt>
                <c:pt idx="1764">
                  <c:v>44331</c:v>
                </c:pt>
                <c:pt idx="1765">
                  <c:v>44332</c:v>
                </c:pt>
                <c:pt idx="1766">
                  <c:v>44333</c:v>
                </c:pt>
                <c:pt idx="1767">
                  <c:v>44334</c:v>
                </c:pt>
                <c:pt idx="1768">
                  <c:v>44335</c:v>
                </c:pt>
                <c:pt idx="1769">
                  <c:v>44336</c:v>
                </c:pt>
                <c:pt idx="1770">
                  <c:v>44337</c:v>
                </c:pt>
                <c:pt idx="1771">
                  <c:v>44338</c:v>
                </c:pt>
                <c:pt idx="1772">
                  <c:v>44339</c:v>
                </c:pt>
                <c:pt idx="1773">
                  <c:v>44340</c:v>
                </c:pt>
                <c:pt idx="1774">
                  <c:v>44341</c:v>
                </c:pt>
                <c:pt idx="1775">
                  <c:v>44342</c:v>
                </c:pt>
                <c:pt idx="1776">
                  <c:v>44343</c:v>
                </c:pt>
                <c:pt idx="1777">
                  <c:v>44344</c:v>
                </c:pt>
                <c:pt idx="1778">
                  <c:v>44345</c:v>
                </c:pt>
                <c:pt idx="1779">
                  <c:v>44346</c:v>
                </c:pt>
                <c:pt idx="1780">
                  <c:v>44347</c:v>
                </c:pt>
                <c:pt idx="1781">
                  <c:v>44348</c:v>
                </c:pt>
                <c:pt idx="1782">
                  <c:v>44349</c:v>
                </c:pt>
                <c:pt idx="1783">
                  <c:v>44350</c:v>
                </c:pt>
                <c:pt idx="1784">
                  <c:v>44351</c:v>
                </c:pt>
                <c:pt idx="1785">
                  <c:v>44352</c:v>
                </c:pt>
                <c:pt idx="1786">
                  <c:v>44353</c:v>
                </c:pt>
                <c:pt idx="1787">
                  <c:v>44354</c:v>
                </c:pt>
                <c:pt idx="1788">
                  <c:v>44355</c:v>
                </c:pt>
                <c:pt idx="1789">
                  <c:v>44356</c:v>
                </c:pt>
                <c:pt idx="1790">
                  <c:v>44357</c:v>
                </c:pt>
                <c:pt idx="1791">
                  <c:v>44358</c:v>
                </c:pt>
                <c:pt idx="1792">
                  <c:v>44359</c:v>
                </c:pt>
                <c:pt idx="1793">
                  <c:v>44360</c:v>
                </c:pt>
                <c:pt idx="1794">
                  <c:v>44361</c:v>
                </c:pt>
                <c:pt idx="1795">
                  <c:v>44362</c:v>
                </c:pt>
                <c:pt idx="1796">
                  <c:v>44363</c:v>
                </c:pt>
                <c:pt idx="1797">
                  <c:v>44364</c:v>
                </c:pt>
                <c:pt idx="1798">
                  <c:v>44365</c:v>
                </c:pt>
                <c:pt idx="1799">
                  <c:v>44366</c:v>
                </c:pt>
                <c:pt idx="1800">
                  <c:v>44367</c:v>
                </c:pt>
                <c:pt idx="1801">
                  <c:v>44368</c:v>
                </c:pt>
                <c:pt idx="1802">
                  <c:v>44369</c:v>
                </c:pt>
                <c:pt idx="1803">
                  <c:v>44370</c:v>
                </c:pt>
                <c:pt idx="1804">
                  <c:v>44371</c:v>
                </c:pt>
                <c:pt idx="1805">
                  <c:v>44372</c:v>
                </c:pt>
                <c:pt idx="1806">
                  <c:v>44373</c:v>
                </c:pt>
                <c:pt idx="1807">
                  <c:v>44374</c:v>
                </c:pt>
                <c:pt idx="1808">
                  <c:v>44375</c:v>
                </c:pt>
                <c:pt idx="1809">
                  <c:v>44376</c:v>
                </c:pt>
                <c:pt idx="1810">
                  <c:v>44377</c:v>
                </c:pt>
                <c:pt idx="1811">
                  <c:v>44378</c:v>
                </c:pt>
                <c:pt idx="1812">
                  <c:v>44379</c:v>
                </c:pt>
                <c:pt idx="1813">
                  <c:v>44380</c:v>
                </c:pt>
                <c:pt idx="1814">
                  <c:v>44381</c:v>
                </c:pt>
                <c:pt idx="1815">
                  <c:v>44382</c:v>
                </c:pt>
                <c:pt idx="1816">
                  <c:v>44383</c:v>
                </c:pt>
                <c:pt idx="1817">
                  <c:v>44384</c:v>
                </c:pt>
                <c:pt idx="1818">
                  <c:v>44385</c:v>
                </c:pt>
                <c:pt idx="1819">
                  <c:v>44386</c:v>
                </c:pt>
                <c:pt idx="1820">
                  <c:v>44387</c:v>
                </c:pt>
                <c:pt idx="1821">
                  <c:v>44388</c:v>
                </c:pt>
                <c:pt idx="1822">
                  <c:v>44389</c:v>
                </c:pt>
                <c:pt idx="1823">
                  <c:v>44390</c:v>
                </c:pt>
                <c:pt idx="1824">
                  <c:v>44391</c:v>
                </c:pt>
                <c:pt idx="1825">
                  <c:v>44392</c:v>
                </c:pt>
                <c:pt idx="1826">
                  <c:v>44393</c:v>
                </c:pt>
                <c:pt idx="1827">
                  <c:v>44394</c:v>
                </c:pt>
                <c:pt idx="1828">
                  <c:v>44395</c:v>
                </c:pt>
                <c:pt idx="1829">
                  <c:v>44396</c:v>
                </c:pt>
                <c:pt idx="1830">
                  <c:v>44397</c:v>
                </c:pt>
                <c:pt idx="1831">
                  <c:v>44398</c:v>
                </c:pt>
                <c:pt idx="1832">
                  <c:v>44399</c:v>
                </c:pt>
                <c:pt idx="1833">
                  <c:v>44400</c:v>
                </c:pt>
                <c:pt idx="1834">
                  <c:v>44401</c:v>
                </c:pt>
                <c:pt idx="1835">
                  <c:v>44402</c:v>
                </c:pt>
                <c:pt idx="1836">
                  <c:v>44403</c:v>
                </c:pt>
                <c:pt idx="1837">
                  <c:v>44404</c:v>
                </c:pt>
                <c:pt idx="1838">
                  <c:v>44405</c:v>
                </c:pt>
                <c:pt idx="1839">
                  <c:v>44406</c:v>
                </c:pt>
                <c:pt idx="1840">
                  <c:v>44407</c:v>
                </c:pt>
                <c:pt idx="1841">
                  <c:v>44408</c:v>
                </c:pt>
                <c:pt idx="1842">
                  <c:v>44409</c:v>
                </c:pt>
                <c:pt idx="1843">
                  <c:v>44410</c:v>
                </c:pt>
                <c:pt idx="1844">
                  <c:v>44411</c:v>
                </c:pt>
                <c:pt idx="1845">
                  <c:v>44412</c:v>
                </c:pt>
                <c:pt idx="1846">
                  <c:v>44413</c:v>
                </c:pt>
                <c:pt idx="1847">
                  <c:v>44414</c:v>
                </c:pt>
                <c:pt idx="1848">
                  <c:v>44415</c:v>
                </c:pt>
                <c:pt idx="1849">
                  <c:v>44416</c:v>
                </c:pt>
                <c:pt idx="1850">
                  <c:v>44417</c:v>
                </c:pt>
                <c:pt idx="1851">
                  <c:v>44418</c:v>
                </c:pt>
                <c:pt idx="1852">
                  <c:v>44419</c:v>
                </c:pt>
                <c:pt idx="1853">
                  <c:v>44420</c:v>
                </c:pt>
                <c:pt idx="1854">
                  <c:v>44421</c:v>
                </c:pt>
                <c:pt idx="1855">
                  <c:v>44422</c:v>
                </c:pt>
                <c:pt idx="1856">
                  <c:v>44423</c:v>
                </c:pt>
                <c:pt idx="1857">
                  <c:v>44424</c:v>
                </c:pt>
                <c:pt idx="1858">
                  <c:v>44425</c:v>
                </c:pt>
                <c:pt idx="1859">
                  <c:v>44426</c:v>
                </c:pt>
                <c:pt idx="1860">
                  <c:v>44427</c:v>
                </c:pt>
                <c:pt idx="1861">
                  <c:v>44428</c:v>
                </c:pt>
                <c:pt idx="1862">
                  <c:v>44429</c:v>
                </c:pt>
                <c:pt idx="1863">
                  <c:v>44430</c:v>
                </c:pt>
                <c:pt idx="1864">
                  <c:v>44431</c:v>
                </c:pt>
                <c:pt idx="1865">
                  <c:v>44432</c:v>
                </c:pt>
                <c:pt idx="1866">
                  <c:v>44433</c:v>
                </c:pt>
                <c:pt idx="1867">
                  <c:v>44434</c:v>
                </c:pt>
                <c:pt idx="1868">
                  <c:v>44435</c:v>
                </c:pt>
                <c:pt idx="1869">
                  <c:v>44436</c:v>
                </c:pt>
                <c:pt idx="1870">
                  <c:v>44437</c:v>
                </c:pt>
                <c:pt idx="1871">
                  <c:v>44438</c:v>
                </c:pt>
                <c:pt idx="1872">
                  <c:v>44439</c:v>
                </c:pt>
                <c:pt idx="1873">
                  <c:v>44440</c:v>
                </c:pt>
                <c:pt idx="1874">
                  <c:v>44441</c:v>
                </c:pt>
                <c:pt idx="1875">
                  <c:v>44442</c:v>
                </c:pt>
                <c:pt idx="1876">
                  <c:v>44443</c:v>
                </c:pt>
                <c:pt idx="1877">
                  <c:v>44444</c:v>
                </c:pt>
                <c:pt idx="1878">
                  <c:v>44445</c:v>
                </c:pt>
                <c:pt idx="1879">
                  <c:v>44446</c:v>
                </c:pt>
                <c:pt idx="1880">
                  <c:v>44447</c:v>
                </c:pt>
                <c:pt idx="1881">
                  <c:v>44448</c:v>
                </c:pt>
                <c:pt idx="1882">
                  <c:v>44449</c:v>
                </c:pt>
                <c:pt idx="1883">
                  <c:v>44450</c:v>
                </c:pt>
                <c:pt idx="1884">
                  <c:v>44451</c:v>
                </c:pt>
                <c:pt idx="1885">
                  <c:v>44452</c:v>
                </c:pt>
                <c:pt idx="1886">
                  <c:v>44453</c:v>
                </c:pt>
                <c:pt idx="1887">
                  <c:v>44454</c:v>
                </c:pt>
                <c:pt idx="1888">
                  <c:v>44455</c:v>
                </c:pt>
                <c:pt idx="1889">
                  <c:v>44456</c:v>
                </c:pt>
                <c:pt idx="1890">
                  <c:v>44457</c:v>
                </c:pt>
                <c:pt idx="1891">
                  <c:v>44458</c:v>
                </c:pt>
                <c:pt idx="1892">
                  <c:v>44459</c:v>
                </c:pt>
                <c:pt idx="1893">
                  <c:v>44460</c:v>
                </c:pt>
                <c:pt idx="1894">
                  <c:v>44461</c:v>
                </c:pt>
                <c:pt idx="1895">
                  <c:v>44462</c:v>
                </c:pt>
                <c:pt idx="1896">
                  <c:v>44463</c:v>
                </c:pt>
                <c:pt idx="1897">
                  <c:v>44464</c:v>
                </c:pt>
                <c:pt idx="1898">
                  <c:v>44465</c:v>
                </c:pt>
                <c:pt idx="1899">
                  <c:v>44466</c:v>
                </c:pt>
                <c:pt idx="1900">
                  <c:v>44467</c:v>
                </c:pt>
                <c:pt idx="1901">
                  <c:v>44468</c:v>
                </c:pt>
                <c:pt idx="1902">
                  <c:v>44469</c:v>
                </c:pt>
                <c:pt idx="1903">
                  <c:v>44470</c:v>
                </c:pt>
                <c:pt idx="1904">
                  <c:v>44471</c:v>
                </c:pt>
                <c:pt idx="1905">
                  <c:v>44472</c:v>
                </c:pt>
                <c:pt idx="1906">
                  <c:v>44473</c:v>
                </c:pt>
                <c:pt idx="1907">
                  <c:v>44474</c:v>
                </c:pt>
                <c:pt idx="1908">
                  <c:v>44475</c:v>
                </c:pt>
                <c:pt idx="1909">
                  <c:v>44476</c:v>
                </c:pt>
                <c:pt idx="1910">
                  <c:v>44477</c:v>
                </c:pt>
                <c:pt idx="1911">
                  <c:v>44478</c:v>
                </c:pt>
                <c:pt idx="1912">
                  <c:v>44479</c:v>
                </c:pt>
                <c:pt idx="1913">
                  <c:v>44480</c:v>
                </c:pt>
                <c:pt idx="1914">
                  <c:v>44481</c:v>
                </c:pt>
                <c:pt idx="1915">
                  <c:v>44482</c:v>
                </c:pt>
                <c:pt idx="1916">
                  <c:v>44483</c:v>
                </c:pt>
                <c:pt idx="1917">
                  <c:v>44484</c:v>
                </c:pt>
                <c:pt idx="1918">
                  <c:v>44485</c:v>
                </c:pt>
                <c:pt idx="1919">
                  <c:v>44486</c:v>
                </c:pt>
                <c:pt idx="1920">
                  <c:v>44487</c:v>
                </c:pt>
                <c:pt idx="1921">
                  <c:v>44488</c:v>
                </c:pt>
                <c:pt idx="1922">
                  <c:v>44489</c:v>
                </c:pt>
                <c:pt idx="1923">
                  <c:v>44490</c:v>
                </c:pt>
                <c:pt idx="1924">
                  <c:v>44491</c:v>
                </c:pt>
                <c:pt idx="1925">
                  <c:v>44492</c:v>
                </c:pt>
                <c:pt idx="1926">
                  <c:v>44493</c:v>
                </c:pt>
                <c:pt idx="1927">
                  <c:v>44494</c:v>
                </c:pt>
                <c:pt idx="1928">
                  <c:v>44495</c:v>
                </c:pt>
                <c:pt idx="1929">
                  <c:v>44496</c:v>
                </c:pt>
                <c:pt idx="1930">
                  <c:v>44497</c:v>
                </c:pt>
                <c:pt idx="1931">
                  <c:v>44498</c:v>
                </c:pt>
                <c:pt idx="1932">
                  <c:v>44499</c:v>
                </c:pt>
                <c:pt idx="1933">
                  <c:v>44500</c:v>
                </c:pt>
                <c:pt idx="1934">
                  <c:v>44501</c:v>
                </c:pt>
                <c:pt idx="1935">
                  <c:v>44502</c:v>
                </c:pt>
                <c:pt idx="1936">
                  <c:v>44503</c:v>
                </c:pt>
                <c:pt idx="1937">
                  <c:v>44504</c:v>
                </c:pt>
                <c:pt idx="1938">
                  <c:v>44505</c:v>
                </c:pt>
                <c:pt idx="1939">
                  <c:v>44506</c:v>
                </c:pt>
                <c:pt idx="1940">
                  <c:v>44507</c:v>
                </c:pt>
                <c:pt idx="1941">
                  <c:v>44508</c:v>
                </c:pt>
                <c:pt idx="1942">
                  <c:v>44509</c:v>
                </c:pt>
                <c:pt idx="1943">
                  <c:v>44510</c:v>
                </c:pt>
                <c:pt idx="1944">
                  <c:v>44511</c:v>
                </c:pt>
                <c:pt idx="1945">
                  <c:v>44512</c:v>
                </c:pt>
                <c:pt idx="1946">
                  <c:v>44513</c:v>
                </c:pt>
                <c:pt idx="1947">
                  <c:v>44514</c:v>
                </c:pt>
                <c:pt idx="1948">
                  <c:v>44515</c:v>
                </c:pt>
                <c:pt idx="1949">
                  <c:v>44516</c:v>
                </c:pt>
                <c:pt idx="1950">
                  <c:v>44517</c:v>
                </c:pt>
                <c:pt idx="1951">
                  <c:v>44518</c:v>
                </c:pt>
                <c:pt idx="1952">
                  <c:v>44519</c:v>
                </c:pt>
                <c:pt idx="1953">
                  <c:v>44520</c:v>
                </c:pt>
                <c:pt idx="1954">
                  <c:v>44521</c:v>
                </c:pt>
                <c:pt idx="1955">
                  <c:v>44522</c:v>
                </c:pt>
                <c:pt idx="1956">
                  <c:v>44523</c:v>
                </c:pt>
                <c:pt idx="1957">
                  <c:v>44524</c:v>
                </c:pt>
                <c:pt idx="1958">
                  <c:v>44525</c:v>
                </c:pt>
                <c:pt idx="1959">
                  <c:v>44526</c:v>
                </c:pt>
                <c:pt idx="1960">
                  <c:v>44527</c:v>
                </c:pt>
                <c:pt idx="1961">
                  <c:v>44528</c:v>
                </c:pt>
                <c:pt idx="1962">
                  <c:v>44529</c:v>
                </c:pt>
                <c:pt idx="1963">
                  <c:v>44530</c:v>
                </c:pt>
                <c:pt idx="1964">
                  <c:v>44531</c:v>
                </c:pt>
                <c:pt idx="1965">
                  <c:v>44532</c:v>
                </c:pt>
                <c:pt idx="1966">
                  <c:v>44533</c:v>
                </c:pt>
                <c:pt idx="1967">
                  <c:v>44534</c:v>
                </c:pt>
                <c:pt idx="1968">
                  <c:v>44535</c:v>
                </c:pt>
                <c:pt idx="1969">
                  <c:v>44536</c:v>
                </c:pt>
                <c:pt idx="1970">
                  <c:v>44537</c:v>
                </c:pt>
                <c:pt idx="1971">
                  <c:v>44538</c:v>
                </c:pt>
                <c:pt idx="1972">
                  <c:v>44539</c:v>
                </c:pt>
                <c:pt idx="1973">
                  <c:v>44540</c:v>
                </c:pt>
                <c:pt idx="1974">
                  <c:v>44541</c:v>
                </c:pt>
                <c:pt idx="1975">
                  <c:v>44542</c:v>
                </c:pt>
                <c:pt idx="1976">
                  <c:v>44543</c:v>
                </c:pt>
                <c:pt idx="1977">
                  <c:v>44544</c:v>
                </c:pt>
                <c:pt idx="1978">
                  <c:v>44545</c:v>
                </c:pt>
                <c:pt idx="1979">
                  <c:v>44546</c:v>
                </c:pt>
                <c:pt idx="1980">
                  <c:v>44547</c:v>
                </c:pt>
                <c:pt idx="1981">
                  <c:v>44548</c:v>
                </c:pt>
                <c:pt idx="1982">
                  <c:v>44549</c:v>
                </c:pt>
                <c:pt idx="1983">
                  <c:v>44550</c:v>
                </c:pt>
                <c:pt idx="1984">
                  <c:v>44551</c:v>
                </c:pt>
                <c:pt idx="1985">
                  <c:v>44552</c:v>
                </c:pt>
                <c:pt idx="1986">
                  <c:v>44553</c:v>
                </c:pt>
                <c:pt idx="1987">
                  <c:v>44554</c:v>
                </c:pt>
                <c:pt idx="1988">
                  <c:v>44555</c:v>
                </c:pt>
                <c:pt idx="1989">
                  <c:v>44556</c:v>
                </c:pt>
                <c:pt idx="1990">
                  <c:v>44557</c:v>
                </c:pt>
                <c:pt idx="1991">
                  <c:v>44558</c:v>
                </c:pt>
                <c:pt idx="1992">
                  <c:v>44559</c:v>
                </c:pt>
                <c:pt idx="1993">
                  <c:v>44560</c:v>
                </c:pt>
                <c:pt idx="1994">
                  <c:v>44561</c:v>
                </c:pt>
                <c:pt idx="1995">
                  <c:v>44562</c:v>
                </c:pt>
                <c:pt idx="1996">
                  <c:v>44563</c:v>
                </c:pt>
                <c:pt idx="1997">
                  <c:v>44564</c:v>
                </c:pt>
                <c:pt idx="1998">
                  <c:v>44565</c:v>
                </c:pt>
                <c:pt idx="1999">
                  <c:v>44566</c:v>
                </c:pt>
                <c:pt idx="2000">
                  <c:v>44567</c:v>
                </c:pt>
                <c:pt idx="2001">
                  <c:v>44568</c:v>
                </c:pt>
                <c:pt idx="2002">
                  <c:v>44569</c:v>
                </c:pt>
                <c:pt idx="2003">
                  <c:v>44570</c:v>
                </c:pt>
                <c:pt idx="2004">
                  <c:v>44571</c:v>
                </c:pt>
                <c:pt idx="2005">
                  <c:v>44572</c:v>
                </c:pt>
                <c:pt idx="2006">
                  <c:v>44573</c:v>
                </c:pt>
                <c:pt idx="2007">
                  <c:v>44574</c:v>
                </c:pt>
                <c:pt idx="2008">
                  <c:v>44575</c:v>
                </c:pt>
                <c:pt idx="2009">
                  <c:v>44576</c:v>
                </c:pt>
                <c:pt idx="2010">
                  <c:v>44577</c:v>
                </c:pt>
                <c:pt idx="2011">
                  <c:v>44578</c:v>
                </c:pt>
                <c:pt idx="2012">
                  <c:v>44579</c:v>
                </c:pt>
                <c:pt idx="2013">
                  <c:v>44580</c:v>
                </c:pt>
                <c:pt idx="2014">
                  <c:v>44581</c:v>
                </c:pt>
                <c:pt idx="2015">
                  <c:v>44582</c:v>
                </c:pt>
                <c:pt idx="2016">
                  <c:v>44583</c:v>
                </c:pt>
                <c:pt idx="2017">
                  <c:v>44584</c:v>
                </c:pt>
                <c:pt idx="2018">
                  <c:v>44585</c:v>
                </c:pt>
                <c:pt idx="2019">
                  <c:v>44586</c:v>
                </c:pt>
                <c:pt idx="2020">
                  <c:v>44587</c:v>
                </c:pt>
                <c:pt idx="2021">
                  <c:v>44588</c:v>
                </c:pt>
                <c:pt idx="2022">
                  <c:v>44589</c:v>
                </c:pt>
                <c:pt idx="2023">
                  <c:v>44590</c:v>
                </c:pt>
                <c:pt idx="2024">
                  <c:v>44591</c:v>
                </c:pt>
                <c:pt idx="2025">
                  <c:v>44592</c:v>
                </c:pt>
                <c:pt idx="2026">
                  <c:v>44593</c:v>
                </c:pt>
                <c:pt idx="2027">
                  <c:v>44594</c:v>
                </c:pt>
                <c:pt idx="2028">
                  <c:v>44595</c:v>
                </c:pt>
                <c:pt idx="2029">
                  <c:v>44596</c:v>
                </c:pt>
                <c:pt idx="2030">
                  <c:v>44597</c:v>
                </c:pt>
                <c:pt idx="2031">
                  <c:v>44598</c:v>
                </c:pt>
                <c:pt idx="2032">
                  <c:v>44599</c:v>
                </c:pt>
                <c:pt idx="2033">
                  <c:v>44600</c:v>
                </c:pt>
                <c:pt idx="2034">
                  <c:v>44601</c:v>
                </c:pt>
                <c:pt idx="2035">
                  <c:v>44602</c:v>
                </c:pt>
                <c:pt idx="2036">
                  <c:v>44603</c:v>
                </c:pt>
                <c:pt idx="2037">
                  <c:v>44604</c:v>
                </c:pt>
                <c:pt idx="2038">
                  <c:v>44605</c:v>
                </c:pt>
                <c:pt idx="2039">
                  <c:v>44606</c:v>
                </c:pt>
                <c:pt idx="2040">
                  <c:v>44607</c:v>
                </c:pt>
                <c:pt idx="2041">
                  <c:v>44608</c:v>
                </c:pt>
                <c:pt idx="2042">
                  <c:v>44609</c:v>
                </c:pt>
                <c:pt idx="2043">
                  <c:v>44610</c:v>
                </c:pt>
                <c:pt idx="2044">
                  <c:v>44611</c:v>
                </c:pt>
                <c:pt idx="2045">
                  <c:v>44612</c:v>
                </c:pt>
                <c:pt idx="2046">
                  <c:v>44613</c:v>
                </c:pt>
                <c:pt idx="2047">
                  <c:v>44614</c:v>
                </c:pt>
                <c:pt idx="2048">
                  <c:v>44615</c:v>
                </c:pt>
                <c:pt idx="2049">
                  <c:v>44616</c:v>
                </c:pt>
                <c:pt idx="2050">
                  <c:v>44617</c:v>
                </c:pt>
                <c:pt idx="2051">
                  <c:v>44618</c:v>
                </c:pt>
                <c:pt idx="2052">
                  <c:v>44619</c:v>
                </c:pt>
                <c:pt idx="2053">
                  <c:v>44620</c:v>
                </c:pt>
                <c:pt idx="2054">
                  <c:v>44621</c:v>
                </c:pt>
                <c:pt idx="2055">
                  <c:v>44622</c:v>
                </c:pt>
                <c:pt idx="2056">
                  <c:v>44623</c:v>
                </c:pt>
                <c:pt idx="2057">
                  <c:v>44624</c:v>
                </c:pt>
                <c:pt idx="2058">
                  <c:v>44625</c:v>
                </c:pt>
                <c:pt idx="2059">
                  <c:v>44626</c:v>
                </c:pt>
                <c:pt idx="2060">
                  <c:v>44627</c:v>
                </c:pt>
                <c:pt idx="2061">
                  <c:v>44628</c:v>
                </c:pt>
                <c:pt idx="2062">
                  <c:v>44629</c:v>
                </c:pt>
                <c:pt idx="2063">
                  <c:v>44630</c:v>
                </c:pt>
                <c:pt idx="2064">
                  <c:v>44631</c:v>
                </c:pt>
                <c:pt idx="2065">
                  <c:v>44632</c:v>
                </c:pt>
                <c:pt idx="2066">
                  <c:v>44633</c:v>
                </c:pt>
                <c:pt idx="2067">
                  <c:v>44634</c:v>
                </c:pt>
                <c:pt idx="2068">
                  <c:v>44635</c:v>
                </c:pt>
                <c:pt idx="2069">
                  <c:v>44636</c:v>
                </c:pt>
                <c:pt idx="2070">
                  <c:v>44637</c:v>
                </c:pt>
                <c:pt idx="2071">
                  <c:v>44638</c:v>
                </c:pt>
                <c:pt idx="2072">
                  <c:v>44639</c:v>
                </c:pt>
                <c:pt idx="2073">
                  <c:v>44640</c:v>
                </c:pt>
                <c:pt idx="2074">
                  <c:v>44641</c:v>
                </c:pt>
                <c:pt idx="2075">
                  <c:v>44642</c:v>
                </c:pt>
                <c:pt idx="2076">
                  <c:v>44643</c:v>
                </c:pt>
                <c:pt idx="2077">
                  <c:v>44644</c:v>
                </c:pt>
                <c:pt idx="2078">
                  <c:v>44645</c:v>
                </c:pt>
                <c:pt idx="2079">
                  <c:v>44646</c:v>
                </c:pt>
                <c:pt idx="2080">
                  <c:v>44647</c:v>
                </c:pt>
                <c:pt idx="2081">
                  <c:v>44648</c:v>
                </c:pt>
                <c:pt idx="2082">
                  <c:v>44649</c:v>
                </c:pt>
                <c:pt idx="2083">
                  <c:v>44650</c:v>
                </c:pt>
                <c:pt idx="2084">
                  <c:v>44651</c:v>
                </c:pt>
                <c:pt idx="2085">
                  <c:v>44652</c:v>
                </c:pt>
                <c:pt idx="2086">
                  <c:v>44653</c:v>
                </c:pt>
                <c:pt idx="2087">
                  <c:v>44654</c:v>
                </c:pt>
                <c:pt idx="2088">
                  <c:v>44655</c:v>
                </c:pt>
                <c:pt idx="2089">
                  <c:v>44656</c:v>
                </c:pt>
                <c:pt idx="2090">
                  <c:v>44657</c:v>
                </c:pt>
                <c:pt idx="2091">
                  <c:v>44658</c:v>
                </c:pt>
                <c:pt idx="2092">
                  <c:v>44659</c:v>
                </c:pt>
                <c:pt idx="2093">
                  <c:v>44660</c:v>
                </c:pt>
                <c:pt idx="2094">
                  <c:v>44661</c:v>
                </c:pt>
                <c:pt idx="2095">
                  <c:v>44662</c:v>
                </c:pt>
                <c:pt idx="2096">
                  <c:v>44663</c:v>
                </c:pt>
                <c:pt idx="2097">
                  <c:v>44664</c:v>
                </c:pt>
                <c:pt idx="2098">
                  <c:v>44665</c:v>
                </c:pt>
                <c:pt idx="2099">
                  <c:v>44666</c:v>
                </c:pt>
                <c:pt idx="2100">
                  <c:v>44667</c:v>
                </c:pt>
                <c:pt idx="2101">
                  <c:v>44668</c:v>
                </c:pt>
                <c:pt idx="2102">
                  <c:v>44669</c:v>
                </c:pt>
                <c:pt idx="2103">
                  <c:v>44670</c:v>
                </c:pt>
                <c:pt idx="2104">
                  <c:v>44671</c:v>
                </c:pt>
                <c:pt idx="2105">
                  <c:v>44672</c:v>
                </c:pt>
                <c:pt idx="2106">
                  <c:v>44673</c:v>
                </c:pt>
                <c:pt idx="2107">
                  <c:v>44674</c:v>
                </c:pt>
                <c:pt idx="2108">
                  <c:v>44675</c:v>
                </c:pt>
                <c:pt idx="2109">
                  <c:v>44676</c:v>
                </c:pt>
                <c:pt idx="2110">
                  <c:v>44677</c:v>
                </c:pt>
                <c:pt idx="2111">
                  <c:v>44678</c:v>
                </c:pt>
                <c:pt idx="2112">
                  <c:v>44679</c:v>
                </c:pt>
                <c:pt idx="2113">
                  <c:v>44680</c:v>
                </c:pt>
                <c:pt idx="2114">
                  <c:v>44681</c:v>
                </c:pt>
                <c:pt idx="2115">
                  <c:v>44682</c:v>
                </c:pt>
                <c:pt idx="2116">
                  <c:v>44683</c:v>
                </c:pt>
                <c:pt idx="2117">
                  <c:v>44684</c:v>
                </c:pt>
                <c:pt idx="2118">
                  <c:v>44685</c:v>
                </c:pt>
                <c:pt idx="2119">
                  <c:v>44686</c:v>
                </c:pt>
                <c:pt idx="2120">
                  <c:v>44687</c:v>
                </c:pt>
                <c:pt idx="2121">
                  <c:v>44688</c:v>
                </c:pt>
                <c:pt idx="2122">
                  <c:v>44689</c:v>
                </c:pt>
                <c:pt idx="2123">
                  <c:v>44690</c:v>
                </c:pt>
                <c:pt idx="2124">
                  <c:v>44691</c:v>
                </c:pt>
                <c:pt idx="2125">
                  <c:v>44692</c:v>
                </c:pt>
                <c:pt idx="2126">
                  <c:v>44693</c:v>
                </c:pt>
                <c:pt idx="2127">
                  <c:v>44694</c:v>
                </c:pt>
                <c:pt idx="2128">
                  <c:v>44695</c:v>
                </c:pt>
                <c:pt idx="2129">
                  <c:v>44696</c:v>
                </c:pt>
                <c:pt idx="2130">
                  <c:v>44697</c:v>
                </c:pt>
                <c:pt idx="2131">
                  <c:v>44698</c:v>
                </c:pt>
                <c:pt idx="2132">
                  <c:v>44699</c:v>
                </c:pt>
                <c:pt idx="2133">
                  <c:v>44700</c:v>
                </c:pt>
                <c:pt idx="2134">
                  <c:v>44701</c:v>
                </c:pt>
                <c:pt idx="2135">
                  <c:v>44702</c:v>
                </c:pt>
                <c:pt idx="2136">
                  <c:v>44703</c:v>
                </c:pt>
                <c:pt idx="2137">
                  <c:v>44704</c:v>
                </c:pt>
                <c:pt idx="2138">
                  <c:v>44705</c:v>
                </c:pt>
              </c:numCache>
            </c:numRef>
          </c:cat>
          <c:val>
            <c:numRef>
              <c:f>Sheet1!$B$2:$B$2140</c:f>
              <c:numCache>
                <c:formatCode>General</c:formatCode>
                <c:ptCount val="213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1</c:v>
                </c:pt>
                <c:pt idx="336">
                  <c:v>0</c:v>
                </c:pt>
                <c:pt idx="337">
                  <c:v>1</c:v>
                </c:pt>
                <c:pt idx="338">
                  <c:v>1</c:v>
                </c:pt>
                <c:pt idx="339">
                  <c:v>5</c:v>
                </c:pt>
                <c:pt idx="340">
                  <c:v>0</c:v>
                </c:pt>
                <c:pt idx="341">
                  <c:v>0</c:v>
                </c:pt>
                <c:pt idx="342">
                  <c:v>1</c:v>
                </c:pt>
                <c:pt idx="343">
                  <c:v>1</c:v>
                </c:pt>
                <c:pt idx="344">
                  <c:v>2</c:v>
                </c:pt>
                <c:pt idx="345">
                  <c:v>1</c:v>
                </c:pt>
                <c:pt idx="346">
                  <c:v>5</c:v>
                </c:pt>
                <c:pt idx="347">
                  <c:v>10</c:v>
                </c:pt>
                <c:pt idx="348">
                  <c:v>1</c:v>
                </c:pt>
                <c:pt idx="349">
                  <c:v>1</c:v>
                </c:pt>
                <c:pt idx="350">
                  <c:v>2</c:v>
                </c:pt>
                <c:pt idx="351">
                  <c:v>3</c:v>
                </c:pt>
                <c:pt idx="352">
                  <c:v>0</c:v>
                </c:pt>
                <c:pt idx="353">
                  <c:v>1</c:v>
                </c:pt>
                <c:pt idx="354">
                  <c:v>2</c:v>
                </c:pt>
                <c:pt idx="355">
                  <c:v>3</c:v>
                </c:pt>
                <c:pt idx="356">
                  <c:v>3</c:v>
                </c:pt>
                <c:pt idx="357">
                  <c:v>1</c:v>
                </c:pt>
                <c:pt idx="358">
                  <c:v>4</c:v>
                </c:pt>
                <c:pt idx="359">
                  <c:v>1</c:v>
                </c:pt>
                <c:pt idx="360">
                  <c:v>1</c:v>
                </c:pt>
                <c:pt idx="361">
                  <c:v>1</c:v>
                </c:pt>
                <c:pt idx="362">
                  <c:v>4</c:v>
                </c:pt>
                <c:pt idx="363">
                  <c:v>0</c:v>
                </c:pt>
                <c:pt idx="364">
                  <c:v>0</c:v>
                </c:pt>
                <c:pt idx="365">
                  <c:v>5</c:v>
                </c:pt>
                <c:pt idx="366">
                  <c:v>1</c:v>
                </c:pt>
                <c:pt idx="367">
                  <c:v>0</c:v>
                </c:pt>
                <c:pt idx="368">
                  <c:v>0</c:v>
                </c:pt>
                <c:pt idx="369">
                  <c:v>2</c:v>
                </c:pt>
                <c:pt idx="370">
                  <c:v>0</c:v>
                </c:pt>
                <c:pt idx="371">
                  <c:v>0</c:v>
                </c:pt>
                <c:pt idx="372">
                  <c:v>0</c:v>
                </c:pt>
                <c:pt idx="373">
                  <c:v>0</c:v>
                </c:pt>
                <c:pt idx="374">
                  <c:v>2</c:v>
                </c:pt>
                <c:pt idx="375">
                  <c:v>0</c:v>
                </c:pt>
                <c:pt idx="376">
                  <c:v>0</c:v>
                </c:pt>
                <c:pt idx="377">
                  <c:v>21</c:v>
                </c:pt>
                <c:pt idx="378">
                  <c:v>0</c:v>
                </c:pt>
                <c:pt idx="379">
                  <c:v>0</c:v>
                </c:pt>
                <c:pt idx="380">
                  <c:v>1</c:v>
                </c:pt>
                <c:pt idx="381">
                  <c:v>2</c:v>
                </c:pt>
                <c:pt idx="382">
                  <c:v>36</c:v>
                </c:pt>
                <c:pt idx="383">
                  <c:v>3</c:v>
                </c:pt>
                <c:pt idx="384">
                  <c:v>1</c:v>
                </c:pt>
                <c:pt idx="385">
                  <c:v>1</c:v>
                </c:pt>
                <c:pt idx="386">
                  <c:v>1</c:v>
                </c:pt>
                <c:pt idx="387">
                  <c:v>1</c:v>
                </c:pt>
                <c:pt idx="388">
                  <c:v>1</c:v>
                </c:pt>
                <c:pt idx="389">
                  <c:v>1</c:v>
                </c:pt>
                <c:pt idx="390">
                  <c:v>1</c:v>
                </c:pt>
                <c:pt idx="391">
                  <c:v>2</c:v>
                </c:pt>
                <c:pt idx="392">
                  <c:v>1</c:v>
                </c:pt>
                <c:pt idx="393">
                  <c:v>1</c:v>
                </c:pt>
                <c:pt idx="394">
                  <c:v>1</c:v>
                </c:pt>
                <c:pt idx="395">
                  <c:v>1</c:v>
                </c:pt>
                <c:pt idx="396">
                  <c:v>2</c:v>
                </c:pt>
                <c:pt idx="397">
                  <c:v>1</c:v>
                </c:pt>
                <c:pt idx="398">
                  <c:v>1</c:v>
                </c:pt>
                <c:pt idx="399">
                  <c:v>0</c:v>
                </c:pt>
                <c:pt idx="400">
                  <c:v>0</c:v>
                </c:pt>
                <c:pt idx="401">
                  <c:v>4</c:v>
                </c:pt>
                <c:pt idx="402">
                  <c:v>0</c:v>
                </c:pt>
                <c:pt idx="403">
                  <c:v>0</c:v>
                </c:pt>
                <c:pt idx="404">
                  <c:v>1</c:v>
                </c:pt>
                <c:pt idx="405">
                  <c:v>7</c:v>
                </c:pt>
                <c:pt idx="406">
                  <c:v>1</c:v>
                </c:pt>
                <c:pt idx="407">
                  <c:v>2</c:v>
                </c:pt>
                <c:pt idx="408">
                  <c:v>1</c:v>
                </c:pt>
                <c:pt idx="409">
                  <c:v>2</c:v>
                </c:pt>
                <c:pt idx="410">
                  <c:v>1</c:v>
                </c:pt>
                <c:pt idx="411">
                  <c:v>0</c:v>
                </c:pt>
                <c:pt idx="412">
                  <c:v>1</c:v>
                </c:pt>
                <c:pt idx="413">
                  <c:v>7</c:v>
                </c:pt>
                <c:pt idx="414">
                  <c:v>1</c:v>
                </c:pt>
                <c:pt idx="415">
                  <c:v>1</c:v>
                </c:pt>
                <c:pt idx="416">
                  <c:v>0</c:v>
                </c:pt>
                <c:pt idx="417">
                  <c:v>1</c:v>
                </c:pt>
                <c:pt idx="418">
                  <c:v>1</c:v>
                </c:pt>
                <c:pt idx="419">
                  <c:v>2</c:v>
                </c:pt>
                <c:pt idx="420">
                  <c:v>2</c:v>
                </c:pt>
                <c:pt idx="421">
                  <c:v>2</c:v>
                </c:pt>
                <c:pt idx="422">
                  <c:v>0</c:v>
                </c:pt>
                <c:pt idx="423">
                  <c:v>1</c:v>
                </c:pt>
                <c:pt idx="424">
                  <c:v>0</c:v>
                </c:pt>
                <c:pt idx="425">
                  <c:v>0</c:v>
                </c:pt>
                <c:pt idx="426">
                  <c:v>3</c:v>
                </c:pt>
                <c:pt idx="427">
                  <c:v>1</c:v>
                </c:pt>
                <c:pt idx="428">
                  <c:v>2</c:v>
                </c:pt>
                <c:pt idx="429">
                  <c:v>1</c:v>
                </c:pt>
                <c:pt idx="430">
                  <c:v>1</c:v>
                </c:pt>
                <c:pt idx="431">
                  <c:v>2</c:v>
                </c:pt>
                <c:pt idx="432">
                  <c:v>1</c:v>
                </c:pt>
                <c:pt idx="433">
                  <c:v>1</c:v>
                </c:pt>
                <c:pt idx="434">
                  <c:v>1</c:v>
                </c:pt>
                <c:pt idx="435">
                  <c:v>2</c:v>
                </c:pt>
                <c:pt idx="436">
                  <c:v>1</c:v>
                </c:pt>
                <c:pt idx="437">
                  <c:v>1</c:v>
                </c:pt>
                <c:pt idx="438">
                  <c:v>1</c:v>
                </c:pt>
                <c:pt idx="439">
                  <c:v>1</c:v>
                </c:pt>
                <c:pt idx="440">
                  <c:v>2</c:v>
                </c:pt>
                <c:pt idx="441">
                  <c:v>0</c:v>
                </c:pt>
                <c:pt idx="442">
                  <c:v>3</c:v>
                </c:pt>
                <c:pt idx="443">
                  <c:v>1</c:v>
                </c:pt>
                <c:pt idx="444">
                  <c:v>3</c:v>
                </c:pt>
                <c:pt idx="445">
                  <c:v>1</c:v>
                </c:pt>
                <c:pt idx="446">
                  <c:v>1</c:v>
                </c:pt>
                <c:pt idx="447">
                  <c:v>0</c:v>
                </c:pt>
                <c:pt idx="448">
                  <c:v>1</c:v>
                </c:pt>
                <c:pt idx="449">
                  <c:v>0</c:v>
                </c:pt>
                <c:pt idx="450">
                  <c:v>1</c:v>
                </c:pt>
                <c:pt idx="451">
                  <c:v>0</c:v>
                </c:pt>
                <c:pt idx="452">
                  <c:v>1</c:v>
                </c:pt>
                <c:pt idx="453">
                  <c:v>2</c:v>
                </c:pt>
                <c:pt idx="454">
                  <c:v>1</c:v>
                </c:pt>
                <c:pt idx="455">
                  <c:v>1</c:v>
                </c:pt>
                <c:pt idx="456">
                  <c:v>1</c:v>
                </c:pt>
                <c:pt idx="457">
                  <c:v>1</c:v>
                </c:pt>
                <c:pt idx="458">
                  <c:v>1</c:v>
                </c:pt>
                <c:pt idx="459">
                  <c:v>2</c:v>
                </c:pt>
                <c:pt idx="460">
                  <c:v>1</c:v>
                </c:pt>
                <c:pt idx="461">
                  <c:v>2</c:v>
                </c:pt>
                <c:pt idx="462">
                  <c:v>2</c:v>
                </c:pt>
                <c:pt idx="463">
                  <c:v>2</c:v>
                </c:pt>
                <c:pt idx="464">
                  <c:v>2</c:v>
                </c:pt>
                <c:pt idx="465">
                  <c:v>2</c:v>
                </c:pt>
                <c:pt idx="466">
                  <c:v>1</c:v>
                </c:pt>
                <c:pt idx="467">
                  <c:v>2</c:v>
                </c:pt>
                <c:pt idx="468">
                  <c:v>1</c:v>
                </c:pt>
                <c:pt idx="469">
                  <c:v>3</c:v>
                </c:pt>
                <c:pt idx="470">
                  <c:v>2</c:v>
                </c:pt>
                <c:pt idx="471">
                  <c:v>7</c:v>
                </c:pt>
                <c:pt idx="472">
                  <c:v>1</c:v>
                </c:pt>
                <c:pt idx="473">
                  <c:v>2</c:v>
                </c:pt>
                <c:pt idx="474">
                  <c:v>1</c:v>
                </c:pt>
                <c:pt idx="475">
                  <c:v>4</c:v>
                </c:pt>
                <c:pt idx="476">
                  <c:v>1</c:v>
                </c:pt>
                <c:pt idx="477">
                  <c:v>1</c:v>
                </c:pt>
                <c:pt idx="478">
                  <c:v>0</c:v>
                </c:pt>
                <c:pt idx="479">
                  <c:v>1</c:v>
                </c:pt>
                <c:pt idx="480">
                  <c:v>0</c:v>
                </c:pt>
                <c:pt idx="481">
                  <c:v>0</c:v>
                </c:pt>
                <c:pt idx="482">
                  <c:v>2</c:v>
                </c:pt>
                <c:pt idx="483">
                  <c:v>0</c:v>
                </c:pt>
                <c:pt idx="484">
                  <c:v>0</c:v>
                </c:pt>
                <c:pt idx="485">
                  <c:v>0</c:v>
                </c:pt>
                <c:pt idx="486">
                  <c:v>3</c:v>
                </c:pt>
                <c:pt idx="487">
                  <c:v>4</c:v>
                </c:pt>
                <c:pt idx="488">
                  <c:v>2</c:v>
                </c:pt>
                <c:pt idx="489">
                  <c:v>1</c:v>
                </c:pt>
                <c:pt idx="490">
                  <c:v>0</c:v>
                </c:pt>
                <c:pt idx="491">
                  <c:v>2</c:v>
                </c:pt>
                <c:pt idx="492">
                  <c:v>4</c:v>
                </c:pt>
                <c:pt idx="493">
                  <c:v>0</c:v>
                </c:pt>
                <c:pt idx="494">
                  <c:v>1</c:v>
                </c:pt>
                <c:pt idx="495">
                  <c:v>2</c:v>
                </c:pt>
                <c:pt idx="496">
                  <c:v>0</c:v>
                </c:pt>
                <c:pt idx="497">
                  <c:v>1</c:v>
                </c:pt>
                <c:pt idx="498">
                  <c:v>0</c:v>
                </c:pt>
                <c:pt idx="499">
                  <c:v>0</c:v>
                </c:pt>
                <c:pt idx="500">
                  <c:v>0</c:v>
                </c:pt>
                <c:pt idx="501">
                  <c:v>0</c:v>
                </c:pt>
                <c:pt idx="502">
                  <c:v>1</c:v>
                </c:pt>
                <c:pt idx="503">
                  <c:v>2</c:v>
                </c:pt>
                <c:pt idx="504">
                  <c:v>0</c:v>
                </c:pt>
                <c:pt idx="505">
                  <c:v>1</c:v>
                </c:pt>
                <c:pt idx="506">
                  <c:v>0</c:v>
                </c:pt>
                <c:pt idx="507">
                  <c:v>1</c:v>
                </c:pt>
                <c:pt idx="508">
                  <c:v>4</c:v>
                </c:pt>
                <c:pt idx="509">
                  <c:v>1</c:v>
                </c:pt>
                <c:pt idx="510">
                  <c:v>2</c:v>
                </c:pt>
                <c:pt idx="511">
                  <c:v>1</c:v>
                </c:pt>
                <c:pt idx="512">
                  <c:v>1</c:v>
                </c:pt>
                <c:pt idx="513">
                  <c:v>0</c:v>
                </c:pt>
                <c:pt idx="514">
                  <c:v>1</c:v>
                </c:pt>
                <c:pt idx="515">
                  <c:v>9</c:v>
                </c:pt>
                <c:pt idx="516">
                  <c:v>3</c:v>
                </c:pt>
                <c:pt idx="517">
                  <c:v>11</c:v>
                </c:pt>
                <c:pt idx="518">
                  <c:v>1</c:v>
                </c:pt>
                <c:pt idx="519">
                  <c:v>4</c:v>
                </c:pt>
                <c:pt idx="520">
                  <c:v>29</c:v>
                </c:pt>
                <c:pt idx="521">
                  <c:v>5</c:v>
                </c:pt>
                <c:pt idx="522">
                  <c:v>9</c:v>
                </c:pt>
                <c:pt idx="523">
                  <c:v>4</c:v>
                </c:pt>
                <c:pt idx="524">
                  <c:v>3</c:v>
                </c:pt>
                <c:pt idx="525">
                  <c:v>21</c:v>
                </c:pt>
                <c:pt idx="526">
                  <c:v>2</c:v>
                </c:pt>
                <c:pt idx="527">
                  <c:v>2</c:v>
                </c:pt>
                <c:pt idx="528">
                  <c:v>4</c:v>
                </c:pt>
                <c:pt idx="529">
                  <c:v>1</c:v>
                </c:pt>
                <c:pt idx="530">
                  <c:v>0</c:v>
                </c:pt>
                <c:pt idx="531">
                  <c:v>0</c:v>
                </c:pt>
                <c:pt idx="532">
                  <c:v>0</c:v>
                </c:pt>
                <c:pt idx="533">
                  <c:v>1</c:v>
                </c:pt>
                <c:pt idx="534">
                  <c:v>56</c:v>
                </c:pt>
                <c:pt idx="535">
                  <c:v>3</c:v>
                </c:pt>
                <c:pt idx="536">
                  <c:v>2</c:v>
                </c:pt>
                <c:pt idx="537">
                  <c:v>4</c:v>
                </c:pt>
                <c:pt idx="538">
                  <c:v>0</c:v>
                </c:pt>
                <c:pt idx="539">
                  <c:v>1</c:v>
                </c:pt>
                <c:pt idx="540">
                  <c:v>3</c:v>
                </c:pt>
                <c:pt idx="541">
                  <c:v>2</c:v>
                </c:pt>
                <c:pt idx="542">
                  <c:v>4</c:v>
                </c:pt>
                <c:pt idx="543">
                  <c:v>1</c:v>
                </c:pt>
                <c:pt idx="544">
                  <c:v>2</c:v>
                </c:pt>
                <c:pt idx="545">
                  <c:v>4</c:v>
                </c:pt>
                <c:pt idx="546">
                  <c:v>5</c:v>
                </c:pt>
                <c:pt idx="547">
                  <c:v>2</c:v>
                </c:pt>
                <c:pt idx="548">
                  <c:v>2</c:v>
                </c:pt>
                <c:pt idx="549">
                  <c:v>5</c:v>
                </c:pt>
                <c:pt idx="550">
                  <c:v>1</c:v>
                </c:pt>
                <c:pt idx="551">
                  <c:v>2</c:v>
                </c:pt>
                <c:pt idx="552">
                  <c:v>1</c:v>
                </c:pt>
                <c:pt idx="553">
                  <c:v>1</c:v>
                </c:pt>
                <c:pt idx="554">
                  <c:v>0</c:v>
                </c:pt>
                <c:pt idx="555">
                  <c:v>1</c:v>
                </c:pt>
                <c:pt idx="556">
                  <c:v>1</c:v>
                </c:pt>
                <c:pt idx="557">
                  <c:v>0</c:v>
                </c:pt>
                <c:pt idx="558">
                  <c:v>2</c:v>
                </c:pt>
                <c:pt idx="559">
                  <c:v>0</c:v>
                </c:pt>
                <c:pt idx="560">
                  <c:v>1</c:v>
                </c:pt>
                <c:pt idx="561">
                  <c:v>1</c:v>
                </c:pt>
                <c:pt idx="562">
                  <c:v>1</c:v>
                </c:pt>
                <c:pt idx="563">
                  <c:v>1</c:v>
                </c:pt>
                <c:pt idx="564">
                  <c:v>2</c:v>
                </c:pt>
                <c:pt idx="565">
                  <c:v>7</c:v>
                </c:pt>
                <c:pt idx="566">
                  <c:v>1</c:v>
                </c:pt>
                <c:pt idx="567">
                  <c:v>0</c:v>
                </c:pt>
                <c:pt idx="568">
                  <c:v>7</c:v>
                </c:pt>
                <c:pt idx="569">
                  <c:v>0</c:v>
                </c:pt>
                <c:pt idx="570">
                  <c:v>2</c:v>
                </c:pt>
                <c:pt idx="571">
                  <c:v>4</c:v>
                </c:pt>
                <c:pt idx="572">
                  <c:v>3</c:v>
                </c:pt>
                <c:pt idx="573">
                  <c:v>4</c:v>
                </c:pt>
                <c:pt idx="574">
                  <c:v>1</c:v>
                </c:pt>
                <c:pt idx="575">
                  <c:v>2</c:v>
                </c:pt>
                <c:pt idx="576">
                  <c:v>31</c:v>
                </c:pt>
                <c:pt idx="577">
                  <c:v>2</c:v>
                </c:pt>
                <c:pt idx="578">
                  <c:v>0</c:v>
                </c:pt>
                <c:pt idx="579">
                  <c:v>1</c:v>
                </c:pt>
                <c:pt idx="580">
                  <c:v>2</c:v>
                </c:pt>
                <c:pt idx="581">
                  <c:v>1</c:v>
                </c:pt>
                <c:pt idx="582">
                  <c:v>2</c:v>
                </c:pt>
                <c:pt idx="583">
                  <c:v>0</c:v>
                </c:pt>
                <c:pt idx="584">
                  <c:v>2</c:v>
                </c:pt>
                <c:pt idx="585">
                  <c:v>1</c:v>
                </c:pt>
                <c:pt idx="586">
                  <c:v>1</c:v>
                </c:pt>
                <c:pt idx="587">
                  <c:v>1</c:v>
                </c:pt>
                <c:pt idx="588">
                  <c:v>1</c:v>
                </c:pt>
                <c:pt idx="589">
                  <c:v>1</c:v>
                </c:pt>
                <c:pt idx="590">
                  <c:v>2</c:v>
                </c:pt>
                <c:pt idx="591">
                  <c:v>0</c:v>
                </c:pt>
                <c:pt idx="592">
                  <c:v>1</c:v>
                </c:pt>
                <c:pt idx="593">
                  <c:v>2</c:v>
                </c:pt>
                <c:pt idx="594">
                  <c:v>15</c:v>
                </c:pt>
                <c:pt idx="595">
                  <c:v>0</c:v>
                </c:pt>
                <c:pt idx="596">
                  <c:v>2</c:v>
                </c:pt>
                <c:pt idx="597">
                  <c:v>1</c:v>
                </c:pt>
                <c:pt idx="598">
                  <c:v>0</c:v>
                </c:pt>
                <c:pt idx="599">
                  <c:v>1</c:v>
                </c:pt>
                <c:pt idx="600">
                  <c:v>0</c:v>
                </c:pt>
                <c:pt idx="601">
                  <c:v>3</c:v>
                </c:pt>
                <c:pt idx="602">
                  <c:v>4</c:v>
                </c:pt>
                <c:pt idx="603">
                  <c:v>6</c:v>
                </c:pt>
                <c:pt idx="604">
                  <c:v>0</c:v>
                </c:pt>
                <c:pt idx="605">
                  <c:v>5</c:v>
                </c:pt>
                <c:pt idx="606">
                  <c:v>2</c:v>
                </c:pt>
                <c:pt idx="607">
                  <c:v>24</c:v>
                </c:pt>
                <c:pt idx="608">
                  <c:v>5</c:v>
                </c:pt>
                <c:pt idx="609">
                  <c:v>18</c:v>
                </c:pt>
                <c:pt idx="610">
                  <c:v>6</c:v>
                </c:pt>
                <c:pt idx="611">
                  <c:v>2</c:v>
                </c:pt>
                <c:pt idx="612">
                  <c:v>1</c:v>
                </c:pt>
                <c:pt idx="613">
                  <c:v>0</c:v>
                </c:pt>
                <c:pt idx="614">
                  <c:v>12</c:v>
                </c:pt>
                <c:pt idx="615">
                  <c:v>2</c:v>
                </c:pt>
                <c:pt idx="616">
                  <c:v>6</c:v>
                </c:pt>
                <c:pt idx="617">
                  <c:v>1</c:v>
                </c:pt>
                <c:pt idx="618">
                  <c:v>3</c:v>
                </c:pt>
                <c:pt idx="619">
                  <c:v>12</c:v>
                </c:pt>
                <c:pt idx="620">
                  <c:v>6</c:v>
                </c:pt>
                <c:pt idx="621">
                  <c:v>4</c:v>
                </c:pt>
                <c:pt idx="622">
                  <c:v>12</c:v>
                </c:pt>
                <c:pt idx="623">
                  <c:v>5</c:v>
                </c:pt>
                <c:pt idx="624">
                  <c:v>4</c:v>
                </c:pt>
                <c:pt idx="625">
                  <c:v>4</c:v>
                </c:pt>
                <c:pt idx="626">
                  <c:v>3</c:v>
                </c:pt>
                <c:pt idx="627">
                  <c:v>2</c:v>
                </c:pt>
                <c:pt idx="628">
                  <c:v>0</c:v>
                </c:pt>
                <c:pt idx="629">
                  <c:v>1</c:v>
                </c:pt>
                <c:pt idx="630">
                  <c:v>4</c:v>
                </c:pt>
                <c:pt idx="631">
                  <c:v>1</c:v>
                </c:pt>
                <c:pt idx="632">
                  <c:v>1</c:v>
                </c:pt>
                <c:pt idx="633">
                  <c:v>2</c:v>
                </c:pt>
                <c:pt idx="634">
                  <c:v>3</c:v>
                </c:pt>
                <c:pt idx="635">
                  <c:v>1</c:v>
                </c:pt>
                <c:pt idx="636">
                  <c:v>11</c:v>
                </c:pt>
                <c:pt idx="637">
                  <c:v>2</c:v>
                </c:pt>
                <c:pt idx="638">
                  <c:v>0</c:v>
                </c:pt>
                <c:pt idx="639">
                  <c:v>15</c:v>
                </c:pt>
                <c:pt idx="640">
                  <c:v>0</c:v>
                </c:pt>
                <c:pt idx="641">
                  <c:v>2</c:v>
                </c:pt>
                <c:pt idx="642">
                  <c:v>0</c:v>
                </c:pt>
                <c:pt idx="643">
                  <c:v>1</c:v>
                </c:pt>
                <c:pt idx="644">
                  <c:v>3</c:v>
                </c:pt>
                <c:pt idx="645">
                  <c:v>2</c:v>
                </c:pt>
                <c:pt idx="646">
                  <c:v>2</c:v>
                </c:pt>
                <c:pt idx="647">
                  <c:v>8</c:v>
                </c:pt>
                <c:pt idx="648">
                  <c:v>2</c:v>
                </c:pt>
                <c:pt idx="649">
                  <c:v>0</c:v>
                </c:pt>
                <c:pt idx="650">
                  <c:v>0</c:v>
                </c:pt>
                <c:pt idx="651">
                  <c:v>4</c:v>
                </c:pt>
                <c:pt idx="652">
                  <c:v>0</c:v>
                </c:pt>
                <c:pt idx="653">
                  <c:v>0</c:v>
                </c:pt>
                <c:pt idx="654">
                  <c:v>2</c:v>
                </c:pt>
                <c:pt idx="655">
                  <c:v>2</c:v>
                </c:pt>
                <c:pt idx="656">
                  <c:v>0</c:v>
                </c:pt>
                <c:pt idx="657">
                  <c:v>1</c:v>
                </c:pt>
                <c:pt idx="658">
                  <c:v>3</c:v>
                </c:pt>
                <c:pt idx="659">
                  <c:v>3</c:v>
                </c:pt>
                <c:pt idx="660">
                  <c:v>3</c:v>
                </c:pt>
                <c:pt idx="661">
                  <c:v>3</c:v>
                </c:pt>
                <c:pt idx="662">
                  <c:v>0</c:v>
                </c:pt>
                <c:pt idx="663">
                  <c:v>1</c:v>
                </c:pt>
                <c:pt idx="664">
                  <c:v>4</c:v>
                </c:pt>
                <c:pt idx="665">
                  <c:v>3</c:v>
                </c:pt>
                <c:pt idx="666">
                  <c:v>4</c:v>
                </c:pt>
                <c:pt idx="667">
                  <c:v>3</c:v>
                </c:pt>
                <c:pt idx="668">
                  <c:v>10</c:v>
                </c:pt>
                <c:pt idx="669">
                  <c:v>0</c:v>
                </c:pt>
                <c:pt idx="670">
                  <c:v>9</c:v>
                </c:pt>
                <c:pt idx="671">
                  <c:v>4</c:v>
                </c:pt>
                <c:pt idx="672">
                  <c:v>6</c:v>
                </c:pt>
                <c:pt idx="673">
                  <c:v>0</c:v>
                </c:pt>
                <c:pt idx="674">
                  <c:v>1</c:v>
                </c:pt>
                <c:pt idx="675">
                  <c:v>2</c:v>
                </c:pt>
                <c:pt idx="676">
                  <c:v>3</c:v>
                </c:pt>
                <c:pt idx="677">
                  <c:v>40</c:v>
                </c:pt>
                <c:pt idx="678">
                  <c:v>21</c:v>
                </c:pt>
                <c:pt idx="679">
                  <c:v>0</c:v>
                </c:pt>
                <c:pt idx="680">
                  <c:v>1</c:v>
                </c:pt>
                <c:pt idx="681">
                  <c:v>8</c:v>
                </c:pt>
                <c:pt idx="682">
                  <c:v>0</c:v>
                </c:pt>
                <c:pt idx="683">
                  <c:v>2</c:v>
                </c:pt>
                <c:pt idx="684">
                  <c:v>3</c:v>
                </c:pt>
                <c:pt idx="685">
                  <c:v>4</c:v>
                </c:pt>
                <c:pt idx="686">
                  <c:v>9</c:v>
                </c:pt>
                <c:pt idx="687">
                  <c:v>37</c:v>
                </c:pt>
                <c:pt idx="688">
                  <c:v>8</c:v>
                </c:pt>
                <c:pt idx="689">
                  <c:v>14</c:v>
                </c:pt>
                <c:pt idx="690">
                  <c:v>13</c:v>
                </c:pt>
                <c:pt idx="691">
                  <c:v>7</c:v>
                </c:pt>
                <c:pt idx="692">
                  <c:v>11</c:v>
                </c:pt>
                <c:pt idx="693">
                  <c:v>27</c:v>
                </c:pt>
                <c:pt idx="694">
                  <c:v>31</c:v>
                </c:pt>
                <c:pt idx="695">
                  <c:v>3</c:v>
                </c:pt>
                <c:pt idx="696">
                  <c:v>4</c:v>
                </c:pt>
                <c:pt idx="697">
                  <c:v>4</c:v>
                </c:pt>
                <c:pt idx="698">
                  <c:v>3</c:v>
                </c:pt>
                <c:pt idx="699">
                  <c:v>2</c:v>
                </c:pt>
                <c:pt idx="700">
                  <c:v>4</c:v>
                </c:pt>
                <c:pt idx="701">
                  <c:v>2</c:v>
                </c:pt>
                <c:pt idx="702">
                  <c:v>6</c:v>
                </c:pt>
                <c:pt idx="703">
                  <c:v>1</c:v>
                </c:pt>
                <c:pt idx="704">
                  <c:v>11</c:v>
                </c:pt>
                <c:pt idx="705">
                  <c:v>26</c:v>
                </c:pt>
                <c:pt idx="706">
                  <c:v>0</c:v>
                </c:pt>
                <c:pt idx="707">
                  <c:v>2</c:v>
                </c:pt>
                <c:pt idx="708">
                  <c:v>10</c:v>
                </c:pt>
                <c:pt idx="709">
                  <c:v>0</c:v>
                </c:pt>
                <c:pt idx="710">
                  <c:v>3</c:v>
                </c:pt>
                <c:pt idx="711">
                  <c:v>4</c:v>
                </c:pt>
                <c:pt idx="712">
                  <c:v>10</c:v>
                </c:pt>
                <c:pt idx="713">
                  <c:v>6</c:v>
                </c:pt>
                <c:pt idx="714">
                  <c:v>6</c:v>
                </c:pt>
                <c:pt idx="715">
                  <c:v>20</c:v>
                </c:pt>
                <c:pt idx="716">
                  <c:v>15</c:v>
                </c:pt>
                <c:pt idx="717">
                  <c:v>3</c:v>
                </c:pt>
                <c:pt idx="718">
                  <c:v>22</c:v>
                </c:pt>
                <c:pt idx="719">
                  <c:v>12</c:v>
                </c:pt>
                <c:pt idx="720">
                  <c:v>5</c:v>
                </c:pt>
                <c:pt idx="721">
                  <c:v>23</c:v>
                </c:pt>
                <c:pt idx="722">
                  <c:v>10</c:v>
                </c:pt>
                <c:pt idx="723">
                  <c:v>22</c:v>
                </c:pt>
                <c:pt idx="724">
                  <c:v>3</c:v>
                </c:pt>
                <c:pt idx="725">
                  <c:v>11</c:v>
                </c:pt>
                <c:pt idx="726">
                  <c:v>3</c:v>
                </c:pt>
                <c:pt idx="727">
                  <c:v>8</c:v>
                </c:pt>
                <c:pt idx="728">
                  <c:v>1</c:v>
                </c:pt>
                <c:pt idx="729">
                  <c:v>6</c:v>
                </c:pt>
                <c:pt idx="730">
                  <c:v>2</c:v>
                </c:pt>
                <c:pt idx="731">
                  <c:v>8</c:v>
                </c:pt>
                <c:pt idx="732">
                  <c:v>3</c:v>
                </c:pt>
                <c:pt idx="733">
                  <c:v>16</c:v>
                </c:pt>
                <c:pt idx="734">
                  <c:v>34</c:v>
                </c:pt>
                <c:pt idx="735">
                  <c:v>5</c:v>
                </c:pt>
                <c:pt idx="736">
                  <c:v>5</c:v>
                </c:pt>
                <c:pt idx="737">
                  <c:v>0</c:v>
                </c:pt>
                <c:pt idx="738">
                  <c:v>9</c:v>
                </c:pt>
                <c:pt idx="739">
                  <c:v>5</c:v>
                </c:pt>
                <c:pt idx="740">
                  <c:v>0</c:v>
                </c:pt>
                <c:pt idx="741">
                  <c:v>0</c:v>
                </c:pt>
                <c:pt idx="742">
                  <c:v>1</c:v>
                </c:pt>
                <c:pt idx="743">
                  <c:v>6</c:v>
                </c:pt>
                <c:pt idx="744">
                  <c:v>0</c:v>
                </c:pt>
                <c:pt idx="745">
                  <c:v>8</c:v>
                </c:pt>
                <c:pt idx="746">
                  <c:v>3</c:v>
                </c:pt>
                <c:pt idx="747">
                  <c:v>5</c:v>
                </c:pt>
                <c:pt idx="748">
                  <c:v>1</c:v>
                </c:pt>
                <c:pt idx="749">
                  <c:v>0</c:v>
                </c:pt>
                <c:pt idx="750">
                  <c:v>3</c:v>
                </c:pt>
                <c:pt idx="751">
                  <c:v>0</c:v>
                </c:pt>
                <c:pt idx="752">
                  <c:v>1</c:v>
                </c:pt>
                <c:pt idx="753">
                  <c:v>4</c:v>
                </c:pt>
                <c:pt idx="754">
                  <c:v>0</c:v>
                </c:pt>
                <c:pt idx="755">
                  <c:v>0</c:v>
                </c:pt>
                <c:pt idx="756">
                  <c:v>3</c:v>
                </c:pt>
                <c:pt idx="757">
                  <c:v>0</c:v>
                </c:pt>
                <c:pt idx="758">
                  <c:v>5</c:v>
                </c:pt>
                <c:pt idx="759">
                  <c:v>2</c:v>
                </c:pt>
                <c:pt idx="760">
                  <c:v>47</c:v>
                </c:pt>
                <c:pt idx="761">
                  <c:v>2</c:v>
                </c:pt>
                <c:pt idx="762">
                  <c:v>9</c:v>
                </c:pt>
                <c:pt idx="763">
                  <c:v>3</c:v>
                </c:pt>
                <c:pt idx="764">
                  <c:v>7</c:v>
                </c:pt>
                <c:pt idx="765">
                  <c:v>0</c:v>
                </c:pt>
                <c:pt idx="766">
                  <c:v>1</c:v>
                </c:pt>
                <c:pt idx="767">
                  <c:v>0</c:v>
                </c:pt>
                <c:pt idx="768">
                  <c:v>0</c:v>
                </c:pt>
                <c:pt idx="769">
                  <c:v>0</c:v>
                </c:pt>
                <c:pt idx="770">
                  <c:v>1</c:v>
                </c:pt>
                <c:pt idx="771">
                  <c:v>2</c:v>
                </c:pt>
                <c:pt idx="772">
                  <c:v>4</c:v>
                </c:pt>
                <c:pt idx="773">
                  <c:v>2</c:v>
                </c:pt>
                <c:pt idx="774">
                  <c:v>1</c:v>
                </c:pt>
                <c:pt idx="775">
                  <c:v>4</c:v>
                </c:pt>
                <c:pt idx="776">
                  <c:v>4</c:v>
                </c:pt>
                <c:pt idx="777">
                  <c:v>3</c:v>
                </c:pt>
                <c:pt idx="778">
                  <c:v>4</c:v>
                </c:pt>
                <c:pt idx="779">
                  <c:v>1</c:v>
                </c:pt>
                <c:pt idx="780">
                  <c:v>0</c:v>
                </c:pt>
                <c:pt idx="781">
                  <c:v>1</c:v>
                </c:pt>
                <c:pt idx="782">
                  <c:v>4</c:v>
                </c:pt>
                <c:pt idx="783">
                  <c:v>1</c:v>
                </c:pt>
                <c:pt idx="784">
                  <c:v>0</c:v>
                </c:pt>
                <c:pt idx="785">
                  <c:v>2</c:v>
                </c:pt>
                <c:pt idx="786">
                  <c:v>0</c:v>
                </c:pt>
                <c:pt idx="787">
                  <c:v>3</c:v>
                </c:pt>
                <c:pt idx="788">
                  <c:v>10</c:v>
                </c:pt>
                <c:pt idx="789">
                  <c:v>0</c:v>
                </c:pt>
                <c:pt idx="790">
                  <c:v>0</c:v>
                </c:pt>
                <c:pt idx="791">
                  <c:v>5</c:v>
                </c:pt>
                <c:pt idx="792">
                  <c:v>1</c:v>
                </c:pt>
                <c:pt idx="793">
                  <c:v>0</c:v>
                </c:pt>
                <c:pt idx="794">
                  <c:v>1</c:v>
                </c:pt>
                <c:pt idx="795">
                  <c:v>1</c:v>
                </c:pt>
                <c:pt idx="796">
                  <c:v>0</c:v>
                </c:pt>
                <c:pt idx="797">
                  <c:v>1</c:v>
                </c:pt>
                <c:pt idx="798">
                  <c:v>1</c:v>
                </c:pt>
                <c:pt idx="799">
                  <c:v>4</c:v>
                </c:pt>
                <c:pt idx="800">
                  <c:v>2</c:v>
                </c:pt>
                <c:pt idx="801">
                  <c:v>0</c:v>
                </c:pt>
                <c:pt idx="802">
                  <c:v>3</c:v>
                </c:pt>
                <c:pt idx="803">
                  <c:v>0</c:v>
                </c:pt>
                <c:pt idx="804">
                  <c:v>5</c:v>
                </c:pt>
                <c:pt idx="805">
                  <c:v>19</c:v>
                </c:pt>
                <c:pt idx="806">
                  <c:v>3</c:v>
                </c:pt>
                <c:pt idx="807">
                  <c:v>2</c:v>
                </c:pt>
                <c:pt idx="808">
                  <c:v>2</c:v>
                </c:pt>
                <c:pt idx="809">
                  <c:v>4</c:v>
                </c:pt>
                <c:pt idx="810">
                  <c:v>4</c:v>
                </c:pt>
                <c:pt idx="811">
                  <c:v>3</c:v>
                </c:pt>
                <c:pt idx="812">
                  <c:v>4</c:v>
                </c:pt>
                <c:pt idx="813">
                  <c:v>0</c:v>
                </c:pt>
                <c:pt idx="814">
                  <c:v>2</c:v>
                </c:pt>
                <c:pt idx="815">
                  <c:v>0</c:v>
                </c:pt>
                <c:pt idx="816">
                  <c:v>1</c:v>
                </c:pt>
                <c:pt idx="817">
                  <c:v>1</c:v>
                </c:pt>
                <c:pt idx="818">
                  <c:v>2</c:v>
                </c:pt>
                <c:pt idx="819">
                  <c:v>4</c:v>
                </c:pt>
                <c:pt idx="820">
                  <c:v>1</c:v>
                </c:pt>
                <c:pt idx="821">
                  <c:v>5</c:v>
                </c:pt>
                <c:pt idx="822">
                  <c:v>0</c:v>
                </c:pt>
                <c:pt idx="823">
                  <c:v>0</c:v>
                </c:pt>
                <c:pt idx="824">
                  <c:v>0</c:v>
                </c:pt>
                <c:pt idx="825">
                  <c:v>2</c:v>
                </c:pt>
                <c:pt idx="826">
                  <c:v>6</c:v>
                </c:pt>
                <c:pt idx="827">
                  <c:v>0</c:v>
                </c:pt>
                <c:pt idx="828">
                  <c:v>0</c:v>
                </c:pt>
                <c:pt idx="829">
                  <c:v>1</c:v>
                </c:pt>
                <c:pt idx="830">
                  <c:v>2</c:v>
                </c:pt>
                <c:pt idx="831">
                  <c:v>2</c:v>
                </c:pt>
                <c:pt idx="832">
                  <c:v>4</c:v>
                </c:pt>
                <c:pt idx="833">
                  <c:v>2</c:v>
                </c:pt>
                <c:pt idx="834">
                  <c:v>4</c:v>
                </c:pt>
                <c:pt idx="835">
                  <c:v>0</c:v>
                </c:pt>
                <c:pt idx="836">
                  <c:v>0</c:v>
                </c:pt>
                <c:pt idx="837">
                  <c:v>1</c:v>
                </c:pt>
                <c:pt idx="838">
                  <c:v>3</c:v>
                </c:pt>
                <c:pt idx="839">
                  <c:v>1</c:v>
                </c:pt>
                <c:pt idx="840">
                  <c:v>3</c:v>
                </c:pt>
                <c:pt idx="841">
                  <c:v>3</c:v>
                </c:pt>
                <c:pt idx="842">
                  <c:v>3</c:v>
                </c:pt>
                <c:pt idx="843">
                  <c:v>4</c:v>
                </c:pt>
                <c:pt idx="844">
                  <c:v>11</c:v>
                </c:pt>
                <c:pt idx="845">
                  <c:v>54</c:v>
                </c:pt>
                <c:pt idx="846">
                  <c:v>33</c:v>
                </c:pt>
                <c:pt idx="847">
                  <c:v>3</c:v>
                </c:pt>
                <c:pt idx="848">
                  <c:v>1</c:v>
                </c:pt>
                <c:pt idx="849">
                  <c:v>1</c:v>
                </c:pt>
                <c:pt idx="850">
                  <c:v>0</c:v>
                </c:pt>
                <c:pt idx="851">
                  <c:v>0</c:v>
                </c:pt>
                <c:pt idx="852">
                  <c:v>0</c:v>
                </c:pt>
                <c:pt idx="853">
                  <c:v>41</c:v>
                </c:pt>
                <c:pt idx="854">
                  <c:v>6</c:v>
                </c:pt>
                <c:pt idx="855">
                  <c:v>3</c:v>
                </c:pt>
                <c:pt idx="856">
                  <c:v>5</c:v>
                </c:pt>
                <c:pt idx="857">
                  <c:v>0</c:v>
                </c:pt>
                <c:pt idx="858">
                  <c:v>3</c:v>
                </c:pt>
                <c:pt idx="859">
                  <c:v>5</c:v>
                </c:pt>
                <c:pt idx="860">
                  <c:v>4</c:v>
                </c:pt>
                <c:pt idx="861">
                  <c:v>4</c:v>
                </c:pt>
                <c:pt idx="862">
                  <c:v>5</c:v>
                </c:pt>
                <c:pt idx="863">
                  <c:v>3</c:v>
                </c:pt>
                <c:pt idx="864">
                  <c:v>1</c:v>
                </c:pt>
                <c:pt idx="865">
                  <c:v>4</c:v>
                </c:pt>
                <c:pt idx="866">
                  <c:v>3</c:v>
                </c:pt>
                <c:pt idx="867">
                  <c:v>2</c:v>
                </c:pt>
                <c:pt idx="868">
                  <c:v>5</c:v>
                </c:pt>
                <c:pt idx="869">
                  <c:v>6</c:v>
                </c:pt>
                <c:pt idx="870">
                  <c:v>3</c:v>
                </c:pt>
                <c:pt idx="871">
                  <c:v>3</c:v>
                </c:pt>
                <c:pt idx="872">
                  <c:v>4</c:v>
                </c:pt>
                <c:pt idx="873">
                  <c:v>8</c:v>
                </c:pt>
                <c:pt idx="874">
                  <c:v>9</c:v>
                </c:pt>
                <c:pt idx="875">
                  <c:v>4</c:v>
                </c:pt>
                <c:pt idx="876">
                  <c:v>3</c:v>
                </c:pt>
                <c:pt idx="877">
                  <c:v>4</c:v>
                </c:pt>
                <c:pt idx="878">
                  <c:v>2</c:v>
                </c:pt>
                <c:pt idx="879">
                  <c:v>1</c:v>
                </c:pt>
                <c:pt idx="880">
                  <c:v>14</c:v>
                </c:pt>
                <c:pt idx="881">
                  <c:v>2</c:v>
                </c:pt>
                <c:pt idx="882">
                  <c:v>0</c:v>
                </c:pt>
                <c:pt idx="883">
                  <c:v>1</c:v>
                </c:pt>
                <c:pt idx="884">
                  <c:v>1</c:v>
                </c:pt>
                <c:pt idx="885">
                  <c:v>0</c:v>
                </c:pt>
                <c:pt idx="886">
                  <c:v>11</c:v>
                </c:pt>
                <c:pt idx="887">
                  <c:v>0</c:v>
                </c:pt>
                <c:pt idx="888">
                  <c:v>1</c:v>
                </c:pt>
                <c:pt idx="889">
                  <c:v>11</c:v>
                </c:pt>
                <c:pt idx="890">
                  <c:v>0</c:v>
                </c:pt>
                <c:pt idx="891">
                  <c:v>8</c:v>
                </c:pt>
                <c:pt idx="892">
                  <c:v>9</c:v>
                </c:pt>
                <c:pt idx="893">
                  <c:v>3</c:v>
                </c:pt>
                <c:pt idx="894">
                  <c:v>7</c:v>
                </c:pt>
                <c:pt idx="895">
                  <c:v>6</c:v>
                </c:pt>
                <c:pt idx="896">
                  <c:v>2</c:v>
                </c:pt>
                <c:pt idx="897">
                  <c:v>3</c:v>
                </c:pt>
                <c:pt idx="898">
                  <c:v>47</c:v>
                </c:pt>
                <c:pt idx="899">
                  <c:v>3</c:v>
                </c:pt>
                <c:pt idx="900">
                  <c:v>3</c:v>
                </c:pt>
                <c:pt idx="901">
                  <c:v>0</c:v>
                </c:pt>
                <c:pt idx="902">
                  <c:v>6</c:v>
                </c:pt>
                <c:pt idx="903">
                  <c:v>4</c:v>
                </c:pt>
                <c:pt idx="904">
                  <c:v>6</c:v>
                </c:pt>
                <c:pt idx="905">
                  <c:v>20</c:v>
                </c:pt>
                <c:pt idx="906">
                  <c:v>8</c:v>
                </c:pt>
                <c:pt idx="907">
                  <c:v>4</c:v>
                </c:pt>
                <c:pt idx="908">
                  <c:v>1</c:v>
                </c:pt>
                <c:pt idx="909">
                  <c:v>7</c:v>
                </c:pt>
                <c:pt idx="910">
                  <c:v>11</c:v>
                </c:pt>
                <c:pt idx="911">
                  <c:v>8</c:v>
                </c:pt>
                <c:pt idx="912">
                  <c:v>6</c:v>
                </c:pt>
                <c:pt idx="913">
                  <c:v>3</c:v>
                </c:pt>
                <c:pt idx="914">
                  <c:v>3</c:v>
                </c:pt>
                <c:pt idx="915">
                  <c:v>4</c:v>
                </c:pt>
                <c:pt idx="916">
                  <c:v>7</c:v>
                </c:pt>
                <c:pt idx="917">
                  <c:v>4</c:v>
                </c:pt>
                <c:pt idx="918">
                  <c:v>5</c:v>
                </c:pt>
                <c:pt idx="919">
                  <c:v>25</c:v>
                </c:pt>
                <c:pt idx="920">
                  <c:v>2</c:v>
                </c:pt>
                <c:pt idx="921">
                  <c:v>5</c:v>
                </c:pt>
                <c:pt idx="922">
                  <c:v>4</c:v>
                </c:pt>
                <c:pt idx="923">
                  <c:v>4</c:v>
                </c:pt>
                <c:pt idx="924">
                  <c:v>0</c:v>
                </c:pt>
                <c:pt idx="925">
                  <c:v>6</c:v>
                </c:pt>
                <c:pt idx="926">
                  <c:v>4</c:v>
                </c:pt>
                <c:pt idx="927">
                  <c:v>8</c:v>
                </c:pt>
                <c:pt idx="928">
                  <c:v>4</c:v>
                </c:pt>
                <c:pt idx="929">
                  <c:v>4</c:v>
                </c:pt>
                <c:pt idx="930">
                  <c:v>6</c:v>
                </c:pt>
                <c:pt idx="931">
                  <c:v>4</c:v>
                </c:pt>
                <c:pt idx="932">
                  <c:v>2</c:v>
                </c:pt>
                <c:pt idx="933">
                  <c:v>1</c:v>
                </c:pt>
                <c:pt idx="934">
                  <c:v>3</c:v>
                </c:pt>
                <c:pt idx="935">
                  <c:v>2</c:v>
                </c:pt>
                <c:pt idx="936">
                  <c:v>0</c:v>
                </c:pt>
                <c:pt idx="937">
                  <c:v>1</c:v>
                </c:pt>
                <c:pt idx="938">
                  <c:v>1</c:v>
                </c:pt>
                <c:pt idx="939">
                  <c:v>2</c:v>
                </c:pt>
                <c:pt idx="940">
                  <c:v>4</c:v>
                </c:pt>
                <c:pt idx="941">
                  <c:v>0</c:v>
                </c:pt>
                <c:pt idx="942">
                  <c:v>6</c:v>
                </c:pt>
                <c:pt idx="943">
                  <c:v>10</c:v>
                </c:pt>
                <c:pt idx="944">
                  <c:v>3</c:v>
                </c:pt>
                <c:pt idx="945">
                  <c:v>6</c:v>
                </c:pt>
                <c:pt idx="946">
                  <c:v>2</c:v>
                </c:pt>
                <c:pt idx="947">
                  <c:v>2</c:v>
                </c:pt>
                <c:pt idx="948">
                  <c:v>2</c:v>
                </c:pt>
                <c:pt idx="949">
                  <c:v>23</c:v>
                </c:pt>
                <c:pt idx="950">
                  <c:v>3</c:v>
                </c:pt>
                <c:pt idx="951">
                  <c:v>3</c:v>
                </c:pt>
                <c:pt idx="952">
                  <c:v>8</c:v>
                </c:pt>
                <c:pt idx="953">
                  <c:v>2</c:v>
                </c:pt>
                <c:pt idx="954">
                  <c:v>2</c:v>
                </c:pt>
                <c:pt idx="955">
                  <c:v>14</c:v>
                </c:pt>
                <c:pt idx="956">
                  <c:v>4</c:v>
                </c:pt>
                <c:pt idx="957">
                  <c:v>6</c:v>
                </c:pt>
                <c:pt idx="958">
                  <c:v>12</c:v>
                </c:pt>
                <c:pt idx="959">
                  <c:v>6</c:v>
                </c:pt>
                <c:pt idx="960">
                  <c:v>2</c:v>
                </c:pt>
                <c:pt idx="961">
                  <c:v>13</c:v>
                </c:pt>
                <c:pt idx="962">
                  <c:v>1</c:v>
                </c:pt>
                <c:pt idx="963">
                  <c:v>5</c:v>
                </c:pt>
                <c:pt idx="964">
                  <c:v>0</c:v>
                </c:pt>
                <c:pt idx="965">
                  <c:v>4</c:v>
                </c:pt>
                <c:pt idx="966">
                  <c:v>3</c:v>
                </c:pt>
                <c:pt idx="967">
                  <c:v>12</c:v>
                </c:pt>
                <c:pt idx="968">
                  <c:v>2</c:v>
                </c:pt>
                <c:pt idx="969">
                  <c:v>2</c:v>
                </c:pt>
                <c:pt idx="970">
                  <c:v>5</c:v>
                </c:pt>
                <c:pt idx="971">
                  <c:v>2</c:v>
                </c:pt>
                <c:pt idx="972">
                  <c:v>3</c:v>
                </c:pt>
                <c:pt idx="973">
                  <c:v>1</c:v>
                </c:pt>
                <c:pt idx="974">
                  <c:v>2</c:v>
                </c:pt>
                <c:pt idx="975">
                  <c:v>17</c:v>
                </c:pt>
                <c:pt idx="976">
                  <c:v>9</c:v>
                </c:pt>
                <c:pt idx="977">
                  <c:v>7</c:v>
                </c:pt>
                <c:pt idx="978">
                  <c:v>3</c:v>
                </c:pt>
                <c:pt idx="979">
                  <c:v>2</c:v>
                </c:pt>
                <c:pt idx="980">
                  <c:v>2</c:v>
                </c:pt>
                <c:pt idx="981">
                  <c:v>8</c:v>
                </c:pt>
                <c:pt idx="982">
                  <c:v>1</c:v>
                </c:pt>
                <c:pt idx="983">
                  <c:v>6</c:v>
                </c:pt>
                <c:pt idx="984">
                  <c:v>3</c:v>
                </c:pt>
                <c:pt idx="985">
                  <c:v>2</c:v>
                </c:pt>
                <c:pt idx="986">
                  <c:v>5</c:v>
                </c:pt>
                <c:pt idx="987">
                  <c:v>4</c:v>
                </c:pt>
                <c:pt idx="988">
                  <c:v>4</c:v>
                </c:pt>
                <c:pt idx="989">
                  <c:v>3</c:v>
                </c:pt>
                <c:pt idx="990">
                  <c:v>3</c:v>
                </c:pt>
                <c:pt idx="991">
                  <c:v>0</c:v>
                </c:pt>
                <c:pt idx="992">
                  <c:v>10</c:v>
                </c:pt>
                <c:pt idx="993">
                  <c:v>5</c:v>
                </c:pt>
                <c:pt idx="994">
                  <c:v>13</c:v>
                </c:pt>
                <c:pt idx="995">
                  <c:v>2</c:v>
                </c:pt>
                <c:pt idx="996">
                  <c:v>6</c:v>
                </c:pt>
                <c:pt idx="997">
                  <c:v>13</c:v>
                </c:pt>
                <c:pt idx="998">
                  <c:v>1</c:v>
                </c:pt>
                <c:pt idx="999">
                  <c:v>0</c:v>
                </c:pt>
                <c:pt idx="1000">
                  <c:v>4</c:v>
                </c:pt>
                <c:pt idx="1001">
                  <c:v>0</c:v>
                </c:pt>
                <c:pt idx="1002">
                  <c:v>13</c:v>
                </c:pt>
                <c:pt idx="1003">
                  <c:v>4</c:v>
                </c:pt>
                <c:pt idx="1004">
                  <c:v>0</c:v>
                </c:pt>
                <c:pt idx="1005">
                  <c:v>5</c:v>
                </c:pt>
                <c:pt idx="1006">
                  <c:v>0</c:v>
                </c:pt>
                <c:pt idx="1007">
                  <c:v>2</c:v>
                </c:pt>
                <c:pt idx="1008">
                  <c:v>0</c:v>
                </c:pt>
                <c:pt idx="1009">
                  <c:v>1</c:v>
                </c:pt>
                <c:pt idx="1010">
                  <c:v>3</c:v>
                </c:pt>
                <c:pt idx="1011">
                  <c:v>0</c:v>
                </c:pt>
                <c:pt idx="1012">
                  <c:v>5</c:v>
                </c:pt>
                <c:pt idx="1013">
                  <c:v>0</c:v>
                </c:pt>
                <c:pt idx="1014">
                  <c:v>16</c:v>
                </c:pt>
                <c:pt idx="1015">
                  <c:v>0</c:v>
                </c:pt>
                <c:pt idx="1016">
                  <c:v>2</c:v>
                </c:pt>
                <c:pt idx="1017">
                  <c:v>3</c:v>
                </c:pt>
                <c:pt idx="1018">
                  <c:v>9</c:v>
                </c:pt>
                <c:pt idx="1019">
                  <c:v>17</c:v>
                </c:pt>
                <c:pt idx="1020">
                  <c:v>0</c:v>
                </c:pt>
                <c:pt idx="1021">
                  <c:v>20</c:v>
                </c:pt>
                <c:pt idx="1022">
                  <c:v>5</c:v>
                </c:pt>
                <c:pt idx="1023">
                  <c:v>3</c:v>
                </c:pt>
                <c:pt idx="1024">
                  <c:v>1</c:v>
                </c:pt>
                <c:pt idx="1025">
                  <c:v>4</c:v>
                </c:pt>
                <c:pt idx="1026">
                  <c:v>18</c:v>
                </c:pt>
                <c:pt idx="1027">
                  <c:v>30</c:v>
                </c:pt>
                <c:pt idx="1028">
                  <c:v>5</c:v>
                </c:pt>
                <c:pt idx="1029">
                  <c:v>0</c:v>
                </c:pt>
                <c:pt idx="1030">
                  <c:v>2</c:v>
                </c:pt>
                <c:pt idx="1031">
                  <c:v>0</c:v>
                </c:pt>
                <c:pt idx="1032">
                  <c:v>4</c:v>
                </c:pt>
                <c:pt idx="1033">
                  <c:v>0</c:v>
                </c:pt>
                <c:pt idx="1034">
                  <c:v>3</c:v>
                </c:pt>
                <c:pt idx="1035">
                  <c:v>1</c:v>
                </c:pt>
                <c:pt idx="1036">
                  <c:v>13</c:v>
                </c:pt>
                <c:pt idx="1037">
                  <c:v>0</c:v>
                </c:pt>
                <c:pt idx="1038">
                  <c:v>3</c:v>
                </c:pt>
                <c:pt idx="1039">
                  <c:v>5</c:v>
                </c:pt>
                <c:pt idx="1040">
                  <c:v>4</c:v>
                </c:pt>
                <c:pt idx="1041">
                  <c:v>1</c:v>
                </c:pt>
                <c:pt idx="1042">
                  <c:v>1</c:v>
                </c:pt>
                <c:pt idx="1043">
                  <c:v>8</c:v>
                </c:pt>
                <c:pt idx="1044">
                  <c:v>1</c:v>
                </c:pt>
                <c:pt idx="1045">
                  <c:v>5</c:v>
                </c:pt>
                <c:pt idx="1046">
                  <c:v>10</c:v>
                </c:pt>
                <c:pt idx="1047">
                  <c:v>5</c:v>
                </c:pt>
                <c:pt idx="1048">
                  <c:v>0</c:v>
                </c:pt>
                <c:pt idx="1049">
                  <c:v>5</c:v>
                </c:pt>
                <c:pt idx="1050">
                  <c:v>4</c:v>
                </c:pt>
                <c:pt idx="1051">
                  <c:v>0</c:v>
                </c:pt>
                <c:pt idx="1052">
                  <c:v>3</c:v>
                </c:pt>
                <c:pt idx="1053">
                  <c:v>2</c:v>
                </c:pt>
                <c:pt idx="1054">
                  <c:v>0</c:v>
                </c:pt>
                <c:pt idx="1055">
                  <c:v>1</c:v>
                </c:pt>
                <c:pt idx="1056">
                  <c:v>0</c:v>
                </c:pt>
                <c:pt idx="1057">
                  <c:v>3</c:v>
                </c:pt>
                <c:pt idx="1058">
                  <c:v>3</c:v>
                </c:pt>
                <c:pt idx="1059">
                  <c:v>1</c:v>
                </c:pt>
                <c:pt idx="1060">
                  <c:v>0</c:v>
                </c:pt>
                <c:pt idx="1061">
                  <c:v>2</c:v>
                </c:pt>
                <c:pt idx="1062">
                  <c:v>0</c:v>
                </c:pt>
                <c:pt idx="1063">
                  <c:v>9</c:v>
                </c:pt>
                <c:pt idx="1064">
                  <c:v>0</c:v>
                </c:pt>
                <c:pt idx="1065">
                  <c:v>2</c:v>
                </c:pt>
                <c:pt idx="1066">
                  <c:v>0</c:v>
                </c:pt>
                <c:pt idx="1067">
                  <c:v>7</c:v>
                </c:pt>
                <c:pt idx="1068">
                  <c:v>0</c:v>
                </c:pt>
                <c:pt idx="1069">
                  <c:v>3</c:v>
                </c:pt>
                <c:pt idx="1070">
                  <c:v>5</c:v>
                </c:pt>
                <c:pt idx="1071">
                  <c:v>0</c:v>
                </c:pt>
                <c:pt idx="1072">
                  <c:v>0</c:v>
                </c:pt>
                <c:pt idx="1073">
                  <c:v>5</c:v>
                </c:pt>
                <c:pt idx="1074">
                  <c:v>9</c:v>
                </c:pt>
                <c:pt idx="1075">
                  <c:v>4</c:v>
                </c:pt>
                <c:pt idx="1076">
                  <c:v>6</c:v>
                </c:pt>
                <c:pt idx="1077">
                  <c:v>1</c:v>
                </c:pt>
                <c:pt idx="1078">
                  <c:v>0</c:v>
                </c:pt>
                <c:pt idx="1079">
                  <c:v>0</c:v>
                </c:pt>
                <c:pt idx="1080">
                  <c:v>3</c:v>
                </c:pt>
                <c:pt idx="1081">
                  <c:v>6</c:v>
                </c:pt>
                <c:pt idx="1082">
                  <c:v>3</c:v>
                </c:pt>
                <c:pt idx="1083">
                  <c:v>3</c:v>
                </c:pt>
                <c:pt idx="1084">
                  <c:v>0</c:v>
                </c:pt>
                <c:pt idx="1085">
                  <c:v>2</c:v>
                </c:pt>
                <c:pt idx="1086">
                  <c:v>0</c:v>
                </c:pt>
                <c:pt idx="1087">
                  <c:v>5</c:v>
                </c:pt>
                <c:pt idx="1088">
                  <c:v>1</c:v>
                </c:pt>
                <c:pt idx="1089">
                  <c:v>2</c:v>
                </c:pt>
                <c:pt idx="1090">
                  <c:v>3</c:v>
                </c:pt>
                <c:pt idx="1091">
                  <c:v>20</c:v>
                </c:pt>
                <c:pt idx="1092">
                  <c:v>0</c:v>
                </c:pt>
                <c:pt idx="1093">
                  <c:v>0</c:v>
                </c:pt>
                <c:pt idx="1094">
                  <c:v>3</c:v>
                </c:pt>
                <c:pt idx="1095">
                  <c:v>3</c:v>
                </c:pt>
                <c:pt idx="1096">
                  <c:v>3</c:v>
                </c:pt>
                <c:pt idx="1097">
                  <c:v>3</c:v>
                </c:pt>
                <c:pt idx="1098">
                  <c:v>3</c:v>
                </c:pt>
                <c:pt idx="1099">
                  <c:v>0</c:v>
                </c:pt>
                <c:pt idx="1100">
                  <c:v>4</c:v>
                </c:pt>
                <c:pt idx="1101">
                  <c:v>0</c:v>
                </c:pt>
                <c:pt idx="1102">
                  <c:v>17</c:v>
                </c:pt>
                <c:pt idx="1103">
                  <c:v>1</c:v>
                </c:pt>
                <c:pt idx="1104">
                  <c:v>0</c:v>
                </c:pt>
                <c:pt idx="1105">
                  <c:v>0</c:v>
                </c:pt>
                <c:pt idx="1106">
                  <c:v>0</c:v>
                </c:pt>
                <c:pt idx="1107">
                  <c:v>2</c:v>
                </c:pt>
                <c:pt idx="1108">
                  <c:v>3</c:v>
                </c:pt>
                <c:pt idx="1109">
                  <c:v>5</c:v>
                </c:pt>
                <c:pt idx="1110">
                  <c:v>7</c:v>
                </c:pt>
                <c:pt idx="1111">
                  <c:v>5</c:v>
                </c:pt>
                <c:pt idx="1112">
                  <c:v>4</c:v>
                </c:pt>
                <c:pt idx="1113">
                  <c:v>1</c:v>
                </c:pt>
                <c:pt idx="1114">
                  <c:v>0</c:v>
                </c:pt>
                <c:pt idx="1115">
                  <c:v>0</c:v>
                </c:pt>
                <c:pt idx="1116">
                  <c:v>0</c:v>
                </c:pt>
                <c:pt idx="1117">
                  <c:v>0</c:v>
                </c:pt>
                <c:pt idx="1118">
                  <c:v>3</c:v>
                </c:pt>
                <c:pt idx="1119">
                  <c:v>5</c:v>
                </c:pt>
                <c:pt idx="1120">
                  <c:v>8</c:v>
                </c:pt>
                <c:pt idx="1121">
                  <c:v>0</c:v>
                </c:pt>
                <c:pt idx="1122">
                  <c:v>15</c:v>
                </c:pt>
                <c:pt idx="1123">
                  <c:v>2</c:v>
                </c:pt>
                <c:pt idx="1124">
                  <c:v>0</c:v>
                </c:pt>
                <c:pt idx="1125">
                  <c:v>5</c:v>
                </c:pt>
                <c:pt idx="1126">
                  <c:v>1</c:v>
                </c:pt>
                <c:pt idx="1127">
                  <c:v>0</c:v>
                </c:pt>
                <c:pt idx="1128">
                  <c:v>0</c:v>
                </c:pt>
                <c:pt idx="1129">
                  <c:v>5</c:v>
                </c:pt>
                <c:pt idx="1130">
                  <c:v>18</c:v>
                </c:pt>
                <c:pt idx="1131">
                  <c:v>0</c:v>
                </c:pt>
                <c:pt idx="1132">
                  <c:v>6</c:v>
                </c:pt>
                <c:pt idx="1133">
                  <c:v>6</c:v>
                </c:pt>
                <c:pt idx="1134">
                  <c:v>0</c:v>
                </c:pt>
                <c:pt idx="1135">
                  <c:v>0</c:v>
                </c:pt>
                <c:pt idx="1136">
                  <c:v>0</c:v>
                </c:pt>
                <c:pt idx="1137">
                  <c:v>0</c:v>
                </c:pt>
                <c:pt idx="1138">
                  <c:v>8</c:v>
                </c:pt>
                <c:pt idx="1139">
                  <c:v>0</c:v>
                </c:pt>
                <c:pt idx="1140">
                  <c:v>0</c:v>
                </c:pt>
                <c:pt idx="1141">
                  <c:v>0</c:v>
                </c:pt>
                <c:pt idx="1142">
                  <c:v>1</c:v>
                </c:pt>
                <c:pt idx="1143">
                  <c:v>3</c:v>
                </c:pt>
                <c:pt idx="1144">
                  <c:v>0</c:v>
                </c:pt>
                <c:pt idx="1145">
                  <c:v>0</c:v>
                </c:pt>
                <c:pt idx="1146">
                  <c:v>2</c:v>
                </c:pt>
                <c:pt idx="1147">
                  <c:v>0</c:v>
                </c:pt>
                <c:pt idx="1148">
                  <c:v>0</c:v>
                </c:pt>
                <c:pt idx="1149">
                  <c:v>0</c:v>
                </c:pt>
                <c:pt idx="1150">
                  <c:v>12</c:v>
                </c:pt>
                <c:pt idx="1151">
                  <c:v>0</c:v>
                </c:pt>
                <c:pt idx="1152">
                  <c:v>6</c:v>
                </c:pt>
                <c:pt idx="1153">
                  <c:v>4</c:v>
                </c:pt>
                <c:pt idx="1154">
                  <c:v>2</c:v>
                </c:pt>
                <c:pt idx="1155">
                  <c:v>0</c:v>
                </c:pt>
                <c:pt idx="1156">
                  <c:v>0</c:v>
                </c:pt>
                <c:pt idx="1157">
                  <c:v>0</c:v>
                </c:pt>
                <c:pt idx="1158">
                  <c:v>0</c:v>
                </c:pt>
                <c:pt idx="1159">
                  <c:v>0</c:v>
                </c:pt>
                <c:pt idx="1160">
                  <c:v>3</c:v>
                </c:pt>
                <c:pt idx="1161">
                  <c:v>8</c:v>
                </c:pt>
                <c:pt idx="1162">
                  <c:v>0</c:v>
                </c:pt>
                <c:pt idx="1163">
                  <c:v>1</c:v>
                </c:pt>
                <c:pt idx="1164">
                  <c:v>1</c:v>
                </c:pt>
                <c:pt idx="1165">
                  <c:v>0</c:v>
                </c:pt>
                <c:pt idx="1166">
                  <c:v>0</c:v>
                </c:pt>
                <c:pt idx="1167">
                  <c:v>8</c:v>
                </c:pt>
                <c:pt idx="1168">
                  <c:v>10</c:v>
                </c:pt>
                <c:pt idx="1169">
                  <c:v>4</c:v>
                </c:pt>
                <c:pt idx="1170">
                  <c:v>4</c:v>
                </c:pt>
                <c:pt idx="1171">
                  <c:v>7</c:v>
                </c:pt>
                <c:pt idx="1172">
                  <c:v>0</c:v>
                </c:pt>
                <c:pt idx="1173">
                  <c:v>0</c:v>
                </c:pt>
                <c:pt idx="1174">
                  <c:v>2</c:v>
                </c:pt>
                <c:pt idx="1175">
                  <c:v>0</c:v>
                </c:pt>
                <c:pt idx="1176">
                  <c:v>7</c:v>
                </c:pt>
                <c:pt idx="1177">
                  <c:v>0</c:v>
                </c:pt>
                <c:pt idx="1178">
                  <c:v>6</c:v>
                </c:pt>
                <c:pt idx="1179">
                  <c:v>0</c:v>
                </c:pt>
                <c:pt idx="1180">
                  <c:v>0</c:v>
                </c:pt>
                <c:pt idx="1181">
                  <c:v>0</c:v>
                </c:pt>
                <c:pt idx="1182">
                  <c:v>4</c:v>
                </c:pt>
                <c:pt idx="1183">
                  <c:v>0</c:v>
                </c:pt>
                <c:pt idx="1184">
                  <c:v>0</c:v>
                </c:pt>
                <c:pt idx="1185">
                  <c:v>16</c:v>
                </c:pt>
                <c:pt idx="1186">
                  <c:v>0</c:v>
                </c:pt>
                <c:pt idx="1187">
                  <c:v>0</c:v>
                </c:pt>
                <c:pt idx="1188">
                  <c:v>33</c:v>
                </c:pt>
                <c:pt idx="1189">
                  <c:v>0</c:v>
                </c:pt>
                <c:pt idx="1190">
                  <c:v>0</c:v>
                </c:pt>
                <c:pt idx="1191">
                  <c:v>0</c:v>
                </c:pt>
                <c:pt idx="1192">
                  <c:v>0</c:v>
                </c:pt>
                <c:pt idx="1193">
                  <c:v>0</c:v>
                </c:pt>
                <c:pt idx="1194">
                  <c:v>0</c:v>
                </c:pt>
                <c:pt idx="1195">
                  <c:v>8</c:v>
                </c:pt>
                <c:pt idx="1196">
                  <c:v>0</c:v>
                </c:pt>
                <c:pt idx="1197">
                  <c:v>0</c:v>
                </c:pt>
                <c:pt idx="1198">
                  <c:v>6</c:v>
                </c:pt>
                <c:pt idx="1199">
                  <c:v>8</c:v>
                </c:pt>
                <c:pt idx="1200">
                  <c:v>9</c:v>
                </c:pt>
                <c:pt idx="1201">
                  <c:v>0</c:v>
                </c:pt>
                <c:pt idx="1202">
                  <c:v>21</c:v>
                </c:pt>
                <c:pt idx="1203">
                  <c:v>6</c:v>
                </c:pt>
                <c:pt idx="1204">
                  <c:v>3</c:v>
                </c:pt>
                <c:pt idx="1205">
                  <c:v>1</c:v>
                </c:pt>
                <c:pt idx="1206">
                  <c:v>8</c:v>
                </c:pt>
                <c:pt idx="1207">
                  <c:v>21</c:v>
                </c:pt>
                <c:pt idx="1208">
                  <c:v>0</c:v>
                </c:pt>
                <c:pt idx="1209">
                  <c:v>24</c:v>
                </c:pt>
                <c:pt idx="1210">
                  <c:v>7</c:v>
                </c:pt>
                <c:pt idx="1211">
                  <c:v>0</c:v>
                </c:pt>
                <c:pt idx="1212">
                  <c:v>0</c:v>
                </c:pt>
                <c:pt idx="1213">
                  <c:v>7</c:v>
                </c:pt>
                <c:pt idx="1214">
                  <c:v>0</c:v>
                </c:pt>
                <c:pt idx="1215">
                  <c:v>0</c:v>
                </c:pt>
                <c:pt idx="1216">
                  <c:v>5</c:v>
                </c:pt>
                <c:pt idx="1217">
                  <c:v>0</c:v>
                </c:pt>
                <c:pt idx="1218">
                  <c:v>0</c:v>
                </c:pt>
                <c:pt idx="1219">
                  <c:v>0</c:v>
                </c:pt>
                <c:pt idx="1220">
                  <c:v>0</c:v>
                </c:pt>
                <c:pt idx="1221">
                  <c:v>0</c:v>
                </c:pt>
                <c:pt idx="1222">
                  <c:v>0</c:v>
                </c:pt>
                <c:pt idx="1223">
                  <c:v>1</c:v>
                </c:pt>
                <c:pt idx="1224">
                  <c:v>0</c:v>
                </c:pt>
                <c:pt idx="1225">
                  <c:v>0</c:v>
                </c:pt>
                <c:pt idx="1226">
                  <c:v>0</c:v>
                </c:pt>
                <c:pt idx="1227">
                  <c:v>27</c:v>
                </c:pt>
                <c:pt idx="1228">
                  <c:v>0</c:v>
                </c:pt>
                <c:pt idx="1229">
                  <c:v>0</c:v>
                </c:pt>
                <c:pt idx="1230">
                  <c:v>2</c:v>
                </c:pt>
                <c:pt idx="1231">
                  <c:v>9</c:v>
                </c:pt>
                <c:pt idx="1232">
                  <c:v>0</c:v>
                </c:pt>
                <c:pt idx="1233">
                  <c:v>16</c:v>
                </c:pt>
                <c:pt idx="1234">
                  <c:v>67</c:v>
                </c:pt>
                <c:pt idx="1235">
                  <c:v>0</c:v>
                </c:pt>
                <c:pt idx="1236">
                  <c:v>3</c:v>
                </c:pt>
                <c:pt idx="1237">
                  <c:v>0</c:v>
                </c:pt>
                <c:pt idx="1238">
                  <c:v>24</c:v>
                </c:pt>
                <c:pt idx="1239">
                  <c:v>0</c:v>
                </c:pt>
                <c:pt idx="1240">
                  <c:v>0</c:v>
                </c:pt>
                <c:pt idx="1241">
                  <c:v>21</c:v>
                </c:pt>
                <c:pt idx="1242">
                  <c:v>0</c:v>
                </c:pt>
                <c:pt idx="1243">
                  <c:v>3</c:v>
                </c:pt>
                <c:pt idx="1244">
                  <c:v>0</c:v>
                </c:pt>
                <c:pt idx="1245">
                  <c:v>0</c:v>
                </c:pt>
                <c:pt idx="1246">
                  <c:v>0</c:v>
                </c:pt>
                <c:pt idx="1247">
                  <c:v>0</c:v>
                </c:pt>
                <c:pt idx="1248">
                  <c:v>43</c:v>
                </c:pt>
                <c:pt idx="1249">
                  <c:v>1</c:v>
                </c:pt>
                <c:pt idx="1250">
                  <c:v>5</c:v>
                </c:pt>
                <c:pt idx="1251">
                  <c:v>0</c:v>
                </c:pt>
                <c:pt idx="1252">
                  <c:v>6</c:v>
                </c:pt>
                <c:pt idx="1253">
                  <c:v>0</c:v>
                </c:pt>
                <c:pt idx="1254">
                  <c:v>2</c:v>
                </c:pt>
                <c:pt idx="1255">
                  <c:v>2</c:v>
                </c:pt>
                <c:pt idx="1256">
                  <c:v>37</c:v>
                </c:pt>
                <c:pt idx="1257">
                  <c:v>0</c:v>
                </c:pt>
                <c:pt idx="1258">
                  <c:v>48</c:v>
                </c:pt>
                <c:pt idx="1259">
                  <c:v>0</c:v>
                </c:pt>
                <c:pt idx="1260">
                  <c:v>0</c:v>
                </c:pt>
                <c:pt idx="1261">
                  <c:v>0</c:v>
                </c:pt>
                <c:pt idx="1262">
                  <c:v>0</c:v>
                </c:pt>
                <c:pt idx="1263">
                  <c:v>2</c:v>
                </c:pt>
                <c:pt idx="1264">
                  <c:v>3</c:v>
                </c:pt>
                <c:pt idx="1265">
                  <c:v>0</c:v>
                </c:pt>
                <c:pt idx="1266">
                  <c:v>0</c:v>
                </c:pt>
                <c:pt idx="1267">
                  <c:v>0</c:v>
                </c:pt>
                <c:pt idx="1268">
                  <c:v>0</c:v>
                </c:pt>
                <c:pt idx="1269">
                  <c:v>5</c:v>
                </c:pt>
                <c:pt idx="1270">
                  <c:v>0</c:v>
                </c:pt>
                <c:pt idx="1271">
                  <c:v>1</c:v>
                </c:pt>
                <c:pt idx="1272">
                  <c:v>0</c:v>
                </c:pt>
                <c:pt idx="1273">
                  <c:v>11</c:v>
                </c:pt>
                <c:pt idx="1274">
                  <c:v>0</c:v>
                </c:pt>
                <c:pt idx="1275">
                  <c:v>0</c:v>
                </c:pt>
                <c:pt idx="1276">
                  <c:v>0</c:v>
                </c:pt>
                <c:pt idx="1277">
                  <c:v>3</c:v>
                </c:pt>
                <c:pt idx="1278">
                  <c:v>0</c:v>
                </c:pt>
                <c:pt idx="1279">
                  <c:v>4</c:v>
                </c:pt>
                <c:pt idx="1280">
                  <c:v>0</c:v>
                </c:pt>
                <c:pt idx="1281">
                  <c:v>0</c:v>
                </c:pt>
                <c:pt idx="1282">
                  <c:v>3</c:v>
                </c:pt>
                <c:pt idx="1283">
                  <c:v>0</c:v>
                </c:pt>
                <c:pt idx="1284">
                  <c:v>0</c:v>
                </c:pt>
                <c:pt idx="1285">
                  <c:v>0</c:v>
                </c:pt>
                <c:pt idx="1286">
                  <c:v>0</c:v>
                </c:pt>
                <c:pt idx="1287">
                  <c:v>24</c:v>
                </c:pt>
                <c:pt idx="1288">
                  <c:v>0</c:v>
                </c:pt>
                <c:pt idx="1289">
                  <c:v>0</c:v>
                </c:pt>
                <c:pt idx="1290">
                  <c:v>10</c:v>
                </c:pt>
                <c:pt idx="1291">
                  <c:v>0</c:v>
                </c:pt>
                <c:pt idx="1292">
                  <c:v>0</c:v>
                </c:pt>
                <c:pt idx="1293">
                  <c:v>0</c:v>
                </c:pt>
                <c:pt idx="1294">
                  <c:v>0</c:v>
                </c:pt>
                <c:pt idx="1295">
                  <c:v>1</c:v>
                </c:pt>
                <c:pt idx="1296">
                  <c:v>1</c:v>
                </c:pt>
                <c:pt idx="1297">
                  <c:v>0</c:v>
                </c:pt>
                <c:pt idx="1298">
                  <c:v>2</c:v>
                </c:pt>
                <c:pt idx="1299">
                  <c:v>2</c:v>
                </c:pt>
                <c:pt idx="1300">
                  <c:v>3</c:v>
                </c:pt>
                <c:pt idx="1301">
                  <c:v>0</c:v>
                </c:pt>
                <c:pt idx="1302">
                  <c:v>0</c:v>
                </c:pt>
                <c:pt idx="1303">
                  <c:v>0</c:v>
                </c:pt>
                <c:pt idx="1304">
                  <c:v>0</c:v>
                </c:pt>
                <c:pt idx="1305">
                  <c:v>0</c:v>
                </c:pt>
                <c:pt idx="1306">
                  <c:v>0</c:v>
                </c:pt>
                <c:pt idx="1307">
                  <c:v>25</c:v>
                </c:pt>
                <c:pt idx="1308">
                  <c:v>2</c:v>
                </c:pt>
                <c:pt idx="1309">
                  <c:v>0</c:v>
                </c:pt>
                <c:pt idx="1310">
                  <c:v>0</c:v>
                </c:pt>
                <c:pt idx="1311">
                  <c:v>0</c:v>
                </c:pt>
                <c:pt idx="1312">
                  <c:v>2</c:v>
                </c:pt>
                <c:pt idx="1313">
                  <c:v>0</c:v>
                </c:pt>
                <c:pt idx="1314">
                  <c:v>2</c:v>
                </c:pt>
                <c:pt idx="1315">
                  <c:v>5</c:v>
                </c:pt>
                <c:pt idx="1316">
                  <c:v>0</c:v>
                </c:pt>
                <c:pt idx="1317">
                  <c:v>0</c:v>
                </c:pt>
                <c:pt idx="1318">
                  <c:v>0</c:v>
                </c:pt>
                <c:pt idx="1319">
                  <c:v>0</c:v>
                </c:pt>
                <c:pt idx="1320">
                  <c:v>0</c:v>
                </c:pt>
                <c:pt idx="1321">
                  <c:v>7</c:v>
                </c:pt>
                <c:pt idx="1322">
                  <c:v>0</c:v>
                </c:pt>
                <c:pt idx="1323">
                  <c:v>0</c:v>
                </c:pt>
                <c:pt idx="1324">
                  <c:v>4</c:v>
                </c:pt>
                <c:pt idx="1325">
                  <c:v>9</c:v>
                </c:pt>
                <c:pt idx="1326">
                  <c:v>4</c:v>
                </c:pt>
                <c:pt idx="1327">
                  <c:v>5</c:v>
                </c:pt>
                <c:pt idx="1328">
                  <c:v>4</c:v>
                </c:pt>
                <c:pt idx="1329">
                  <c:v>12</c:v>
                </c:pt>
                <c:pt idx="1330">
                  <c:v>0</c:v>
                </c:pt>
                <c:pt idx="1331">
                  <c:v>0</c:v>
                </c:pt>
                <c:pt idx="1332">
                  <c:v>0</c:v>
                </c:pt>
                <c:pt idx="1333">
                  <c:v>3</c:v>
                </c:pt>
                <c:pt idx="1334">
                  <c:v>1</c:v>
                </c:pt>
                <c:pt idx="1335">
                  <c:v>9</c:v>
                </c:pt>
                <c:pt idx="1336">
                  <c:v>2</c:v>
                </c:pt>
                <c:pt idx="1337">
                  <c:v>53</c:v>
                </c:pt>
                <c:pt idx="1338">
                  <c:v>0</c:v>
                </c:pt>
                <c:pt idx="1339">
                  <c:v>0</c:v>
                </c:pt>
                <c:pt idx="1340">
                  <c:v>24</c:v>
                </c:pt>
                <c:pt idx="1341">
                  <c:v>1</c:v>
                </c:pt>
                <c:pt idx="1342">
                  <c:v>0</c:v>
                </c:pt>
                <c:pt idx="1343">
                  <c:v>0</c:v>
                </c:pt>
                <c:pt idx="1344">
                  <c:v>0</c:v>
                </c:pt>
                <c:pt idx="1345">
                  <c:v>0</c:v>
                </c:pt>
                <c:pt idx="1346">
                  <c:v>117</c:v>
                </c:pt>
                <c:pt idx="1347">
                  <c:v>31</c:v>
                </c:pt>
                <c:pt idx="1348">
                  <c:v>0</c:v>
                </c:pt>
                <c:pt idx="1349">
                  <c:v>0</c:v>
                </c:pt>
                <c:pt idx="1350">
                  <c:v>6</c:v>
                </c:pt>
                <c:pt idx="1351">
                  <c:v>29</c:v>
                </c:pt>
                <c:pt idx="1352">
                  <c:v>0</c:v>
                </c:pt>
                <c:pt idx="1353">
                  <c:v>0</c:v>
                </c:pt>
                <c:pt idx="1354">
                  <c:v>0</c:v>
                </c:pt>
                <c:pt idx="1355">
                  <c:v>0</c:v>
                </c:pt>
                <c:pt idx="1356">
                  <c:v>17</c:v>
                </c:pt>
                <c:pt idx="1357">
                  <c:v>58</c:v>
                </c:pt>
                <c:pt idx="1358">
                  <c:v>0</c:v>
                </c:pt>
                <c:pt idx="1359">
                  <c:v>0</c:v>
                </c:pt>
                <c:pt idx="1360">
                  <c:v>28</c:v>
                </c:pt>
                <c:pt idx="1361">
                  <c:v>0</c:v>
                </c:pt>
                <c:pt idx="1362">
                  <c:v>12</c:v>
                </c:pt>
                <c:pt idx="1363">
                  <c:v>12</c:v>
                </c:pt>
                <c:pt idx="1364">
                  <c:v>0</c:v>
                </c:pt>
                <c:pt idx="1365">
                  <c:v>0</c:v>
                </c:pt>
                <c:pt idx="1366">
                  <c:v>8</c:v>
                </c:pt>
                <c:pt idx="1367">
                  <c:v>0</c:v>
                </c:pt>
                <c:pt idx="1368">
                  <c:v>0</c:v>
                </c:pt>
                <c:pt idx="1369">
                  <c:v>0</c:v>
                </c:pt>
                <c:pt idx="1370">
                  <c:v>20</c:v>
                </c:pt>
                <c:pt idx="1371">
                  <c:v>1</c:v>
                </c:pt>
                <c:pt idx="1372">
                  <c:v>12</c:v>
                </c:pt>
                <c:pt idx="1373">
                  <c:v>0</c:v>
                </c:pt>
                <c:pt idx="1374">
                  <c:v>0</c:v>
                </c:pt>
                <c:pt idx="1375">
                  <c:v>10</c:v>
                </c:pt>
                <c:pt idx="1376">
                  <c:v>0</c:v>
                </c:pt>
                <c:pt idx="1377">
                  <c:v>11</c:v>
                </c:pt>
                <c:pt idx="1378">
                  <c:v>0</c:v>
                </c:pt>
                <c:pt idx="1379">
                  <c:v>0</c:v>
                </c:pt>
                <c:pt idx="1380">
                  <c:v>0</c:v>
                </c:pt>
                <c:pt idx="1381">
                  <c:v>11</c:v>
                </c:pt>
                <c:pt idx="1382">
                  <c:v>0</c:v>
                </c:pt>
                <c:pt idx="1383">
                  <c:v>0</c:v>
                </c:pt>
                <c:pt idx="1384">
                  <c:v>4</c:v>
                </c:pt>
                <c:pt idx="1385">
                  <c:v>0</c:v>
                </c:pt>
                <c:pt idx="1386">
                  <c:v>7</c:v>
                </c:pt>
                <c:pt idx="1387">
                  <c:v>0</c:v>
                </c:pt>
                <c:pt idx="1388">
                  <c:v>50</c:v>
                </c:pt>
                <c:pt idx="1389">
                  <c:v>15</c:v>
                </c:pt>
                <c:pt idx="1390">
                  <c:v>10</c:v>
                </c:pt>
                <c:pt idx="1391">
                  <c:v>0</c:v>
                </c:pt>
                <c:pt idx="1392">
                  <c:v>14</c:v>
                </c:pt>
                <c:pt idx="1393">
                  <c:v>0</c:v>
                </c:pt>
                <c:pt idx="1394">
                  <c:v>10</c:v>
                </c:pt>
                <c:pt idx="1395">
                  <c:v>1</c:v>
                </c:pt>
                <c:pt idx="1396">
                  <c:v>41</c:v>
                </c:pt>
                <c:pt idx="1397">
                  <c:v>0</c:v>
                </c:pt>
                <c:pt idx="1398">
                  <c:v>6</c:v>
                </c:pt>
                <c:pt idx="1399">
                  <c:v>0</c:v>
                </c:pt>
                <c:pt idx="1400">
                  <c:v>36</c:v>
                </c:pt>
                <c:pt idx="1401">
                  <c:v>0</c:v>
                </c:pt>
                <c:pt idx="1402">
                  <c:v>26</c:v>
                </c:pt>
                <c:pt idx="1403">
                  <c:v>0</c:v>
                </c:pt>
                <c:pt idx="1404">
                  <c:v>9</c:v>
                </c:pt>
                <c:pt idx="1405">
                  <c:v>0</c:v>
                </c:pt>
                <c:pt idx="1406">
                  <c:v>0</c:v>
                </c:pt>
                <c:pt idx="1407">
                  <c:v>0</c:v>
                </c:pt>
                <c:pt idx="1408">
                  <c:v>0</c:v>
                </c:pt>
                <c:pt idx="1409">
                  <c:v>16</c:v>
                </c:pt>
                <c:pt idx="1410">
                  <c:v>0</c:v>
                </c:pt>
                <c:pt idx="1411">
                  <c:v>0</c:v>
                </c:pt>
                <c:pt idx="1412">
                  <c:v>0</c:v>
                </c:pt>
                <c:pt idx="1413">
                  <c:v>0</c:v>
                </c:pt>
                <c:pt idx="1414">
                  <c:v>0</c:v>
                </c:pt>
                <c:pt idx="1415">
                  <c:v>0</c:v>
                </c:pt>
                <c:pt idx="1416">
                  <c:v>8</c:v>
                </c:pt>
                <c:pt idx="1417">
                  <c:v>0</c:v>
                </c:pt>
                <c:pt idx="1418">
                  <c:v>11</c:v>
                </c:pt>
                <c:pt idx="1419">
                  <c:v>0</c:v>
                </c:pt>
                <c:pt idx="1420">
                  <c:v>3</c:v>
                </c:pt>
                <c:pt idx="1421">
                  <c:v>0</c:v>
                </c:pt>
                <c:pt idx="1422">
                  <c:v>0</c:v>
                </c:pt>
                <c:pt idx="1423">
                  <c:v>0</c:v>
                </c:pt>
                <c:pt idx="1424">
                  <c:v>32</c:v>
                </c:pt>
                <c:pt idx="1425">
                  <c:v>0</c:v>
                </c:pt>
                <c:pt idx="1426">
                  <c:v>5</c:v>
                </c:pt>
                <c:pt idx="1427">
                  <c:v>13</c:v>
                </c:pt>
                <c:pt idx="1428">
                  <c:v>0</c:v>
                </c:pt>
                <c:pt idx="1429">
                  <c:v>5</c:v>
                </c:pt>
                <c:pt idx="1430">
                  <c:v>8</c:v>
                </c:pt>
                <c:pt idx="1431">
                  <c:v>0</c:v>
                </c:pt>
                <c:pt idx="1432">
                  <c:v>9</c:v>
                </c:pt>
                <c:pt idx="1433">
                  <c:v>26</c:v>
                </c:pt>
                <c:pt idx="1434">
                  <c:v>0</c:v>
                </c:pt>
                <c:pt idx="1435">
                  <c:v>0</c:v>
                </c:pt>
                <c:pt idx="1436">
                  <c:v>23</c:v>
                </c:pt>
                <c:pt idx="1437">
                  <c:v>0</c:v>
                </c:pt>
                <c:pt idx="1438">
                  <c:v>0</c:v>
                </c:pt>
                <c:pt idx="1439">
                  <c:v>0</c:v>
                </c:pt>
                <c:pt idx="1440">
                  <c:v>6</c:v>
                </c:pt>
                <c:pt idx="1441">
                  <c:v>0</c:v>
                </c:pt>
                <c:pt idx="1442">
                  <c:v>0</c:v>
                </c:pt>
                <c:pt idx="1443">
                  <c:v>0</c:v>
                </c:pt>
                <c:pt idx="1444">
                  <c:v>0</c:v>
                </c:pt>
                <c:pt idx="1445">
                  <c:v>6</c:v>
                </c:pt>
                <c:pt idx="1446">
                  <c:v>6</c:v>
                </c:pt>
                <c:pt idx="1447">
                  <c:v>0</c:v>
                </c:pt>
                <c:pt idx="1448">
                  <c:v>0</c:v>
                </c:pt>
                <c:pt idx="1449">
                  <c:v>1</c:v>
                </c:pt>
                <c:pt idx="1450">
                  <c:v>0</c:v>
                </c:pt>
                <c:pt idx="1451">
                  <c:v>0</c:v>
                </c:pt>
                <c:pt idx="1452">
                  <c:v>0</c:v>
                </c:pt>
                <c:pt idx="1453">
                  <c:v>0</c:v>
                </c:pt>
                <c:pt idx="1454">
                  <c:v>8</c:v>
                </c:pt>
                <c:pt idx="1455">
                  <c:v>2</c:v>
                </c:pt>
                <c:pt idx="1456">
                  <c:v>0</c:v>
                </c:pt>
                <c:pt idx="1457">
                  <c:v>3</c:v>
                </c:pt>
                <c:pt idx="1458">
                  <c:v>0</c:v>
                </c:pt>
                <c:pt idx="1459">
                  <c:v>0</c:v>
                </c:pt>
                <c:pt idx="1460">
                  <c:v>0</c:v>
                </c:pt>
                <c:pt idx="1461">
                  <c:v>14</c:v>
                </c:pt>
                <c:pt idx="1462">
                  <c:v>8</c:v>
                </c:pt>
                <c:pt idx="1463">
                  <c:v>6</c:v>
                </c:pt>
                <c:pt idx="1464">
                  <c:v>7</c:v>
                </c:pt>
                <c:pt idx="1465">
                  <c:v>7</c:v>
                </c:pt>
                <c:pt idx="1466">
                  <c:v>34</c:v>
                </c:pt>
                <c:pt idx="1467">
                  <c:v>0</c:v>
                </c:pt>
                <c:pt idx="1468">
                  <c:v>0</c:v>
                </c:pt>
                <c:pt idx="1469">
                  <c:v>26</c:v>
                </c:pt>
                <c:pt idx="1470">
                  <c:v>0</c:v>
                </c:pt>
                <c:pt idx="1471">
                  <c:v>0</c:v>
                </c:pt>
                <c:pt idx="1472">
                  <c:v>12</c:v>
                </c:pt>
                <c:pt idx="1473">
                  <c:v>0</c:v>
                </c:pt>
                <c:pt idx="1474">
                  <c:v>0</c:v>
                </c:pt>
                <c:pt idx="1475">
                  <c:v>7</c:v>
                </c:pt>
                <c:pt idx="1476">
                  <c:v>2</c:v>
                </c:pt>
                <c:pt idx="1477">
                  <c:v>0</c:v>
                </c:pt>
                <c:pt idx="1478">
                  <c:v>9</c:v>
                </c:pt>
                <c:pt idx="1479">
                  <c:v>0</c:v>
                </c:pt>
                <c:pt idx="1480">
                  <c:v>7</c:v>
                </c:pt>
                <c:pt idx="1481">
                  <c:v>0</c:v>
                </c:pt>
                <c:pt idx="1482">
                  <c:v>0</c:v>
                </c:pt>
                <c:pt idx="1483">
                  <c:v>0</c:v>
                </c:pt>
                <c:pt idx="1484">
                  <c:v>9</c:v>
                </c:pt>
                <c:pt idx="1485">
                  <c:v>0</c:v>
                </c:pt>
                <c:pt idx="1486">
                  <c:v>0</c:v>
                </c:pt>
                <c:pt idx="1487">
                  <c:v>0</c:v>
                </c:pt>
                <c:pt idx="1488">
                  <c:v>4</c:v>
                </c:pt>
                <c:pt idx="1489">
                  <c:v>3</c:v>
                </c:pt>
                <c:pt idx="1490">
                  <c:v>0</c:v>
                </c:pt>
                <c:pt idx="1491">
                  <c:v>0</c:v>
                </c:pt>
                <c:pt idx="1492">
                  <c:v>0</c:v>
                </c:pt>
                <c:pt idx="1493">
                  <c:v>0</c:v>
                </c:pt>
                <c:pt idx="1494">
                  <c:v>2</c:v>
                </c:pt>
                <c:pt idx="1495">
                  <c:v>0</c:v>
                </c:pt>
                <c:pt idx="1496">
                  <c:v>0</c:v>
                </c:pt>
                <c:pt idx="1497">
                  <c:v>1</c:v>
                </c:pt>
                <c:pt idx="1498">
                  <c:v>0</c:v>
                </c:pt>
                <c:pt idx="1499">
                  <c:v>0</c:v>
                </c:pt>
                <c:pt idx="1500">
                  <c:v>2</c:v>
                </c:pt>
                <c:pt idx="1501">
                  <c:v>0</c:v>
                </c:pt>
                <c:pt idx="1502">
                  <c:v>5</c:v>
                </c:pt>
                <c:pt idx="1503">
                  <c:v>0</c:v>
                </c:pt>
                <c:pt idx="1504">
                  <c:v>0</c:v>
                </c:pt>
                <c:pt idx="1505">
                  <c:v>0</c:v>
                </c:pt>
                <c:pt idx="1506">
                  <c:v>0</c:v>
                </c:pt>
                <c:pt idx="1507">
                  <c:v>0</c:v>
                </c:pt>
                <c:pt idx="1508">
                  <c:v>10</c:v>
                </c:pt>
                <c:pt idx="1509">
                  <c:v>0</c:v>
                </c:pt>
                <c:pt idx="1510">
                  <c:v>0</c:v>
                </c:pt>
                <c:pt idx="1511">
                  <c:v>0</c:v>
                </c:pt>
                <c:pt idx="1512">
                  <c:v>1</c:v>
                </c:pt>
                <c:pt idx="1513">
                  <c:v>0</c:v>
                </c:pt>
                <c:pt idx="1514">
                  <c:v>2</c:v>
                </c:pt>
                <c:pt idx="1515">
                  <c:v>0</c:v>
                </c:pt>
                <c:pt idx="1516">
                  <c:v>1</c:v>
                </c:pt>
                <c:pt idx="1517">
                  <c:v>0</c:v>
                </c:pt>
                <c:pt idx="1518">
                  <c:v>0</c:v>
                </c:pt>
                <c:pt idx="1519">
                  <c:v>7</c:v>
                </c:pt>
                <c:pt idx="1520">
                  <c:v>2</c:v>
                </c:pt>
                <c:pt idx="1521">
                  <c:v>0</c:v>
                </c:pt>
                <c:pt idx="1522">
                  <c:v>0</c:v>
                </c:pt>
                <c:pt idx="1523">
                  <c:v>5</c:v>
                </c:pt>
                <c:pt idx="1524">
                  <c:v>0</c:v>
                </c:pt>
                <c:pt idx="1525">
                  <c:v>9</c:v>
                </c:pt>
                <c:pt idx="1526">
                  <c:v>0</c:v>
                </c:pt>
                <c:pt idx="1527">
                  <c:v>0</c:v>
                </c:pt>
                <c:pt idx="1528">
                  <c:v>0</c:v>
                </c:pt>
                <c:pt idx="1529">
                  <c:v>4</c:v>
                </c:pt>
                <c:pt idx="1530">
                  <c:v>0</c:v>
                </c:pt>
                <c:pt idx="1531">
                  <c:v>2</c:v>
                </c:pt>
                <c:pt idx="1532">
                  <c:v>1</c:v>
                </c:pt>
                <c:pt idx="1533">
                  <c:v>1</c:v>
                </c:pt>
                <c:pt idx="1534">
                  <c:v>0</c:v>
                </c:pt>
                <c:pt idx="1535">
                  <c:v>0</c:v>
                </c:pt>
                <c:pt idx="1536">
                  <c:v>0</c:v>
                </c:pt>
                <c:pt idx="1537">
                  <c:v>0</c:v>
                </c:pt>
                <c:pt idx="1538">
                  <c:v>0</c:v>
                </c:pt>
                <c:pt idx="1539">
                  <c:v>0</c:v>
                </c:pt>
                <c:pt idx="1540">
                  <c:v>0</c:v>
                </c:pt>
                <c:pt idx="1541">
                  <c:v>0</c:v>
                </c:pt>
                <c:pt idx="1542">
                  <c:v>0</c:v>
                </c:pt>
                <c:pt idx="1543">
                  <c:v>0</c:v>
                </c:pt>
                <c:pt idx="1544">
                  <c:v>11</c:v>
                </c:pt>
                <c:pt idx="1545">
                  <c:v>0</c:v>
                </c:pt>
                <c:pt idx="1546">
                  <c:v>0</c:v>
                </c:pt>
                <c:pt idx="1547">
                  <c:v>4</c:v>
                </c:pt>
                <c:pt idx="1548">
                  <c:v>0</c:v>
                </c:pt>
                <c:pt idx="1549">
                  <c:v>0</c:v>
                </c:pt>
                <c:pt idx="1550">
                  <c:v>0</c:v>
                </c:pt>
                <c:pt idx="1551">
                  <c:v>10</c:v>
                </c:pt>
                <c:pt idx="1552">
                  <c:v>0</c:v>
                </c:pt>
                <c:pt idx="1553">
                  <c:v>5</c:v>
                </c:pt>
                <c:pt idx="1554">
                  <c:v>0</c:v>
                </c:pt>
                <c:pt idx="1555">
                  <c:v>0</c:v>
                </c:pt>
                <c:pt idx="1556">
                  <c:v>0</c:v>
                </c:pt>
                <c:pt idx="1557">
                  <c:v>2</c:v>
                </c:pt>
                <c:pt idx="1558">
                  <c:v>0</c:v>
                </c:pt>
                <c:pt idx="1559">
                  <c:v>0</c:v>
                </c:pt>
                <c:pt idx="1560">
                  <c:v>0</c:v>
                </c:pt>
                <c:pt idx="1561">
                  <c:v>0</c:v>
                </c:pt>
                <c:pt idx="1562">
                  <c:v>0</c:v>
                </c:pt>
                <c:pt idx="1563">
                  <c:v>0</c:v>
                </c:pt>
                <c:pt idx="1564">
                  <c:v>4</c:v>
                </c:pt>
                <c:pt idx="1565">
                  <c:v>32</c:v>
                </c:pt>
                <c:pt idx="1566">
                  <c:v>19</c:v>
                </c:pt>
                <c:pt idx="1567">
                  <c:v>0</c:v>
                </c:pt>
                <c:pt idx="1568">
                  <c:v>2</c:v>
                </c:pt>
                <c:pt idx="1569">
                  <c:v>0</c:v>
                </c:pt>
                <c:pt idx="1570">
                  <c:v>1</c:v>
                </c:pt>
                <c:pt idx="1571">
                  <c:v>0</c:v>
                </c:pt>
                <c:pt idx="1572">
                  <c:v>1</c:v>
                </c:pt>
                <c:pt idx="1573">
                  <c:v>2</c:v>
                </c:pt>
                <c:pt idx="1574">
                  <c:v>8</c:v>
                </c:pt>
                <c:pt idx="1575">
                  <c:v>0</c:v>
                </c:pt>
                <c:pt idx="1576">
                  <c:v>2</c:v>
                </c:pt>
                <c:pt idx="1577">
                  <c:v>0</c:v>
                </c:pt>
                <c:pt idx="1578">
                  <c:v>3</c:v>
                </c:pt>
                <c:pt idx="1579">
                  <c:v>58</c:v>
                </c:pt>
                <c:pt idx="1580">
                  <c:v>0</c:v>
                </c:pt>
                <c:pt idx="1581">
                  <c:v>6</c:v>
                </c:pt>
                <c:pt idx="1582">
                  <c:v>0</c:v>
                </c:pt>
                <c:pt idx="1583">
                  <c:v>1</c:v>
                </c:pt>
                <c:pt idx="1584">
                  <c:v>0</c:v>
                </c:pt>
                <c:pt idx="1585">
                  <c:v>0</c:v>
                </c:pt>
                <c:pt idx="1586">
                  <c:v>1</c:v>
                </c:pt>
                <c:pt idx="1587">
                  <c:v>0</c:v>
                </c:pt>
                <c:pt idx="1588">
                  <c:v>5</c:v>
                </c:pt>
                <c:pt idx="1589">
                  <c:v>0</c:v>
                </c:pt>
                <c:pt idx="1590">
                  <c:v>0</c:v>
                </c:pt>
                <c:pt idx="1591">
                  <c:v>0</c:v>
                </c:pt>
                <c:pt idx="1592">
                  <c:v>17</c:v>
                </c:pt>
                <c:pt idx="1593">
                  <c:v>0</c:v>
                </c:pt>
                <c:pt idx="1594">
                  <c:v>9</c:v>
                </c:pt>
                <c:pt idx="1595">
                  <c:v>7</c:v>
                </c:pt>
                <c:pt idx="1596">
                  <c:v>0</c:v>
                </c:pt>
                <c:pt idx="1597">
                  <c:v>0</c:v>
                </c:pt>
                <c:pt idx="1598">
                  <c:v>1</c:v>
                </c:pt>
                <c:pt idx="1599">
                  <c:v>2</c:v>
                </c:pt>
                <c:pt idx="1600">
                  <c:v>0</c:v>
                </c:pt>
                <c:pt idx="1601">
                  <c:v>8</c:v>
                </c:pt>
                <c:pt idx="1602">
                  <c:v>1</c:v>
                </c:pt>
                <c:pt idx="1603">
                  <c:v>4</c:v>
                </c:pt>
                <c:pt idx="1604">
                  <c:v>0</c:v>
                </c:pt>
                <c:pt idx="1605">
                  <c:v>0</c:v>
                </c:pt>
                <c:pt idx="1606">
                  <c:v>0</c:v>
                </c:pt>
                <c:pt idx="1607">
                  <c:v>2</c:v>
                </c:pt>
                <c:pt idx="1608">
                  <c:v>15</c:v>
                </c:pt>
                <c:pt idx="1609">
                  <c:v>2</c:v>
                </c:pt>
                <c:pt idx="1610">
                  <c:v>0</c:v>
                </c:pt>
                <c:pt idx="1611">
                  <c:v>0</c:v>
                </c:pt>
                <c:pt idx="1612">
                  <c:v>12</c:v>
                </c:pt>
                <c:pt idx="1613">
                  <c:v>0</c:v>
                </c:pt>
                <c:pt idx="1614">
                  <c:v>2</c:v>
                </c:pt>
                <c:pt idx="1615">
                  <c:v>0</c:v>
                </c:pt>
                <c:pt idx="1616">
                  <c:v>5</c:v>
                </c:pt>
                <c:pt idx="1617">
                  <c:v>0</c:v>
                </c:pt>
                <c:pt idx="1618">
                  <c:v>0</c:v>
                </c:pt>
                <c:pt idx="1619">
                  <c:v>2</c:v>
                </c:pt>
                <c:pt idx="1620">
                  <c:v>0</c:v>
                </c:pt>
                <c:pt idx="1621">
                  <c:v>3</c:v>
                </c:pt>
                <c:pt idx="1622">
                  <c:v>7</c:v>
                </c:pt>
                <c:pt idx="1623">
                  <c:v>0</c:v>
                </c:pt>
                <c:pt idx="1624">
                  <c:v>0</c:v>
                </c:pt>
                <c:pt idx="1625">
                  <c:v>0</c:v>
                </c:pt>
                <c:pt idx="1626">
                  <c:v>0</c:v>
                </c:pt>
                <c:pt idx="1627">
                  <c:v>0</c:v>
                </c:pt>
                <c:pt idx="1628">
                  <c:v>1</c:v>
                </c:pt>
                <c:pt idx="1629">
                  <c:v>6</c:v>
                </c:pt>
                <c:pt idx="1630">
                  <c:v>0</c:v>
                </c:pt>
                <c:pt idx="1631">
                  <c:v>0</c:v>
                </c:pt>
                <c:pt idx="1632">
                  <c:v>0</c:v>
                </c:pt>
                <c:pt idx="1633">
                  <c:v>1</c:v>
                </c:pt>
                <c:pt idx="1634">
                  <c:v>0</c:v>
                </c:pt>
                <c:pt idx="1635">
                  <c:v>21</c:v>
                </c:pt>
                <c:pt idx="1636">
                  <c:v>0</c:v>
                </c:pt>
                <c:pt idx="1637">
                  <c:v>0</c:v>
                </c:pt>
                <c:pt idx="1638">
                  <c:v>3</c:v>
                </c:pt>
                <c:pt idx="1639">
                  <c:v>0</c:v>
                </c:pt>
                <c:pt idx="1640">
                  <c:v>4</c:v>
                </c:pt>
                <c:pt idx="1641">
                  <c:v>0</c:v>
                </c:pt>
                <c:pt idx="1642">
                  <c:v>0</c:v>
                </c:pt>
                <c:pt idx="1643">
                  <c:v>3</c:v>
                </c:pt>
                <c:pt idx="1644">
                  <c:v>3</c:v>
                </c:pt>
                <c:pt idx="1645">
                  <c:v>0</c:v>
                </c:pt>
                <c:pt idx="1646">
                  <c:v>0</c:v>
                </c:pt>
                <c:pt idx="1647">
                  <c:v>0</c:v>
                </c:pt>
                <c:pt idx="1648">
                  <c:v>2</c:v>
                </c:pt>
                <c:pt idx="1649">
                  <c:v>0</c:v>
                </c:pt>
                <c:pt idx="1650">
                  <c:v>0</c:v>
                </c:pt>
                <c:pt idx="1651">
                  <c:v>6</c:v>
                </c:pt>
                <c:pt idx="1652">
                  <c:v>0</c:v>
                </c:pt>
                <c:pt idx="1653">
                  <c:v>0</c:v>
                </c:pt>
                <c:pt idx="1654">
                  <c:v>0</c:v>
                </c:pt>
                <c:pt idx="1655">
                  <c:v>0</c:v>
                </c:pt>
                <c:pt idx="1656">
                  <c:v>0</c:v>
                </c:pt>
                <c:pt idx="1657">
                  <c:v>4</c:v>
                </c:pt>
                <c:pt idx="1658">
                  <c:v>0</c:v>
                </c:pt>
                <c:pt idx="1659">
                  <c:v>0</c:v>
                </c:pt>
                <c:pt idx="1660">
                  <c:v>0</c:v>
                </c:pt>
                <c:pt idx="1661">
                  <c:v>0</c:v>
                </c:pt>
                <c:pt idx="1662">
                  <c:v>0</c:v>
                </c:pt>
                <c:pt idx="1663">
                  <c:v>6</c:v>
                </c:pt>
                <c:pt idx="1664">
                  <c:v>18</c:v>
                </c:pt>
                <c:pt idx="1665">
                  <c:v>0</c:v>
                </c:pt>
                <c:pt idx="1666">
                  <c:v>0</c:v>
                </c:pt>
                <c:pt idx="1667">
                  <c:v>3</c:v>
                </c:pt>
                <c:pt idx="1668">
                  <c:v>0</c:v>
                </c:pt>
                <c:pt idx="1669">
                  <c:v>1</c:v>
                </c:pt>
                <c:pt idx="1670">
                  <c:v>0</c:v>
                </c:pt>
                <c:pt idx="1671">
                  <c:v>9</c:v>
                </c:pt>
                <c:pt idx="1672">
                  <c:v>2</c:v>
                </c:pt>
                <c:pt idx="1673">
                  <c:v>0</c:v>
                </c:pt>
                <c:pt idx="1674">
                  <c:v>14</c:v>
                </c:pt>
                <c:pt idx="1675">
                  <c:v>0</c:v>
                </c:pt>
                <c:pt idx="1676">
                  <c:v>3</c:v>
                </c:pt>
                <c:pt idx="1677">
                  <c:v>0</c:v>
                </c:pt>
                <c:pt idx="1678">
                  <c:v>0</c:v>
                </c:pt>
                <c:pt idx="1679">
                  <c:v>21</c:v>
                </c:pt>
                <c:pt idx="1680">
                  <c:v>0</c:v>
                </c:pt>
                <c:pt idx="1681">
                  <c:v>0</c:v>
                </c:pt>
                <c:pt idx="1682">
                  <c:v>5</c:v>
                </c:pt>
                <c:pt idx="1683">
                  <c:v>0</c:v>
                </c:pt>
                <c:pt idx="1684">
                  <c:v>3</c:v>
                </c:pt>
                <c:pt idx="1685">
                  <c:v>0</c:v>
                </c:pt>
                <c:pt idx="1686">
                  <c:v>0</c:v>
                </c:pt>
                <c:pt idx="1687">
                  <c:v>0</c:v>
                </c:pt>
                <c:pt idx="1688">
                  <c:v>0</c:v>
                </c:pt>
                <c:pt idx="1689">
                  <c:v>5</c:v>
                </c:pt>
                <c:pt idx="1690">
                  <c:v>18</c:v>
                </c:pt>
                <c:pt idx="1691">
                  <c:v>0</c:v>
                </c:pt>
                <c:pt idx="1692">
                  <c:v>0</c:v>
                </c:pt>
                <c:pt idx="1693">
                  <c:v>8</c:v>
                </c:pt>
                <c:pt idx="1694">
                  <c:v>17</c:v>
                </c:pt>
                <c:pt idx="1695">
                  <c:v>6</c:v>
                </c:pt>
                <c:pt idx="1696">
                  <c:v>9</c:v>
                </c:pt>
                <c:pt idx="1697">
                  <c:v>0</c:v>
                </c:pt>
                <c:pt idx="1698">
                  <c:v>3</c:v>
                </c:pt>
                <c:pt idx="1699">
                  <c:v>0</c:v>
                </c:pt>
                <c:pt idx="1700">
                  <c:v>3</c:v>
                </c:pt>
                <c:pt idx="1701">
                  <c:v>0</c:v>
                </c:pt>
                <c:pt idx="1702">
                  <c:v>0</c:v>
                </c:pt>
                <c:pt idx="1703">
                  <c:v>0</c:v>
                </c:pt>
                <c:pt idx="1704">
                  <c:v>0</c:v>
                </c:pt>
                <c:pt idx="1705">
                  <c:v>12</c:v>
                </c:pt>
                <c:pt idx="1706">
                  <c:v>0</c:v>
                </c:pt>
                <c:pt idx="1707">
                  <c:v>0</c:v>
                </c:pt>
                <c:pt idx="1708">
                  <c:v>2</c:v>
                </c:pt>
                <c:pt idx="1709">
                  <c:v>0</c:v>
                </c:pt>
                <c:pt idx="1710">
                  <c:v>0</c:v>
                </c:pt>
                <c:pt idx="1711">
                  <c:v>0</c:v>
                </c:pt>
                <c:pt idx="1712">
                  <c:v>1</c:v>
                </c:pt>
                <c:pt idx="1713">
                  <c:v>0</c:v>
                </c:pt>
                <c:pt idx="1714">
                  <c:v>0</c:v>
                </c:pt>
                <c:pt idx="1715">
                  <c:v>0</c:v>
                </c:pt>
                <c:pt idx="1716">
                  <c:v>0</c:v>
                </c:pt>
                <c:pt idx="1717">
                  <c:v>16</c:v>
                </c:pt>
                <c:pt idx="1718">
                  <c:v>0</c:v>
                </c:pt>
                <c:pt idx="1719">
                  <c:v>0</c:v>
                </c:pt>
                <c:pt idx="1720">
                  <c:v>12</c:v>
                </c:pt>
                <c:pt idx="1721">
                  <c:v>0</c:v>
                </c:pt>
                <c:pt idx="1722">
                  <c:v>0</c:v>
                </c:pt>
                <c:pt idx="1723">
                  <c:v>8</c:v>
                </c:pt>
                <c:pt idx="1724">
                  <c:v>0</c:v>
                </c:pt>
                <c:pt idx="1725">
                  <c:v>2</c:v>
                </c:pt>
                <c:pt idx="1726">
                  <c:v>7</c:v>
                </c:pt>
                <c:pt idx="1727">
                  <c:v>0</c:v>
                </c:pt>
                <c:pt idx="1728">
                  <c:v>5</c:v>
                </c:pt>
                <c:pt idx="1729">
                  <c:v>0</c:v>
                </c:pt>
                <c:pt idx="1730">
                  <c:v>1</c:v>
                </c:pt>
                <c:pt idx="1731">
                  <c:v>0</c:v>
                </c:pt>
                <c:pt idx="1732">
                  <c:v>0</c:v>
                </c:pt>
                <c:pt idx="1733">
                  <c:v>0</c:v>
                </c:pt>
                <c:pt idx="1734">
                  <c:v>2</c:v>
                </c:pt>
                <c:pt idx="1735">
                  <c:v>0</c:v>
                </c:pt>
                <c:pt idx="1736">
                  <c:v>3</c:v>
                </c:pt>
                <c:pt idx="1737">
                  <c:v>0</c:v>
                </c:pt>
                <c:pt idx="1738">
                  <c:v>1</c:v>
                </c:pt>
                <c:pt idx="1739">
                  <c:v>0</c:v>
                </c:pt>
                <c:pt idx="1740">
                  <c:v>13</c:v>
                </c:pt>
                <c:pt idx="1741">
                  <c:v>0</c:v>
                </c:pt>
                <c:pt idx="1742">
                  <c:v>11</c:v>
                </c:pt>
                <c:pt idx="1743">
                  <c:v>0</c:v>
                </c:pt>
                <c:pt idx="1744">
                  <c:v>0</c:v>
                </c:pt>
                <c:pt idx="1745">
                  <c:v>0</c:v>
                </c:pt>
                <c:pt idx="1746">
                  <c:v>0</c:v>
                </c:pt>
                <c:pt idx="1747">
                  <c:v>4</c:v>
                </c:pt>
                <c:pt idx="1748">
                  <c:v>5</c:v>
                </c:pt>
                <c:pt idx="1749">
                  <c:v>0</c:v>
                </c:pt>
                <c:pt idx="1750">
                  <c:v>10</c:v>
                </c:pt>
                <c:pt idx="1751">
                  <c:v>50</c:v>
                </c:pt>
                <c:pt idx="1752">
                  <c:v>5</c:v>
                </c:pt>
                <c:pt idx="1753">
                  <c:v>13</c:v>
                </c:pt>
                <c:pt idx="1754">
                  <c:v>16</c:v>
                </c:pt>
                <c:pt idx="1755">
                  <c:v>6</c:v>
                </c:pt>
                <c:pt idx="1756">
                  <c:v>18</c:v>
                </c:pt>
                <c:pt idx="1757">
                  <c:v>0</c:v>
                </c:pt>
                <c:pt idx="1758">
                  <c:v>4</c:v>
                </c:pt>
                <c:pt idx="1759">
                  <c:v>0</c:v>
                </c:pt>
                <c:pt idx="1760">
                  <c:v>0</c:v>
                </c:pt>
                <c:pt idx="1761">
                  <c:v>0</c:v>
                </c:pt>
                <c:pt idx="1762">
                  <c:v>32</c:v>
                </c:pt>
                <c:pt idx="1763">
                  <c:v>0</c:v>
                </c:pt>
                <c:pt idx="1764">
                  <c:v>40</c:v>
                </c:pt>
                <c:pt idx="1765">
                  <c:v>0</c:v>
                </c:pt>
                <c:pt idx="1766">
                  <c:v>0</c:v>
                </c:pt>
                <c:pt idx="1767">
                  <c:v>4</c:v>
                </c:pt>
                <c:pt idx="1768">
                  <c:v>0</c:v>
                </c:pt>
                <c:pt idx="1769">
                  <c:v>0</c:v>
                </c:pt>
                <c:pt idx="1770">
                  <c:v>6</c:v>
                </c:pt>
                <c:pt idx="1771">
                  <c:v>0</c:v>
                </c:pt>
                <c:pt idx="1772">
                  <c:v>6</c:v>
                </c:pt>
                <c:pt idx="1773">
                  <c:v>3</c:v>
                </c:pt>
                <c:pt idx="1774">
                  <c:v>0</c:v>
                </c:pt>
                <c:pt idx="1775">
                  <c:v>10</c:v>
                </c:pt>
                <c:pt idx="1776">
                  <c:v>3</c:v>
                </c:pt>
                <c:pt idx="1777">
                  <c:v>0</c:v>
                </c:pt>
                <c:pt idx="1778">
                  <c:v>0</c:v>
                </c:pt>
                <c:pt idx="1779">
                  <c:v>0</c:v>
                </c:pt>
                <c:pt idx="1780">
                  <c:v>9</c:v>
                </c:pt>
                <c:pt idx="1781">
                  <c:v>2</c:v>
                </c:pt>
                <c:pt idx="1782">
                  <c:v>42</c:v>
                </c:pt>
                <c:pt idx="1783">
                  <c:v>0</c:v>
                </c:pt>
                <c:pt idx="1784">
                  <c:v>1</c:v>
                </c:pt>
                <c:pt idx="1785">
                  <c:v>14</c:v>
                </c:pt>
                <c:pt idx="1786">
                  <c:v>0</c:v>
                </c:pt>
                <c:pt idx="1787">
                  <c:v>5</c:v>
                </c:pt>
                <c:pt idx="1788">
                  <c:v>0</c:v>
                </c:pt>
                <c:pt idx="1789">
                  <c:v>2</c:v>
                </c:pt>
                <c:pt idx="1790">
                  <c:v>0</c:v>
                </c:pt>
                <c:pt idx="1791">
                  <c:v>0</c:v>
                </c:pt>
                <c:pt idx="1792">
                  <c:v>2</c:v>
                </c:pt>
                <c:pt idx="1793">
                  <c:v>0</c:v>
                </c:pt>
                <c:pt idx="1794">
                  <c:v>0</c:v>
                </c:pt>
                <c:pt idx="1795">
                  <c:v>0</c:v>
                </c:pt>
                <c:pt idx="1796">
                  <c:v>0</c:v>
                </c:pt>
                <c:pt idx="1797">
                  <c:v>0</c:v>
                </c:pt>
                <c:pt idx="1798">
                  <c:v>2</c:v>
                </c:pt>
                <c:pt idx="1799">
                  <c:v>4</c:v>
                </c:pt>
                <c:pt idx="1800">
                  <c:v>2</c:v>
                </c:pt>
                <c:pt idx="1801">
                  <c:v>0</c:v>
                </c:pt>
                <c:pt idx="1802">
                  <c:v>0</c:v>
                </c:pt>
                <c:pt idx="1803">
                  <c:v>0</c:v>
                </c:pt>
                <c:pt idx="1804">
                  <c:v>0</c:v>
                </c:pt>
                <c:pt idx="1805">
                  <c:v>5</c:v>
                </c:pt>
                <c:pt idx="1806">
                  <c:v>0</c:v>
                </c:pt>
                <c:pt idx="1807">
                  <c:v>0</c:v>
                </c:pt>
                <c:pt idx="1808">
                  <c:v>7</c:v>
                </c:pt>
                <c:pt idx="1809">
                  <c:v>0</c:v>
                </c:pt>
                <c:pt idx="1810">
                  <c:v>0</c:v>
                </c:pt>
                <c:pt idx="1811">
                  <c:v>0</c:v>
                </c:pt>
                <c:pt idx="1812">
                  <c:v>9</c:v>
                </c:pt>
                <c:pt idx="1813">
                  <c:v>0</c:v>
                </c:pt>
                <c:pt idx="1814">
                  <c:v>5</c:v>
                </c:pt>
                <c:pt idx="1815">
                  <c:v>0</c:v>
                </c:pt>
                <c:pt idx="1816">
                  <c:v>0</c:v>
                </c:pt>
                <c:pt idx="1817">
                  <c:v>1</c:v>
                </c:pt>
                <c:pt idx="1818">
                  <c:v>6</c:v>
                </c:pt>
                <c:pt idx="1819">
                  <c:v>1</c:v>
                </c:pt>
                <c:pt idx="1820">
                  <c:v>0</c:v>
                </c:pt>
                <c:pt idx="1821">
                  <c:v>2</c:v>
                </c:pt>
                <c:pt idx="1822">
                  <c:v>0</c:v>
                </c:pt>
                <c:pt idx="1823">
                  <c:v>5</c:v>
                </c:pt>
                <c:pt idx="1824">
                  <c:v>0</c:v>
                </c:pt>
                <c:pt idx="1825">
                  <c:v>4</c:v>
                </c:pt>
                <c:pt idx="1826">
                  <c:v>0</c:v>
                </c:pt>
                <c:pt idx="1827">
                  <c:v>4</c:v>
                </c:pt>
                <c:pt idx="1828">
                  <c:v>0</c:v>
                </c:pt>
                <c:pt idx="1829">
                  <c:v>32</c:v>
                </c:pt>
                <c:pt idx="1830">
                  <c:v>0</c:v>
                </c:pt>
                <c:pt idx="1831">
                  <c:v>6</c:v>
                </c:pt>
                <c:pt idx="1832">
                  <c:v>0</c:v>
                </c:pt>
                <c:pt idx="1833">
                  <c:v>0</c:v>
                </c:pt>
                <c:pt idx="1834">
                  <c:v>7</c:v>
                </c:pt>
                <c:pt idx="1835">
                  <c:v>0</c:v>
                </c:pt>
                <c:pt idx="1836">
                  <c:v>1</c:v>
                </c:pt>
                <c:pt idx="1837">
                  <c:v>0</c:v>
                </c:pt>
                <c:pt idx="1838">
                  <c:v>11</c:v>
                </c:pt>
                <c:pt idx="1839">
                  <c:v>0</c:v>
                </c:pt>
                <c:pt idx="1840">
                  <c:v>41</c:v>
                </c:pt>
                <c:pt idx="1841">
                  <c:v>0</c:v>
                </c:pt>
                <c:pt idx="1842">
                  <c:v>0</c:v>
                </c:pt>
                <c:pt idx="1843">
                  <c:v>14</c:v>
                </c:pt>
                <c:pt idx="1844">
                  <c:v>0</c:v>
                </c:pt>
                <c:pt idx="1845">
                  <c:v>2</c:v>
                </c:pt>
                <c:pt idx="1846">
                  <c:v>6</c:v>
                </c:pt>
                <c:pt idx="1847">
                  <c:v>0</c:v>
                </c:pt>
                <c:pt idx="1848">
                  <c:v>2</c:v>
                </c:pt>
                <c:pt idx="1849">
                  <c:v>0</c:v>
                </c:pt>
                <c:pt idx="1850">
                  <c:v>1</c:v>
                </c:pt>
                <c:pt idx="1851">
                  <c:v>0</c:v>
                </c:pt>
                <c:pt idx="1852">
                  <c:v>5</c:v>
                </c:pt>
                <c:pt idx="1853">
                  <c:v>2</c:v>
                </c:pt>
                <c:pt idx="1854">
                  <c:v>0</c:v>
                </c:pt>
                <c:pt idx="1855">
                  <c:v>0</c:v>
                </c:pt>
                <c:pt idx="1856">
                  <c:v>0</c:v>
                </c:pt>
                <c:pt idx="1857">
                  <c:v>0</c:v>
                </c:pt>
                <c:pt idx="1858">
                  <c:v>13</c:v>
                </c:pt>
                <c:pt idx="1859">
                  <c:v>1</c:v>
                </c:pt>
                <c:pt idx="1860">
                  <c:v>0</c:v>
                </c:pt>
                <c:pt idx="1861">
                  <c:v>0</c:v>
                </c:pt>
                <c:pt idx="1862">
                  <c:v>0</c:v>
                </c:pt>
                <c:pt idx="1863">
                  <c:v>0</c:v>
                </c:pt>
                <c:pt idx="1864">
                  <c:v>0</c:v>
                </c:pt>
                <c:pt idx="1865">
                  <c:v>0</c:v>
                </c:pt>
                <c:pt idx="1866">
                  <c:v>1</c:v>
                </c:pt>
                <c:pt idx="1867">
                  <c:v>0</c:v>
                </c:pt>
                <c:pt idx="1868">
                  <c:v>0</c:v>
                </c:pt>
                <c:pt idx="1869">
                  <c:v>0</c:v>
                </c:pt>
                <c:pt idx="1870">
                  <c:v>0</c:v>
                </c:pt>
                <c:pt idx="1871">
                  <c:v>0</c:v>
                </c:pt>
                <c:pt idx="1872">
                  <c:v>0</c:v>
                </c:pt>
                <c:pt idx="1873">
                  <c:v>30</c:v>
                </c:pt>
                <c:pt idx="1874">
                  <c:v>0</c:v>
                </c:pt>
                <c:pt idx="1875">
                  <c:v>1</c:v>
                </c:pt>
                <c:pt idx="1876">
                  <c:v>0</c:v>
                </c:pt>
                <c:pt idx="1877">
                  <c:v>0</c:v>
                </c:pt>
                <c:pt idx="1878">
                  <c:v>0</c:v>
                </c:pt>
                <c:pt idx="1879">
                  <c:v>0</c:v>
                </c:pt>
                <c:pt idx="1880">
                  <c:v>1</c:v>
                </c:pt>
                <c:pt idx="1881">
                  <c:v>0</c:v>
                </c:pt>
                <c:pt idx="1882">
                  <c:v>0</c:v>
                </c:pt>
                <c:pt idx="1883">
                  <c:v>5</c:v>
                </c:pt>
                <c:pt idx="1884">
                  <c:v>0</c:v>
                </c:pt>
                <c:pt idx="1885">
                  <c:v>0</c:v>
                </c:pt>
                <c:pt idx="1886">
                  <c:v>0</c:v>
                </c:pt>
                <c:pt idx="1887">
                  <c:v>2</c:v>
                </c:pt>
                <c:pt idx="1888">
                  <c:v>0</c:v>
                </c:pt>
                <c:pt idx="1889">
                  <c:v>0</c:v>
                </c:pt>
                <c:pt idx="1890">
                  <c:v>0</c:v>
                </c:pt>
                <c:pt idx="1891">
                  <c:v>0</c:v>
                </c:pt>
                <c:pt idx="1892">
                  <c:v>8</c:v>
                </c:pt>
                <c:pt idx="1893">
                  <c:v>0</c:v>
                </c:pt>
                <c:pt idx="1894">
                  <c:v>2</c:v>
                </c:pt>
                <c:pt idx="1895">
                  <c:v>0</c:v>
                </c:pt>
                <c:pt idx="1896">
                  <c:v>9</c:v>
                </c:pt>
                <c:pt idx="1897">
                  <c:v>0</c:v>
                </c:pt>
                <c:pt idx="1898">
                  <c:v>0</c:v>
                </c:pt>
                <c:pt idx="1899">
                  <c:v>7</c:v>
                </c:pt>
                <c:pt idx="1900">
                  <c:v>0</c:v>
                </c:pt>
                <c:pt idx="1901">
                  <c:v>0</c:v>
                </c:pt>
                <c:pt idx="1902">
                  <c:v>1</c:v>
                </c:pt>
                <c:pt idx="1903">
                  <c:v>1</c:v>
                </c:pt>
                <c:pt idx="1904">
                  <c:v>0</c:v>
                </c:pt>
                <c:pt idx="1905">
                  <c:v>0</c:v>
                </c:pt>
                <c:pt idx="1906">
                  <c:v>0</c:v>
                </c:pt>
                <c:pt idx="1907">
                  <c:v>3</c:v>
                </c:pt>
                <c:pt idx="1908">
                  <c:v>4</c:v>
                </c:pt>
                <c:pt idx="1909">
                  <c:v>1</c:v>
                </c:pt>
                <c:pt idx="1910">
                  <c:v>1</c:v>
                </c:pt>
                <c:pt idx="1911">
                  <c:v>0</c:v>
                </c:pt>
                <c:pt idx="1912">
                  <c:v>1</c:v>
                </c:pt>
                <c:pt idx="1913">
                  <c:v>1</c:v>
                </c:pt>
                <c:pt idx="1914">
                  <c:v>0</c:v>
                </c:pt>
                <c:pt idx="1915">
                  <c:v>4</c:v>
                </c:pt>
                <c:pt idx="1916">
                  <c:v>1</c:v>
                </c:pt>
                <c:pt idx="1917">
                  <c:v>0</c:v>
                </c:pt>
                <c:pt idx="1918">
                  <c:v>0</c:v>
                </c:pt>
                <c:pt idx="1919">
                  <c:v>0</c:v>
                </c:pt>
                <c:pt idx="1920">
                  <c:v>0</c:v>
                </c:pt>
                <c:pt idx="1921">
                  <c:v>0</c:v>
                </c:pt>
                <c:pt idx="1922">
                  <c:v>2</c:v>
                </c:pt>
                <c:pt idx="1923">
                  <c:v>0</c:v>
                </c:pt>
                <c:pt idx="1924">
                  <c:v>0</c:v>
                </c:pt>
                <c:pt idx="1925">
                  <c:v>0</c:v>
                </c:pt>
                <c:pt idx="1926">
                  <c:v>0</c:v>
                </c:pt>
                <c:pt idx="1927">
                  <c:v>0</c:v>
                </c:pt>
                <c:pt idx="1928">
                  <c:v>4</c:v>
                </c:pt>
                <c:pt idx="1929">
                  <c:v>0</c:v>
                </c:pt>
                <c:pt idx="1930">
                  <c:v>0</c:v>
                </c:pt>
                <c:pt idx="1931">
                  <c:v>0</c:v>
                </c:pt>
                <c:pt idx="1932">
                  <c:v>0</c:v>
                </c:pt>
                <c:pt idx="1933">
                  <c:v>1</c:v>
                </c:pt>
                <c:pt idx="1934">
                  <c:v>0</c:v>
                </c:pt>
                <c:pt idx="1935">
                  <c:v>3</c:v>
                </c:pt>
                <c:pt idx="1936">
                  <c:v>0</c:v>
                </c:pt>
                <c:pt idx="1937">
                  <c:v>0</c:v>
                </c:pt>
                <c:pt idx="1938">
                  <c:v>0</c:v>
                </c:pt>
                <c:pt idx="1939">
                  <c:v>2</c:v>
                </c:pt>
                <c:pt idx="1940">
                  <c:v>0</c:v>
                </c:pt>
                <c:pt idx="1941">
                  <c:v>1</c:v>
                </c:pt>
                <c:pt idx="1942">
                  <c:v>0</c:v>
                </c:pt>
                <c:pt idx="1943">
                  <c:v>3</c:v>
                </c:pt>
                <c:pt idx="1944">
                  <c:v>15</c:v>
                </c:pt>
                <c:pt idx="1945">
                  <c:v>0</c:v>
                </c:pt>
                <c:pt idx="1946">
                  <c:v>0</c:v>
                </c:pt>
                <c:pt idx="1947">
                  <c:v>0</c:v>
                </c:pt>
                <c:pt idx="1948">
                  <c:v>0</c:v>
                </c:pt>
                <c:pt idx="1949">
                  <c:v>0</c:v>
                </c:pt>
                <c:pt idx="1950">
                  <c:v>0</c:v>
                </c:pt>
                <c:pt idx="1951">
                  <c:v>4</c:v>
                </c:pt>
                <c:pt idx="1952">
                  <c:v>0</c:v>
                </c:pt>
                <c:pt idx="1953">
                  <c:v>0</c:v>
                </c:pt>
                <c:pt idx="1954">
                  <c:v>0</c:v>
                </c:pt>
                <c:pt idx="1955">
                  <c:v>1</c:v>
                </c:pt>
                <c:pt idx="1956">
                  <c:v>0</c:v>
                </c:pt>
                <c:pt idx="1957">
                  <c:v>3</c:v>
                </c:pt>
                <c:pt idx="1958">
                  <c:v>6</c:v>
                </c:pt>
                <c:pt idx="1959">
                  <c:v>0</c:v>
                </c:pt>
                <c:pt idx="1960">
                  <c:v>0</c:v>
                </c:pt>
                <c:pt idx="1961">
                  <c:v>0</c:v>
                </c:pt>
                <c:pt idx="1962">
                  <c:v>0</c:v>
                </c:pt>
                <c:pt idx="1963">
                  <c:v>0</c:v>
                </c:pt>
                <c:pt idx="1964">
                  <c:v>0</c:v>
                </c:pt>
                <c:pt idx="1965">
                  <c:v>0</c:v>
                </c:pt>
                <c:pt idx="1966">
                  <c:v>0</c:v>
                </c:pt>
                <c:pt idx="1967">
                  <c:v>1</c:v>
                </c:pt>
                <c:pt idx="1968">
                  <c:v>0</c:v>
                </c:pt>
                <c:pt idx="1969">
                  <c:v>3</c:v>
                </c:pt>
                <c:pt idx="1970">
                  <c:v>0</c:v>
                </c:pt>
                <c:pt idx="1971">
                  <c:v>0</c:v>
                </c:pt>
                <c:pt idx="1972">
                  <c:v>0</c:v>
                </c:pt>
                <c:pt idx="1973">
                  <c:v>1</c:v>
                </c:pt>
                <c:pt idx="1974">
                  <c:v>5</c:v>
                </c:pt>
                <c:pt idx="1975">
                  <c:v>0</c:v>
                </c:pt>
                <c:pt idx="1976">
                  <c:v>10</c:v>
                </c:pt>
                <c:pt idx="1977">
                  <c:v>2</c:v>
                </c:pt>
                <c:pt idx="1978">
                  <c:v>0</c:v>
                </c:pt>
                <c:pt idx="1979">
                  <c:v>0</c:v>
                </c:pt>
                <c:pt idx="1980">
                  <c:v>0</c:v>
                </c:pt>
                <c:pt idx="1981">
                  <c:v>3</c:v>
                </c:pt>
                <c:pt idx="1982">
                  <c:v>3</c:v>
                </c:pt>
                <c:pt idx="1983">
                  <c:v>0</c:v>
                </c:pt>
                <c:pt idx="1984">
                  <c:v>0</c:v>
                </c:pt>
                <c:pt idx="1985">
                  <c:v>1</c:v>
                </c:pt>
                <c:pt idx="1986">
                  <c:v>2</c:v>
                </c:pt>
                <c:pt idx="1987">
                  <c:v>0</c:v>
                </c:pt>
                <c:pt idx="1988">
                  <c:v>0</c:v>
                </c:pt>
                <c:pt idx="1989">
                  <c:v>0</c:v>
                </c:pt>
                <c:pt idx="1990">
                  <c:v>0</c:v>
                </c:pt>
                <c:pt idx="1991">
                  <c:v>0</c:v>
                </c:pt>
                <c:pt idx="1992">
                  <c:v>0</c:v>
                </c:pt>
                <c:pt idx="1993">
                  <c:v>0</c:v>
                </c:pt>
                <c:pt idx="1994">
                  <c:v>2</c:v>
                </c:pt>
                <c:pt idx="1995">
                  <c:v>0</c:v>
                </c:pt>
                <c:pt idx="1996">
                  <c:v>5</c:v>
                </c:pt>
                <c:pt idx="1997">
                  <c:v>0</c:v>
                </c:pt>
                <c:pt idx="1998">
                  <c:v>21</c:v>
                </c:pt>
                <c:pt idx="1999">
                  <c:v>0</c:v>
                </c:pt>
                <c:pt idx="2000">
                  <c:v>0</c:v>
                </c:pt>
                <c:pt idx="2001">
                  <c:v>0</c:v>
                </c:pt>
                <c:pt idx="2002">
                  <c:v>4</c:v>
                </c:pt>
                <c:pt idx="2003">
                  <c:v>0</c:v>
                </c:pt>
                <c:pt idx="2004">
                  <c:v>0</c:v>
                </c:pt>
                <c:pt idx="2005">
                  <c:v>0</c:v>
                </c:pt>
                <c:pt idx="2006">
                  <c:v>0</c:v>
                </c:pt>
                <c:pt idx="2007">
                  <c:v>0</c:v>
                </c:pt>
                <c:pt idx="2008">
                  <c:v>0</c:v>
                </c:pt>
                <c:pt idx="2009">
                  <c:v>0</c:v>
                </c:pt>
                <c:pt idx="2010">
                  <c:v>0</c:v>
                </c:pt>
                <c:pt idx="2011">
                  <c:v>0</c:v>
                </c:pt>
                <c:pt idx="2012">
                  <c:v>0</c:v>
                </c:pt>
                <c:pt idx="2013">
                  <c:v>2</c:v>
                </c:pt>
                <c:pt idx="2014">
                  <c:v>0</c:v>
                </c:pt>
                <c:pt idx="2015">
                  <c:v>1</c:v>
                </c:pt>
                <c:pt idx="2016">
                  <c:v>0</c:v>
                </c:pt>
                <c:pt idx="2017">
                  <c:v>0</c:v>
                </c:pt>
                <c:pt idx="2018">
                  <c:v>0</c:v>
                </c:pt>
                <c:pt idx="2019">
                  <c:v>7</c:v>
                </c:pt>
                <c:pt idx="2020">
                  <c:v>0</c:v>
                </c:pt>
                <c:pt idx="2021">
                  <c:v>6</c:v>
                </c:pt>
                <c:pt idx="2022">
                  <c:v>0</c:v>
                </c:pt>
                <c:pt idx="2023">
                  <c:v>0</c:v>
                </c:pt>
                <c:pt idx="2024">
                  <c:v>0</c:v>
                </c:pt>
                <c:pt idx="2025">
                  <c:v>3</c:v>
                </c:pt>
                <c:pt idx="2026">
                  <c:v>4</c:v>
                </c:pt>
                <c:pt idx="2027">
                  <c:v>0</c:v>
                </c:pt>
                <c:pt idx="2028">
                  <c:v>0</c:v>
                </c:pt>
                <c:pt idx="2029">
                  <c:v>2</c:v>
                </c:pt>
                <c:pt idx="2030">
                  <c:v>0</c:v>
                </c:pt>
                <c:pt idx="2031">
                  <c:v>0</c:v>
                </c:pt>
                <c:pt idx="2032">
                  <c:v>0</c:v>
                </c:pt>
                <c:pt idx="2033">
                  <c:v>2</c:v>
                </c:pt>
                <c:pt idx="2034">
                  <c:v>0</c:v>
                </c:pt>
                <c:pt idx="2035">
                  <c:v>0</c:v>
                </c:pt>
                <c:pt idx="2036">
                  <c:v>0</c:v>
                </c:pt>
                <c:pt idx="2037">
                  <c:v>0</c:v>
                </c:pt>
                <c:pt idx="2038">
                  <c:v>0</c:v>
                </c:pt>
                <c:pt idx="2039">
                  <c:v>2</c:v>
                </c:pt>
                <c:pt idx="2040">
                  <c:v>1</c:v>
                </c:pt>
                <c:pt idx="2041">
                  <c:v>0</c:v>
                </c:pt>
                <c:pt idx="2042">
                  <c:v>0</c:v>
                </c:pt>
                <c:pt idx="2043">
                  <c:v>0</c:v>
                </c:pt>
                <c:pt idx="2044">
                  <c:v>0</c:v>
                </c:pt>
                <c:pt idx="2045">
                  <c:v>0</c:v>
                </c:pt>
                <c:pt idx="2046">
                  <c:v>0</c:v>
                </c:pt>
                <c:pt idx="2047">
                  <c:v>2</c:v>
                </c:pt>
                <c:pt idx="2048">
                  <c:v>0</c:v>
                </c:pt>
                <c:pt idx="2049">
                  <c:v>6</c:v>
                </c:pt>
                <c:pt idx="2050">
                  <c:v>0</c:v>
                </c:pt>
                <c:pt idx="2051">
                  <c:v>0</c:v>
                </c:pt>
                <c:pt idx="2052">
                  <c:v>0</c:v>
                </c:pt>
                <c:pt idx="2053">
                  <c:v>0</c:v>
                </c:pt>
                <c:pt idx="2054">
                  <c:v>26</c:v>
                </c:pt>
                <c:pt idx="2055">
                  <c:v>2</c:v>
                </c:pt>
                <c:pt idx="2056">
                  <c:v>0</c:v>
                </c:pt>
                <c:pt idx="2057">
                  <c:v>21</c:v>
                </c:pt>
                <c:pt idx="2058">
                  <c:v>1</c:v>
                </c:pt>
                <c:pt idx="2059">
                  <c:v>0</c:v>
                </c:pt>
                <c:pt idx="2060">
                  <c:v>0</c:v>
                </c:pt>
                <c:pt idx="2061">
                  <c:v>0</c:v>
                </c:pt>
                <c:pt idx="2062">
                  <c:v>0</c:v>
                </c:pt>
                <c:pt idx="2063">
                  <c:v>0</c:v>
                </c:pt>
                <c:pt idx="2064">
                  <c:v>0</c:v>
                </c:pt>
                <c:pt idx="2065">
                  <c:v>0</c:v>
                </c:pt>
                <c:pt idx="2066">
                  <c:v>2</c:v>
                </c:pt>
                <c:pt idx="2067">
                  <c:v>0</c:v>
                </c:pt>
                <c:pt idx="2068">
                  <c:v>0</c:v>
                </c:pt>
                <c:pt idx="2069">
                  <c:v>0</c:v>
                </c:pt>
                <c:pt idx="2070">
                  <c:v>4</c:v>
                </c:pt>
                <c:pt idx="2071">
                  <c:v>0</c:v>
                </c:pt>
                <c:pt idx="2072">
                  <c:v>0</c:v>
                </c:pt>
                <c:pt idx="2073">
                  <c:v>1</c:v>
                </c:pt>
                <c:pt idx="2074">
                  <c:v>2</c:v>
                </c:pt>
                <c:pt idx="2075">
                  <c:v>0</c:v>
                </c:pt>
                <c:pt idx="2076">
                  <c:v>0</c:v>
                </c:pt>
                <c:pt idx="2077">
                  <c:v>0</c:v>
                </c:pt>
                <c:pt idx="2078">
                  <c:v>2</c:v>
                </c:pt>
                <c:pt idx="2079">
                  <c:v>0</c:v>
                </c:pt>
                <c:pt idx="2080">
                  <c:v>0</c:v>
                </c:pt>
                <c:pt idx="2081">
                  <c:v>3</c:v>
                </c:pt>
                <c:pt idx="2082">
                  <c:v>1</c:v>
                </c:pt>
                <c:pt idx="2083">
                  <c:v>1</c:v>
                </c:pt>
                <c:pt idx="2084">
                  <c:v>67</c:v>
                </c:pt>
                <c:pt idx="2085">
                  <c:v>130</c:v>
                </c:pt>
                <c:pt idx="2086">
                  <c:v>0</c:v>
                </c:pt>
                <c:pt idx="2087">
                  <c:v>0</c:v>
                </c:pt>
                <c:pt idx="2088">
                  <c:v>0</c:v>
                </c:pt>
                <c:pt idx="2089">
                  <c:v>0</c:v>
                </c:pt>
                <c:pt idx="2090">
                  <c:v>0</c:v>
                </c:pt>
                <c:pt idx="2091">
                  <c:v>35</c:v>
                </c:pt>
                <c:pt idx="2092">
                  <c:v>1</c:v>
                </c:pt>
                <c:pt idx="2093">
                  <c:v>0</c:v>
                </c:pt>
                <c:pt idx="2094">
                  <c:v>0</c:v>
                </c:pt>
                <c:pt idx="2095">
                  <c:v>0</c:v>
                </c:pt>
                <c:pt idx="2096">
                  <c:v>12</c:v>
                </c:pt>
                <c:pt idx="2097">
                  <c:v>3</c:v>
                </c:pt>
                <c:pt idx="2098">
                  <c:v>0</c:v>
                </c:pt>
                <c:pt idx="2099">
                  <c:v>0</c:v>
                </c:pt>
                <c:pt idx="2100">
                  <c:v>0</c:v>
                </c:pt>
                <c:pt idx="2101">
                  <c:v>1</c:v>
                </c:pt>
                <c:pt idx="2102">
                  <c:v>0</c:v>
                </c:pt>
                <c:pt idx="2103">
                  <c:v>0</c:v>
                </c:pt>
                <c:pt idx="2104">
                  <c:v>0</c:v>
                </c:pt>
                <c:pt idx="2105">
                  <c:v>5</c:v>
                </c:pt>
                <c:pt idx="2106">
                  <c:v>0</c:v>
                </c:pt>
                <c:pt idx="2107">
                  <c:v>0</c:v>
                </c:pt>
                <c:pt idx="2108">
                  <c:v>0</c:v>
                </c:pt>
                <c:pt idx="2109">
                  <c:v>0</c:v>
                </c:pt>
                <c:pt idx="2110">
                  <c:v>0</c:v>
                </c:pt>
                <c:pt idx="2111">
                  <c:v>0</c:v>
                </c:pt>
                <c:pt idx="2112">
                  <c:v>0</c:v>
                </c:pt>
                <c:pt idx="2113">
                  <c:v>20</c:v>
                </c:pt>
                <c:pt idx="2114">
                  <c:v>0</c:v>
                </c:pt>
                <c:pt idx="2115">
                  <c:v>0</c:v>
                </c:pt>
                <c:pt idx="2116">
                  <c:v>5</c:v>
                </c:pt>
                <c:pt idx="2117">
                  <c:v>3</c:v>
                </c:pt>
                <c:pt idx="2118">
                  <c:v>8</c:v>
                </c:pt>
                <c:pt idx="2119">
                  <c:v>10</c:v>
                </c:pt>
                <c:pt idx="2120">
                  <c:v>0</c:v>
                </c:pt>
                <c:pt idx="2121">
                  <c:v>0</c:v>
                </c:pt>
                <c:pt idx="2122">
                  <c:v>1</c:v>
                </c:pt>
                <c:pt idx="2123">
                  <c:v>4</c:v>
                </c:pt>
                <c:pt idx="2124">
                  <c:v>0</c:v>
                </c:pt>
                <c:pt idx="2125">
                  <c:v>7</c:v>
                </c:pt>
                <c:pt idx="2126">
                  <c:v>0</c:v>
                </c:pt>
                <c:pt idx="2127">
                  <c:v>13</c:v>
                </c:pt>
                <c:pt idx="2128">
                  <c:v>0</c:v>
                </c:pt>
                <c:pt idx="2129">
                  <c:v>0</c:v>
                </c:pt>
                <c:pt idx="2130">
                  <c:v>8</c:v>
                </c:pt>
                <c:pt idx="2131">
                  <c:v>0</c:v>
                </c:pt>
                <c:pt idx="2132">
                  <c:v>0</c:v>
                </c:pt>
                <c:pt idx="2133">
                  <c:v>0</c:v>
                </c:pt>
                <c:pt idx="2134">
                  <c:v>0</c:v>
                </c:pt>
                <c:pt idx="2135">
                  <c:v>0</c:v>
                </c:pt>
                <c:pt idx="2136">
                  <c:v>0</c:v>
                </c:pt>
                <c:pt idx="2137">
                  <c:v>9</c:v>
                </c:pt>
                <c:pt idx="2138">
                  <c:v>0</c:v>
                </c:pt>
              </c:numCache>
            </c:numRef>
          </c:val>
          <c:extLst>
            <c:ext xmlns:c16="http://schemas.microsoft.com/office/drawing/2014/chart" uri="{C3380CC4-5D6E-409C-BE32-E72D297353CC}">
              <c16:uniqueId val="{00000000-EB6D-42E3-98B4-CAB640C5E846}"/>
            </c:ext>
          </c:extLst>
        </c:ser>
        <c:dLbls>
          <c:showLegendKey val="0"/>
          <c:showVal val="0"/>
          <c:showCatName val="0"/>
          <c:showSerName val="0"/>
          <c:showPercent val="0"/>
          <c:showBubbleSize val="0"/>
        </c:dLbls>
        <c:gapWidth val="219"/>
        <c:overlap val="-27"/>
        <c:axId val="454861392"/>
        <c:axId val="454859752"/>
      </c:barChart>
      <c:dateAx>
        <c:axId val="454861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59752"/>
        <c:crosses val="autoZero"/>
        <c:auto val="1"/>
        <c:lblOffset val="100"/>
        <c:baseTimeUnit val="days"/>
      </c:dateAx>
      <c:valAx>
        <c:axId val="45485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6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47246</c:v>
                </c:pt>
              </c:numCache>
            </c:numRef>
          </c:val>
          <c:extLst>
            <c:ext xmlns:c16="http://schemas.microsoft.com/office/drawing/2014/chart" uri="{C3380CC4-5D6E-409C-BE32-E72D297353CC}">
              <c16:uniqueId val="{00000000-7CE1-42F2-BC12-41539C685BA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4429</c:v>
                </c:pt>
              </c:numCache>
            </c:numRef>
          </c:val>
          <c:extLst>
            <c:ext xmlns:c16="http://schemas.microsoft.com/office/drawing/2014/chart" uri="{C3380CC4-5D6E-409C-BE32-E72D297353CC}">
              <c16:uniqueId val="{00000001-7CE1-42F2-BC12-41539C685BAC}"/>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388</c:v>
                </c:pt>
              </c:numCache>
            </c:numRef>
          </c:val>
          <c:extLst>
            <c:ext xmlns:c16="http://schemas.microsoft.com/office/drawing/2014/chart" uri="{C3380CC4-5D6E-409C-BE32-E72D297353CC}">
              <c16:uniqueId val="{00000002-7CE1-42F2-BC12-41539C685BAC}"/>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1218</c:v>
                </c:pt>
              </c:numCache>
            </c:numRef>
          </c:val>
          <c:extLst>
            <c:ext xmlns:c16="http://schemas.microsoft.com/office/drawing/2014/chart" uri="{C3380CC4-5D6E-409C-BE32-E72D297353CC}">
              <c16:uniqueId val="{00000003-7CE1-42F2-BC12-41539C685BA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31</c:v>
                </c:pt>
              </c:numCache>
            </c:numRef>
          </c:val>
          <c:extLst>
            <c:ext xmlns:c16="http://schemas.microsoft.com/office/drawing/2014/chart" uri="{C3380CC4-5D6E-409C-BE32-E72D297353CC}">
              <c16:uniqueId val="{00000004-7CE1-42F2-BC12-41539C685BA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Yesway</c:v>
                </c:pt>
              </c:strCache>
            </c:strRef>
          </c:cat>
          <c:val>
            <c:numRef>
              <c:f>Sheet1!$G$2</c:f>
              <c:numCache>
                <c:formatCode>General</c:formatCode>
                <c:ptCount val="1"/>
                <c:pt idx="0">
                  <c:v>48</c:v>
                </c:pt>
              </c:numCache>
            </c:numRef>
          </c:val>
          <c:extLst>
            <c:ext xmlns:c16="http://schemas.microsoft.com/office/drawing/2014/chart" uri="{C3380CC4-5D6E-409C-BE32-E72D297353CC}">
              <c16:uniqueId val="{00000005-7CE1-42F2-BC12-41539C685BAC}"/>
            </c:ext>
          </c:extLst>
        </c:ser>
        <c:dLbls>
          <c:showLegendKey val="0"/>
          <c:showVal val="0"/>
          <c:showCatName val="0"/>
          <c:showSerName val="0"/>
          <c:showPercent val="0"/>
          <c:showBubbleSize val="0"/>
        </c:dLbls>
        <c:gapWidth val="150"/>
        <c:overlap val="100"/>
        <c:axId val="454844336"/>
        <c:axId val="454843024"/>
      </c:barChart>
      <c:catAx>
        <c:axId val="454844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43024"/>
        <c:crosses val="autoZero"/>
        <c:auto val="1"/>
        <c:lblAlgn val="ctr"/>
        <c:lblOffset val="100"/>
        <c:noMultiLvlLbl val="0"/>
      </c:catAx>
      <c:valAx>
        <c:axId val="454843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4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Page Likes Change</c:v>
                </c:pt>
              </c:strCache>
            </c:strRef>
          </c:tx>
          <c:spPr>
            <a:solidFill>
              <a:schemeClr val="accent1"/>
            </a:solidFill>
            <a:ln>
              <a:noFill/>
            </a:ln>
            <a:effectLst/>
          </c:spPr>
          <c:invertIfNegative val="0"/>
          <c:cat>
            <c:strRef>
              <c:f>Sheet1!$A$2:$A$12</c:f>
              <c:strCache>
                <c:ptCount val="11"/>
                <c:pt idx="0">
                  <c:v>Ads</c:v>
                </c:pt>
                <c:pt idx="1">
                  <c:v>Your Page</c:v>
                </c:pt>
                <c:pt idx="2">
                  <c:v>Other</c:v>
                </c:pt>
                <c:pt idx="3">
                  <c:v>Restored Likes from Reactivated Accounts</c:v>
                </c:pt>
                <c:pt idx="4">
                  <c:v>Search</c:v>
                </c:pt>
                <c:pt idx="5">
                  <c:v>News Feed</c:v>
                </c:pt>
                <c:pt idx="6">
                  <c:v>Page Suggestions</c:v>
                </c:pt>
                <c:pt idx="7">
                  <c:v>Unlikes from Search</c:v>
                </c:pt>
                <c:pt idx="8">
                  <c:v>Suspicious Account Removals</c:v>
                </c:pt>
                <c:pt idx="9">
                  <c:v>Deactivated or Memorialized Account Removals</c:v>
                </c:pt>
                <c:pt idx="10">
                  <c:v>Unlikes from Page, Posts, or News Feed</c:v>
                </c:pt>
              </c:strCache>
            </c:strRef>
          </c:cat>
          <c:val>
            <c:numRef>
              <c:f>Sheet1!$B$2:$B$12</c:f>
              <c:numCache>
                <c:formatCode>General</c:formatCode>
                <c:ptCount val="11"/>
                <c:pt idx="0">
                  <c:v>10488</c:v>
                </c:pt>
                <c:pt idx="1">
                  <c:v>2847</c:v>
                </c:pt>
                <c:pt idx="2">
                  <c:v>1979</c:v>
                </c:pt>
                <c:pt idx="3">
                  <c:v>195</c:v>
                </c:pt>
                <c:pt idx="4">
                  <c:v>173</c:v>
                </c:pt>
                <c:pt idx="5">
                  <c:v>79</c:v>
                </c:pt>
                <c:pt idx="6">
                  <c:v>63</c:v>
                </c:pt>
                <c:pt idx="7">
                  <c:v>-2</c:v>
                </c:pt>
                <c:pt idx="8">
                  <c:v>-418</c:v>
                </c:pt>
                <c:pt idx="9">
                  <c:v>-677</c:v>
                </c:pt>
                <c:pt idx="10">
                  <c:v>-1795</c:v>
                </c:pt>
              </c:numCache>
            </c:numRef>
          </c:val>
          <c:extLst>
            <c:ext xmlns:c16="http://schemas.microsoft.com/office/drawing/2014/chart" uri="{C3380CC4-5D6E-409C-BE32-E72D297353CC}">
              <c16:uniqueId val="{00000000-42AF-4D4B-A342-A562DA065385}"/>
            </c:ext>
          </c:extLst>
        </c:ser>
        <c:dLbls>
          <c:showLegendKey val="0"/>
          <c:showVal val="0"/>
          <c:showCatName val="0"/>
          <c:showSerName val="0"/>
          <c:showPercent val="0"/>
          <c:showBubbleSize val="0"/>
        </c:dLbls>
        <c:gapWidth val="182"/>
        <c:axId val="454845976"/>
        <c:axId val="454847616"/>
      </c:barChart>
      <c:catAx>
        <c:axId val="454845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47616"/>
        <c:crosses val="autoZero"/>
        <c:auto val="1"/>
        <c:lblAlgn val="ctr"/>
        <c:lblOffset val="100"/>
        <c:noMultiLvlLbl val="0"/>
      </c:catAx>
      <c:valAx>
        <c:axId val="4548476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4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Sheet1!$A$2:$A$2140</c:f>
              <c:numCache>
                <c:formatCode>m/d/yyyy</c:formatCode>
                <c:ptCount val="2139"/>
                <c:pt idx="0">
                  <c:v>42567</c:v>
                </c:pt>
                <c:pt idx="1">
                  <c:v>42568</c:v>
                </c:pt>
                <c:pt idx="2">
                  <c:v>42569</c:v>
                </c:pt>
                <c:pt idx="3">
                  <c:v>42570</c:v>
                </c:pt>
                <c:pt idx="4">
                  <c:v>42571</c:v>
                </c:pt>
                <c:pt idx="5">
                  <c:v>42572</c:v>
                </c:pt>
                <c:pt idx="6">
                  <c:v>42573</c:v>
                </c:pt>
                <c:pt idx="7">
                  <c:v>42574</c:v>
                </c:pt>
                <c:pt idx="8">
                  <c:v>42575</c:v>
                </c:pt>
                <c:pt idx="9">
                  <c:v>42576</c:v>
                </c:pt>
                <c:pt idx="10">
                  <c:v>42577</c:v>
                </c:pt>
                <c:pt idx="11">
                  <c:v>42578</c:v>
                </c:pt>
                <c:pt idx="12">
                  <c:v>42579</c:v>
                </c:pt>
                <c:pt idx="13">
                  <c:v>42580</c:v>
                </c:pt>
                <c:pt idx="14">
                  <c:v>42581</c:v>
                </c:pt>
                <c:pt idx="15">
                  <c:v>42582</c:v>
                </c:pt>
                <c:pt idx="16">
                  <c:v>42583</c:v>
                </c:pt>
                <c:pt idx="17">
                  <c:v>42584</c:v>
                </c:pt>
                <c:pt idx="18">
                  <c:v>42585</c:v>
                </c:pt>
                <c:pt idx="19">
                  <c:v>42586</c:v>
                </c:pt>
                <c:pt idx="20">
                  <c:v>42587</c:v>
                </c:pt>
                <c:pt idx="21">
                  <c:v>42588</c:v>
                </c:pt>
                <c:pt idx="22">
                  <c:v>42589</c:v>
                </c:pt>
                <c:pt idx="23">
                  <c:v>42590</c:v>
                </c:pt>
                <c:pt idx="24">
                  <c:v>42591</c:v>
                </c:pt>
                <c:pt idx="25">
                  <c:v>42592</c:v>
                </c:pt>
                <c:pt idx="26">
                  <c:v>42593</c:v>
                </c:pt>
                <c:pt idx="27">
                  <c:v>42594</c:v>
                </c:pt>
                <c:pt idx="28">
                  <c:v>42595</c:v>
                </c:pt>
                <c:pt idx="29">
                  <c:v>42596</c:v>
                </c:pt>
                <c:pt idx="30">
                  <c:v>42597</c:v>
                </c:pt>
                <c:pt idx="31">
                  <c:v>42598</c:v>
                </c:pt>
                <c:pt idx="32">
                  <c:v>42599</c:v>
                </c:pt>
                <c:pt idx="33">
                  <c:v>42600</c:v>
                </c:pt>
                <c:pt idx="34">
                  <c:v>42601</c:v>
                </c:pt>
                <c:pt idx="35">
                  <c:v>42602</c:v>
                </c:pt>
                <c:pt idx="36">
                  <c:v>42603</c:v>
                </c:pt>
                <c:pt idx="37">
                  <c:v>42604</c:v>
                </c:pt>
                <c:pt idx="38">
                  <c:v>42605</c:v>
                </c:pt>
                <c:pt idx="39">
                  <c:v>42606</c:v>
                </c:pt>
                <c:pt idx="40">
                  <c:v>42607</c:v>
                </c:pt>
                <c:pt idx="41">
                  <c:v>42608</c:v>
                </c:pt>
                <c:pt idx="42">
                  <c:v>42609</c:v>
                </c:pt>
                <c:pt idx="43">
                  <c:v>42610</c:v>
                </c:pt>
                <c:pt idx="44">
                  <c:v>42611</c:v>
                </c:pt>
                <c:pt idx="45">
                  <c:v>42612</c:v>
                </c:pt>
                <c:pt idx="46">
                  <c:v>42613</c:v>
                </c:pt>
                <c:pt idx="47">
                  <c:v>42614</c:v>
                </c:pt>
                <c:pt idx="48">
                  <c:v>42615</c:v>
                </c:pt>
                <c:pt idx="49">
                  <c:v>42616</c:v>
                </c:pt>
                <c:pt idx="50">
                  <c:v>42617</c:v>
                </c:pt>
                <c:pt idx="51">
                  <c:v>42618</c:v>
                </c:pt>
                <c:pt idx="52">
                  <c:v>42619</c:v>
                </c:pt>
                <c:pt idx="53">
                  <c:v>42620</c:v>
                </c:pt>
                <c:pt idx="54">
                  <c:v>42621</c:v>
                </c:pt>
                <c:pt idx="55">
                  <c:v>42622</c:v>
                </c:pt>
                <c:pt idx="56">
                  <c:v>42623</c:v>
                </c:pt>
                <c:pt idx="57">
                  <c:v>42624</c:v>
                </c:pt>
                <c:pt idx="58">
                  <c:v>42625</c:v>
                </c:pt>
                <c:pt idx="59">
                  <c:v>42626</c:v>
                </c:pt>
                <c:pt idx="60">
                  <c:v>42627</c:v>
                </c:pt>
                <c:pt idx="61">
                  <c:v>42628</c:v>
                </c:pt>
                <c:pt idx="62">
                  <c:v>42629</c:v>
                </c:pt>
                <c:pt idx="63">
                  <c:v>42630</c:v>
                </c:pt>
                <c:pt idx="64">
                  <c:v>42631</c:v>
                </c:pt>
                <c:pt idx="65">
                  <c:v>42632</c:v>
                </c:pt>
                <c:pt idx="66">
                  <c:v>42633</c:v>
                </c:pt>
                <c:pt idx="67">
                  <c:v>42634</c:v>
                </c:pt>
                <c:pt idx="68">
                  <c:v>42635</c:v>
                </c:pt>
                <c:pt idx="69">
                  <c:v>42636</c:v>
                </c:pt>
                <c:pt idx="70">
                  <c:v>42637</c:v>
                </c:pt>
                <c:pt idx="71">
                  <c:v>42638</c:v>
                </c:pt>
                <c:pt idx="72">
                  <c:v>42639</c:v>
                </c:pt>
                <c:pt idx="73">
                  <c:v>42640</c:v>
                </c:pt>
                <c:pt idx="74">
                  <c:v>42641</c:v>
                </c:pt>
                <c:pt idx="75">
                  <c:v>42642</c:v>
                </c:pt>
                <c:pt idx="76">
                  <c:v>42643</c:v>
                </c:pt>
                <c:pt idx="77">
                  <c:v>42644</c:v>
                </c:pt>
                <c:pt idx="78">
                  <c:v>42645</c:v>
                </c:pt>
                <c:pt idx="79">
                  <c:v>42646</c:v>
                </c:pt>
                <c:pt idx="80">
                  <c:v>42647</c:v>
                </c:pt>
                <c:pt idx="81">
                  <c:v>42648</c:v>
                </c:pt>
                <c:pt idx="82">
                  <c:v>42649</c:v>
                </c:pt>
                <c:pt idx="83">
                  <c:v>42650</c:v>
                </c:pt>
                <c:pt idx="84">
                  <c:v>42651</c:v>
                </c:pt>
                <c:pt idx="85">
                  <c:v>42652</c:v>
                </c:pt>
                <c:pt idx="86">
                  <c:v>42653</c:v>
                </c:pt>
                <c:pt idx="87">
                  <c:v>42654</c:v>
                </c:pt>
                <c:pt idx="88">
                  <c:v>42655</c:v>
                </c:pt>
                <c:pt idx="89">
                  <c:v>42656</c:v>
                </c:pt>
                <c:pt idx="90">
                  <c:v>42657</c:v>
                </c:pt>
                <c:pt idx="91">
                  <c:v>42658</c:v>
                </c:pt>
                <c:pt idx="92">
                  <c:v>42659</c:v>
                </c:pt>
                <c:pt idx="93">
                  <c:v>42660</c:v>
                </c:pt>
                <c:pt idx="94">
                  <c:v>42661</c:v>
                </c:pt>
                <c:pt idx="95">
                  <c:v>42662</c:v>
                </c:pt>
                <c:pt idx="96">
                  <c:v>42663</c:v>
                </c:pt>
                <c:pt idx="97">
                  <c:v>42664</c:v>
                </c:pt>
                <c:pt idx="98">
                  <c:v>42665</c:v>
                </c:pt>
                <c:pt idx="99">
                  <c:v>42666</c:v>
                </c:pt>
                <c:pt idx="100">
                  <c:v>42667</c:v>
                </c:pt>
                <c:pt idx="101">
                  <c:v>42668</c:v>
                </c:pt>
                <c:pt idx="102">
                  <c:v>42669</c:v>
                </c:pt>
                <c:pt idx="103">
                  <c:v>42670</c:v>
                </c:pt>
                <c:pt idx="104">
                  <c:v>42671</c:v>
                </c:pt>
                <c:pt idx="105">
                  <c:v>42672</c:v>
                </c:pt>
                <c:pt idx="106">
                  <c:v>42673</c:v>
                </c:pt>
                <c:pt idx="107">
                  <c:v>42674</c:v>
                </c:pt>
                <c:pt idx="108">
                  <c:v>42675</c:v>
                </c:pt>
                <c:pt idx="109">
                  <c:v>42676</c:v>
                </c:pt>
                <c:pt idx="110">
                  <c:v>42677</c:v>
                </c:pt>
                <c:pt idx="111">
                  <c:v>42678</c:v>
                </c:pt>
                <c:pt idx="112">
                  <c:v>42679</c:v>
                </c:pt>
                <c:pt idx="113">
                  <c:v>42680</c:v>
                </c:pt>
                <c:pt idx="114">
                  <c:v>42681</c:v>
                </c:pt>
                <c:pt idx="115">
                  <c:v>42682</c:v>
                </c:pt>
                <c:pt idx="116">
                  <c:v>42683</c:v>
                </c:pt>
                <c:pt idx="117">
                  <c:v>42684</c:v>
                </c:pt>
                <c:pt idx="118">
                  <c:v>42685</c:v>
                </c:pt>
                <c:pt idx="119">
                  <c:v>42686</c:v>
                </c:pt>
                <c:pt idx="120">
                  <c:v>42687</c:v>
                </c:pt>
                <c:pt idx="121">
                  <c:v>42688</c:v>
                </c:pt>
                <c:pt idx="122">
                  <c:v>42689</c:v>
                </c:pt>
                <c:pt idx="123">
                  <c:v>42690</c:v>
                </c:pt>
                <c:pt idx="124">
                  <c:v>42691</c:v>
                </c:pt>
                <c:pt idx="125">
                  <c:v>42692</c:v>
                </c:pt>
                <c:pt idx="126">
                  <c:v>42693</c:v>
                </c:pt>
                <c:pt idx="127">
                  <c:v>42694</c:v>
                </c:pt>
                <c:pt idx="128">
                  <c:v>42695</c:v>
                </c:pt>
                <c:pt idx="129">
                  <c:v>42696</c:v>
                </c:pt>
                <c:pt idx="130">
                  <c:v>42697</c:v>
                </c:pt>
                <c:pt idx="131">
                  <c:v>42698</c:v>
                </c:pt>
                <c:pt idx="132">
                  <c:v>42699</c:v>
                </c:pt>
                <c:pt idx="133">
                  <c:v>42700</c:v>
                </c:pt>
                <c:pt idx="134">
                  <c:v>42701</c:v>
                </c:pt>
                <c:pt idx="135">
                  <c:v>42702</c:v>
                </c:pt>
                <c:pt idx="136">
                  <c:v>42703</c:v>
                </c:pt>
                <c:pt idx="137">
                  <c:v>42704</c:v>
                </c:pt>
                <c:pt idx="138">
                  <c:v>42705</c:v>
                </c:pt>
                <c:pt idx="139">
                  <c:v>42706</c:v>
                </c:pt>
                <c:pt idx="140">
                  <c:v>42707</c:v>
                </c:pt>
                <c:pt idx="141">
                  <c:v>42708</c:v>
                </c:pt>
                <c:pt idx="142">
                  <c:v>42709</c:v>
                </c:pt>
                <c:pt idx="143">
                  <c:v>42710</c:v>
                </c:pt>
                <c:pt idx="144">
                  <c:v>42711</c:v>
                </c:pt>
                <c:pt idx="145">
                  <c:v>42712</c:v>
                </c:pt>
                <c:pt idx="146">
                  <c:v>42713</c:v>
                </c:pt>
                <c:pt idx="147">
                  <c:v>42714</c:v>
                </c:pt>
                <c:pt idx="148">
                  <c:v>42715</c:v>
                </c:pt>
                <c:pt idx="149">
                  <c:v>42716</c:v>
                </c:pt>
                <c:pt idx="150">
                  <c:v>42717</c:v>
                </c:pt>
                <c:pt idx="151">
                  <c:v>42718</c:v>
                </c:pt>
                <c:pt idx="152">
                  <c:v>42719</c:v>
                </c:pt>
                <c:pt idx="153">
                  <c:v>42720</c:v>
                </c:pt>
                <c:pt idx="154">
                  <c:v>42721</c:v>
                </c:pt>
                <c:pt idx="155">
                  <c:v>42722</c:v>
                </c:pt>
                <c:pt idx="156">
                  <c:v>42723</c:v>
                </c:pt>
                <c:pt idx="157">
                  <c:v>42724</c:v>
                </c:pt>
                <c:pt idx="158">
                  <c:v>42725</c:v>
                </c:pt>
                <c:pt idx="159">
                  <c:v>42726</c:v>
                </c:pt>
                <c:pt idx="160">
                  <c:v>42727</c:v>
                </c:pt>
                <c:pt idx="161">
                  <c:v>42728</c:v>
                </c:pt>
                <c:pt idx="162">
                  <c:v>42729</c:v>
                </c:pt>
                <c:pt idx="163">
                  <c:v>42730</c:v>
                </c:pt>
                <c:pt idx="164">
                  <c:v>42731</c:v>
                </c:pt>
                <c:pt idx="165">
                  <c:v>42732</c:v>
                </c:pt>
                <c:pt idx="166">
                  <c:v>42733</c:v>
                </c:pt>
                <c:pt idx="167">
                  <c:v>42734</c:v>
                </c:pt>
                <c:pt idx="168">
                  <c:v>42735</c:v>
                </c:pt>
                <c:pt idx="169">
                  <c:v>42736</c:v>
                </c:pt>
                <c:pt idx="170">
                  <c:v>42737</c:v>
                </c:pt>
                <c:pt idx="171">
                  <c:v>42738</c:v>
                </c:pt>
                <c:pt idx="172">
                  <c:v>42739</c:v>
                </c:pt>
                <c:pt idx="173">
                  <c:v>42740</c:v>
                </c:pt>
                <c:pt idx="174">
                  <c:v>42741</c:v>
                </c:pt>
                <c:pt idx="175">
                  <c:v>42742</c:v>
                </c:pt>
                <c:pt idx="176">
                  <c:v>42743</c:v>
                </c:pt>
                <c:pt idx="177">
                  <c:v>42744</c:v>
                </c:pt>
                <c:pt idx="178">
                  <c:v>42745</c:v>
                </c:pt>
                <c:pt idx="179">
                  <c:v>42746</c:v>
                </c:pt>
                <c:pt idx="180">
                  <c:v>42747</c:v>
                </c:pt>
                <c:pt idx="181">
                  <c:v>42748</c:v>
                </c:pt>
                <c:pt idx="182">
                  <c:v>42749</c:v>
                </c:pt>
                <c:pt idx="183">
                  <c:v>42750</c:v>
                </c:pt>
                <c:pt idx="184">
                  <c:v>42751</c:v>
                </c:pt>
                <c:pt idx="185">
                  <c:v>42752</c:v>
                </c:pt>
                <c:pt idx="186">
                  <c:v>42753</c:v>
                </c:pt>
                <c:pt idx="187">
                  <c:v>42754</c:v>
                </c:pt>
                <c:pt idx="188">
                  <c:v>42755</c:v>
                </c:pt>
                <c:pt idx="189">
                  <c:v>42756</c:v>
                </c:pt>
                <c:pt idx="190">
                  <c:v>42757</c:v>
                </c:pt>
                <c:pt idx="191">
                  <c:v>42758</c:v>
                </c:pt>
                <c:pt idx="192">
                  <c:v>42759</c:v>
                </c:pt>
                <c:pt idx="193">
                  <c:v>42760</c:v>
                </c:pt>
                <c:pt idx="194">
                  <c:v>42761</c:v>
                </c:pt>
                <c:pt idx="195">
                  <c:v>42762</c:v>
                </c:pt>
                <c:pt idx="196">
                  <c:v>42763</c:v>
                </c:pt>
                <c:pt idx="197">
                  <c:v>42764</c:v>
                </c:pt>
                <c:pt idx="198">
                  <c:v>42765</c:v>
                </c:pt>
                <c:pt idx="199">
                  <c:v>42766</c:v>
                </c:pt>
                <c:pt idx="200">
                  <c:v>42767</c:v>
                </c:pt>
                <c:pt idx="201">
                  <c:v>42768</c:v>
                </c:pt>
                <c:pt idx="202">
                  <c:v>42769</c:v>
                </c:pt>
                <c:pt idx="203">
                  <c:v>42770</c:v>
                </c:pt>
                <c:pt idx="204">
                  <c:v>42771</c:v>
                </c:pt>
                <c:pt idx="205">
                  <c:v>42772</c:v>
                </c:pt>
                <c:pt idx="206">
                  <c:v>42773</c:v>
                </c:pt>
                <c:pt idx="207">
                  <c:v>42774</c:v>
                </c:pt>
                <c:pt idx="208">
                  <c:v>42775</c:v>
                </c:pt>
                <c:pt idx="209">
                  <c:v>42776</c:v>
                </c:pt>
                <c:pt idx="210">
                  <c:v>42777</c:v>
                </c:pt>
                <c:pt idx="211">
                  <c:v>42778</c:v>
                </c:pt>
                <c:pt idx="212">
                  <c:v>42779</c:v>
                </c:pt>
                <c:pt idx="213">
                  <c:v>42780</c:v>
                </c:pt>
                <c:pt idx="214">
                  <c:v>42781</c:v>
                </c:pt>
                <c:pt idx="215">
                  <c:v>42782</c:v>
                </c:pt>
                <c:pt idx="216">
                  <c:v>42783</c:v>
                </c:pt>
                <c:pt idx="217">
                  <c:v>42784</c:v>
                </c:pt>
                <c:pt idx="218">
                  <c:v>42785</c:v>
                </c:pt>
                <c:pt idx="219">
                  <c:v>42786</c:v>
                </c:pt>
                <c:pt idx="220">
                  <c:v>42787</c:v>
                </c:pt>
                <c:pt idx="221">
                  <c:v>42788</c:v>
                </c:pt>
                <c:pt idx="222">
                  <c:v>42789</c:v>
                </c:pt>
                <c:pt idx="223">
                  <c:v>42790</c:v>
                </c:pt>
                <c:pt idx="224">
                  <c:v>42791</c:v>
                </c:pt>
                <c:pt idx="225">
                  <c:v>42792</c:v>
                </c:pt>
                <c:pt idx="226">
                  <c:v>42793</c:v>
                </c:pt>
                <c:pt idx="227">
                  <c:v>42794</c:v>
                </c:pt>
                <c:pt idx="228">
                  <c:v>42795</c:v>
                </c:pt>
                <c:pt idx="229">
                  <c:v>42796</c:v>
                </c:pt>
                <c:pt idx="230">
                  <c:v>42797</c:v>
                </c:pt>
                <c:pt idx="231">
                  <c:v>42798</c:v>
                </c:pt>
                <c:pt idx="232">
                  <c:v>42799</c:v>
                </c:pt>
                <c:pt idx="233">
                  <c:v>42800</c:v>
                </c:pt>
                <c:pt idx="234">
                  <c:v>42801</c:v>
                </c:pt>
                <c:pt idx="235">
                  <c:v>42802</c:v>
                </c:pt>
                <c:pt idx="236">
                  <c:v>42803</c:v>
                </c:pt>
                <c:pt idx="237">
                  <c:v>42804</c:v>
                </c:pt>
                <c:pt idx="238">
                  <c:v>42805</c:v>
                </c:pt>
                <c:pt idx="239">
                  <c:v>42806</c:v>
                </c:pt>
                <c:pt idx="240">
                  <c:v>42807</c:v>
                </c:pt>
                <c:pt idx="241">
                  <c:v>42808</c:v>
                </c:pt>
                <c:pt idx="242">
                  <c:v>42809</c:v>
                </c:pt>
                <c:pt idx="243">
                  <c:v>42810</c:v>
                </c:pt>
                <c:pt idx="244">
                  <c:v>42811</c:v>
                </c:pt>
                <c:pt idx="245">
                  <c:v>42812</c:v>
                </c:pt>
                <c:pt idx="246">
                  <c:v>42813</c:v>
                </c:pt>
                <c:pt idx="247">
                  <c:v>42814</c:v>
                </c:pt>
                <c:pt idx="248">
                  <c:v>42815</c:v>
                </c:pt>
                <c:pt idx="249">
                  <c:v>42816</c:v>
                </c:pt>
                <c:pt idx="250">
                  <c:v>42817</c:v>
                </c:pt>
                <c:pt idx="251">
                  <c:v>42818</c:v>
                </c:pt>
                <c:pt idx="252">
                  <c:v>42819</c:v>
                </c:pt>
                <c:pt idx="253">
                  <c:v>42820</c:v>
                </c:pt>
                <c:pt idx="254">
                  <c:v>42821</c:v>
                </c:pt>
                <c:pt idx="255">
                  <c:v>42822</c:v>
                </c:pt>
                <c:pt idx="256">
                  <c:v>42823</c:v>
                </c:pt>
                <c:pt idx="257">
                  <c:v>42824</c:v>
                </c:pt>
                <c:pt idx="258">
                  <c:v>42825</c:v>
                </c:pt>
                <c:pt idx="259">
                  <c:v>42826</c:v>
                </c:pt>
                <c:pt idx="260">
                  <c:v>42827</c:v>
                </c:pt>
                <c:pt idx="261">
                  <c:v>42828</c:v>
                </c:pt>
                <c:pt idx="262">
                  <c:v>42829</c:v>
                </c:pt>
                <c:pt idx="263">
                  <c:v>42830</c:v>
                </c:pt>
                <c:pt idx="264">
                  <c:v>42831</c:v>
                </c:pt>
                <c:pt idx="265">
                  <c:v>42832</c:v>
                </c:pt>
                <c:pt idx="266">
                  <c:v>42833</c:v>
                </c:pt>
                <c:pt idx="267">
                  <c:v>42834</c:v>
                </c:pt>
                <c:pt idx="268">
                  <c:v>42835</c:v>
                </c:pt>
                <c:pt idx="269">
                  <c:v>42836</c:v>
                </c:pt>
                <c:pt idx="270">
                  <c:v>42837</c:v>
                </c:pt>
                <c:pt idx="271">
                  <c:v>42838</c:v>
                </c:pt>
                <c:pt idx="272">
                  <c:v>42839</c:v>
                </c:pt>
                <c:pt idx="273">
                  <c:v>42840</c:v>
                </c:pt>
                <c:pt idx="274">
                  <c:v>42841</c:v>
                </c:pt>
                <c:pt idx="275">
                  <c:v>42842</c:v>
                </c:pt>
                <c:pt idx="276">
                  <c:v>42843</c:v>
                </c:pt>
                <c:pt idx="277">
                  <c:v>42844</c:v>
                </c:pt>
                <c:pt idx="278">
                  <c:v>42845</c:v>
                </c:pt>
                <c:pt idx="279">
                  <c:v>42846</c:v>
                </c:pt>
                <c:pt idx="280">
                  <c:v>42847</c:v>
                </c:pt>
                <c:pt idx="281">
                  <c:v>42848</c:v>
                </c:pt>
                <c:pt idx="282">
                  <c:v>42849</c:v>
                </c:pt>
                <c:pt idx="283">
                  <c:v>42850</c:v>
                </c:pt>
                <c:pt idx="284">
                  <c:v>42851</c:v>
                </c:pt>
                <c:pt idx="285">
                  <c:v>42852</c:v>
                </c:pt>
                <c:pt idx="286">
                  <c:v>42853</c:v>
                </c:pt>
                <c:pt idx="287">
                  <c:v>42854</c:v>
                </c:pt>
                <c:pt idx="288">
                  <c:v>42855</c:v>
                </c:pt>
                <c:pt idx="289">
                  <c:v>42856</c:v>
                </c:pt>
                <c:pt idx="290">
                  <c:v>42857</c:v>
                </c:pt>
                <c:pt idx="291">
                  <c:v>42858</c:v>
                </c:pt>
                <c:pt idx="292">
                  <c:v>42859</c:v>
                </c:pt>
                <c:pt idx="293">
                  <c:v>42860</c:v>
                </c:pt>
                <c:pt idx="294">
                  <c:v>42861</c:v>
                </c:pt>
                <c:pt idx="295">
                  <c:v>42862</c:v>
                </c:pt>
                <c:pt idx="296">
                  <c:v>42863</c:v>
                </c:pt>
                <c:pt idx="297">
                  <c:v>42864</c:v>
                </c:pt>
                <c:pt idx="298">
                  <c:v>42865</c:v>
                </c:pt>
                <c:pt idx="299">
                  <c:v>42866</c:v>
                </c:pt>
                <c:pt idx="300">
                  <c:v>42867</c:v>
                </c:pt>
                <c:pt idx="301">
                  <c:v>42868</c:v>
                </c:pt>
                <c:pt idx="302">
                  <c:v>42869</c:v>
                </c:pt>
                <c:pt idx="303">
                  <c:v>42870</c:v>
                </c:pt>
                <c:pt idx="304">
                  <c:v>42871</c:v>
                </c:pt>
                <c:pt idx="305">
                  <c:v>42872</c:v>
                </c:pt>
                <c:pt idx="306">
                  <c:v>42873</c:v>
                </c:pt>
                <c:pt idx="307">
                  <c:v>42874</c:v>
                </c:pt>
                <c:pt idx="308">
                  <c:v>42875</c:v>
                </c:pt>
                <c:pt idx="309">
                  <c:v>42876</c:v>
                </c:pt>
                <c:pt idx="310">
                  <c:v>42877</c:v>
                </c:pt>
                <c:pt idx="311">
                  <c:v>42878</c:v>
                </c:pt>
                <c:pt idx="312">
                  <c:v>42879</c:v>
                </c:pt>
                <c:pt idx="313">
                  <c:v>42880</c:v>
                </c:pt>
                <c:pt idx="314">
                  <c:v>42881</c:v>
                </c:pt>
                <c:pt idx="315">
                  <c:v>42882</c:v>
                </c:pt>
                <c:pt idx="316">
                  <c:v>42883</c:v>
                </c:pt>
                <c:pt idx="317">
                  <c:v>42884</c:v>
                </c:pt>
                <c:pt idx="318">
                  <c:v>42885</c:v>
                </c:pt>
                <c:pt idx="319">
                  <c:v>42886</c:v>
                </c:pt>
                <c:pt idx="320">
                  <c:v>42887</c:v>
                </c:pt>
                <c:pt idx="321">
                  <c:v>42888</c:v>
                </c:pt>
                <c:pt idx="322">
                  <c:v>42889</c:v>
                </c:pt>
                <c:pt idx="323">
                  <c:v>42890</c:v>
                </c:pt>
                <c:pt idx="324">
                  <c:v>42891</c:v>
                </c:pt>
                <c:pt idx="325">
                  <c:v>42892</c:v>
                </c:pt>
                <c:pt idx="326">
                  <c:v>42893</c:v>
                </c:pt>
                <c:pt idx="327">
                  <c:v>42894</c:v>
                </c:pt>
                <c:pt idx="328">
                  <c:v>42895</c:v>
                </c:pt>
                <c:pt idx="329">
                  <c:v>42896</c:v>
                </c:pt>
                <c:pt idx="330">
                  <c:v>42897</c:v>
                </c:pt>
                <c:pt idx="331">
                  <c:v>42898</c:v>
                </c:pt>
                <c:pt idx="332">
                  <c:v>42899</c:v>
                </c:pt>
                <c:pt idx="333">
                  <c:v>42900</c:v>
                </c:pt>
                <c:pt idx="334">
                  <c:v>42901</c:v>
                </c:pt>
                <c:pt idx="335">
                  <c:v>42902</c:v>
                </c:pt>
                <c:pt idx="336">
                  <c:v>42903</c:v>
                </c:pt>
                <c:pt idx="337">
                  <c:v>42904</c:v>
                </c:pt>
                <c:pt idx="338">
                  <c:v>42905</c:v>
                </c:pt>
                <c:pt idx="339">
                  <c:v>42906</c:v>
                </c:pt>
                <c:pt idx="340">
                  <c:v>42907</c:v>
                </c:pt>
                <c:pt idx="341">
                  <c:v>42908</c:v>
                </c:pt>
                <c:pt idx="342">
                  <c:v>42909</c:v>
                </c:pt>
                <c:pt idx="343">
                  <c:v>42910</c:v>
                </c:pt>
                <c:pt idx="344">
                  <c:v>42911</c:v>
                </c:pt>
                <c:pt idx="345">
                  <c:v>42912</c:v>
                </c:pt>
                <c:pt idx="346">
                  <c:v>42913</c:v>
                </c:pt>
                <c:pt idx="347">
                  <c:v>42914</c:v>
                </c:pt>
                <c:pt idx="348">
                  <c:v>42915</c:v>
                </c:pt>
                <c:pt idx="349">
                  <c:v>42916</c:v>
                </c:pt>
                <c:pt idx="350">
                  <c:v>42917</c:v>
                </c:pt>
                <c:pt idx="351">
                  <c:v>42918</c:v>
                </c:pt>
                <c:pt idx="352">
                  <c:v>42919</c:v>
                </c:pt>
                <c:pt idx="353">
                  <c:v>42920</c:v>
                </c:pt>
                <c:pt idx="354">
                  <c:v>42921</c:v>
                </c:pt>
                <c:pt idx="355">
                  <c:v>42922</c:v>
                </c:pt>
                <c:pt idx="356">
                  <c:v>42923</c:v>
                </c:pt>
                <c:pt idx="357">
                  <c:v>42924</c:v>
                </c:pt>
                <c:pt idx="358">
                  <c:v>42925</c:v>
                </c:pt>
                <c:pt idx="359">
                  <c:v>42926</c:v>
                </c:pt>
                <c:pt idx="360">
                  <c:v>42927</c:v>
                </c:pt>
                <c:pt idx="361">
                  <c:v>42928</c:v>
                </c:pt>
                <c:pt idx="362">
                  <c:v>42929</c:v>
                </c:pt>
                <c:pt idx="363">
                  <c:v>42930</c:v>
                </c:pt>
                <c:pt idx="364">
                  <c:v>42931</c:v>
                </c:pt>
                <c:pt idx="365">
                  <c:v>42932</c:v>
                </c:pt>
                <c:pt idx="366">
                  <c:v>42933</c:v>
                </c:pt>
                <c:pt idx="367">
                  <c:v>42934</c:v>
                </c:pt>
                <c:pt idx="368">
                  <c:v>42935</c:v>
                </c:pt>
                <c:pt idx="369">
                  <c:v>42936</c:v>
                </c:pt>
                <c:pt idx="370">
                  <c:v>42937</c:v>
                </c:pt>
                <c:pt idx="371">
                  <c:v>42938</c:v>
                </c:pt>
                <c:pt idx="372">
                  <c:v>42939</c:v>
                </c:pt>
                <c:pt idx="373">
                  <c:v>42940</c:v>
                </c:pt>
                <c:pt idx="374">
                  <c:v>42941</c:v>
                </c:pt>
                <c:pt idx="375">
                  <c:v>42942</c:v>
                </c:pt>
                <c:pt idx="376">
                  <c:v>42943</c:v>
                </c:pt>
                <c:pt idx="377">
                  <c:v>42944</c:v>
                </c:pt>
                <c:pt idx="378">
                  <c:v>42945</c:v>
                </c:pt>
                <c:pt idx="379">
                  <c:v>42946</c:v>
                </c:pt>
                <c:pt idx="380">
                  <c:v>42947</c:v>
                </c:pt>
                <c:pt idx="381">
                  <c:v>42948</c:v>
                </c:pt>
                <c:pt idx="382">
                  <c:v>42949</c:v>
                </c:pt>
                <c:pt idx="383">
                  <c:v>42950</c:v>
                </c:pt>
                <c:pt idx="384">
                  <c:v>42951</c:v>
                </c:pt>
                <c:pt idx="385">
                  <c:v>42952</c:v>
                </c:pt>
                <c:pt idx="386">
                  <c:v>42953</c:v>
                </c:pt>
                <c:pt idx="387">
                  <c:v>42954</c:v>
                </c:pt>
                <c:pt idx="388">
                  <c:v>42955</c:v>
                </c:pt>
                <c:pt idx="389">
                  <c:v>42956</c:v>
                </c:pt>
                <c:pt idx="390">
                  <c:v>42957</c:v>
                </c:pt>
                <c:pt idx="391">
                  <c:v>42958</c:v>
                </c:pt>
                <c:pt idx="392">
                  <c:v>42959</c:v>
                </c:pt>
                <c:pt idx="393">
                  <c:v>42960</c:v>
                </c:pt>
                <c:pt idx="394">
                  <c:v>42961</c:v>
                </c:pt>
                <c:pt idx="395">
                  <c:v>42962</c:v>
                </c:pt>
                <c:pt idx="396">
                  <c:v>42963</c:v>
                </c:pt>
                <c:pt idx="397">
                  <c:v>42964</c:v>
                </c:pt>
                <c:pt idx="398">
                  <c:v>42965</c:v>
                </c:pt>
                <c:pt idx="399">
                  <c:v>42966</c:v>
                </c:pt>
                <c:pt idx="400">
                  <c:v>42967</c:v>
                </c:pt>
                <c:pt idx="401">
                  <c:v>42968</c:v>
                </c:pt>
                <c:pt idx="402">
                  <c:v>42969</c:v>
                </c:pt>
                <c:pt idx="403">
                  <c:v>42970</c:v>
                </c:pt>
                <c:pt idx="404">
                  <c:v>42971</c:v>
                </c:pt>
                <c:pt idx="405">
                  <c:v>42972</c:v>
                </c:pt>
                <c:pt idx="406">
                  <c:v>42973</c:v>
                </c:pt>
                <c:pt idx="407">
                  <c:v>42974</c:v>
                </c:pt>
                <c:pt idx="408">
                  <c:v>42975</c:v>
                </c:pt>
                <c:pt idx="409">
                  <c:v>42976</c:v>
                </c:pt>
                <c:pt idx="410">
                  <c:v>42977</c:v>
                </c:pt>
                <c:pt idx="411">
                  <c:v>42978</c:v>
                </c:pt>
                <c:pt idx="412">
                  <c:v>42979</c:v>
                </c:pt>
                <c:pt idx="413">
                  <c:v>42980</c:v>
                </c:pt>
                <c:pt idx="414">
                  <c:v>42981</c:v>
                </c:pt>
                <c:pt idx="415">
                  <c:v>42982</c:v>
                </c:pt>
                <c:pt idx="416">
                  <c:v>42983</c:v>
                </c:pt>
                <c:pt idx="417">
                  <c:v>42984</c:v>
                </c:pt>
                <c:pt idx="418">
                  <c:v>42985</c:v>
                </c:pt>
                <c:pt idx="419">
                  <c:v>42986</c:v>
                </c:pt>
                <c:pt idx="420">
                  <c:v>42987</c:v>
                </c:pt>
                <c:pt idx="421">
                  <c:v>42988</c:v>
                </c:pt>
                <c:pt idx="422">
                  <c:v>42989</c:v>
                </c:pt>
                <c:pt idx="423">
                  <c:v>42990</c:v>
                </c:pt>
                <c:pt idx="424">
                  <c:v>42991</c:v>
                </c:pt>
                <c:pt idx="425">
                  <c:v>42992</c:v>
                </c:pt>
                <c:pt idx="426">
                  <c:v>42993</c:v>
                </c:pt>
                <c:pt idx="427">
                  <c:v>42994</c:v>
                </c:pt>
                <c:pt idx="428">
                  <c:v>42995</c:v>
                </c:pt>
                <c:pt idx="429">
                  <c:v>42996</c:v>
                </c:pt>
                <c:pt idx="430">
                  <c:v>42997</c:v>
                </c:pt>
                <c:pt idx="431">
                  <c:v>42998</c:v>
                </c:pt>
                <c:pt idx="432">
                  <c:v>42999</c:v>
                </c:pt>
                <c:pt idx="433">
                  <c:v>43000</c:v>
                </c:pt>
                <c:pt idx="434">
                  <c:v>43001</c:v>
                </c:pt>
                <c:pt idx="435">
                  <c:v>43002</c:v>
                </c:pt>
                <c:pt idx="436">
                  <c:v>43003</c:v>
                </c:pt>
                <c:pt idx="437">
                  <c:v>43004</c:v>
                </c:pt>
                <c:pt idx="438">
                  <c:v>43005</c:v>
                </c:pt>
                <c:pt idx="439">
                  <c:v>43006</c:v>
                </c:pt>
                <c:pt idx="440">
                  <c:v>43007</c:v>
                </c:pt>
                <c:pt idx="441">
                  <c:v>43008</c:v>
                </c:pt>
                <c:pt idx="442">
                  <c:v>43009</c:v>
                </c:pt>
                <c:pt idx="443">
                  <c:v>43010</c:v>
                </c:pt>
                <c:pt idx="444">
                  <c:v>43011</c:v>
                </c:pt>
                <c:pt idx="445">
                  <c:v>43012</c:v>
                </c:pt>
                <c:pt idx="446">
                  <c:v>43013</c:v>
                </c:pt>
                <c:pt idx="447">
                  <c:v>43014</c:v>
                </c:pt>
                <c:pt idx="448">
                  <c:v>43015</c:v>
                </c:pt>
                <c:pt idx="449">
                  <c:v>43016</c:v>
                </c:pt>
                <c:pt idx="450">
                  <c:v>43017</c:v>
                </c:pt>
                <c:pt idx="451">
                  <c:v>43018</c:v>
                </c:pt>
                <c:pt idx="452">
                  <c:v>43019</c:v>
                </c:pt>
                <c:pt idx="453">
                  <c:v>43020</c:v>
                </c:pt>
                <c:pt idx="454">
                  <c:v>43021</c:v>
                </c:pt>
                <c:pt idx="455">
                  <c:v>43022</c:v>
                </c:pt>
                <c:pt idx="456">
                  <c:v>43023</c:v>
                </c:pt>
                <c:pt idx="457">
                  <c:v>43024</c:v>
                </c:pt>
                <c:pt idx="458">
                  <c:v>43025</c:v>
                </c:pt>
                <c:pt idx="459">
                  <c:v>43026</c:v>
                </c:pt>
                <c:pt idx="460">
                  <c:v>43027</c:v>
                </c:pt>
                <c:pt idx="461">
                  <c:v>43028</c:v>
                </c:pt>
                <c:pt idx="462">
                  <c:v>43029</c:v>
                </c:pt>
                <c:pt idx="463">
                  <c:v>43030</c:v>
                </c:pt>
                <c:pt idx="464">
                  <c:v>43031</c:v>
                </c:pt>
                <c:pt idx="465">
                  <c:v>43032</c:v>
                </c:pt>
                <c:pt idx="466">
                  <c:v>43033</c:v>
                </c:pt>
                <c:pt idx="467">
                  <c:v>43034</c:v>
                </c:pt>
                <c:pt idx="468">
                  <c:v>43035</c:v>
                </c:pt>
                <c:pt idx="469">
                  <c:v>43036</c:v>
                </c:pt>
                <c:pt idx="470">
                  <c:v>43037</c:v>
                </c:pt>
                <c:pt idx="471">
                  <c:v>43038</c:v>
                </c:pt>
                <c:pt idx="472">
                  <c:v>43039</c:v>
                </c:pt>
                <c:pt idx="473">
                  <c:v>43040</c:v>
                </c:pt>
                <c:pt idx="474">
                  <c:v>43041</c:v>
                </c:pt>
                <c:pt idx="475">
                  <c:v>43042</c:v>
                </c:pt>
                <c:pt idx="476">
                  <c:v>43043</c:v>
                </c:pt>
                <c:pt idx="477">
                  <c:v>43044</c:v>
                </c:pt>
                <c:pt idx="478">
                  <c:v>43045</c:v>
                </c:pt>
                <c:pt idx="479">
                  <c:v>43046</c:v>
                </c:pt>
                <c:pt idx="480">
                  <c:v>43047</c:v>
                </c:pt>
                <c:pt idx="481">
                  <c:v>43048</c:v>
                </c:pt>
                <c:pt idx="482">
                  <c:v>43049</c:v>
                </c:pt>
                <c:pt idx="483">
                  <c:v>43050</c:v>
                </c:pt>
                <c:pt idx="484">
                  <c:v>43051</c:v>
                </c:pt>
                <c:pt idx="485">
                  <c:v>43052</c:v>
                </c:pt>
                <c:pt idx="486">
                  <c:v>43053</c:v>
                </c:pt>
                <c:pt idx="487">
                  <c:v>43054</c:v>
                </c:pt>
                <c:pt idx="488">
                  <c:v>43055</c:v>
                </c:pt>
                <c:pt idx="489">
                  <c:v>43056</c:v>
                </c:pt>
                <c:pt idx="490">
                  <c:v>43057</c:v>
                </c:pt>
                <c:pt idx="491">
                  <c:v>43058</c:v>
                </c:pt>
                <c:pt idx="492">
                  <c:v>43059</c:v>
                </c:pt>
                <c:pt idx="493">
                  <c:v>43060</c:v>
                </c:pt>
                <c:pt idx="494">
                  <c:v>43061</c:v>
                </c:pt>
                <c:pt idx="495">
                  <c:v>43062</c:v>
                </c:pt>
                <c:pt idx="496">
                  <c:v>43063</c:v>
                </c:pt>
                <c:pt idx="497">
                  <c:v>43064</c:v>
                </c:pt>
                <c:pt idx="498">
                  <c:v>43065</c:v>
                </c:pt>
                <c:pt idx="499">
                  <c:v>43066</c:v>
                </c:pt>
                <c:pt idx="500">
                  <c:v>43067</c:v>
                </c:pt>
                <c:pt idx="501">
                  <c:v>43068</c:v>
                </c:pt>
                <c:pt idx="502">
                  <c:v>43069</c:v>
                </c:pt>
                <c:pt idx="503">
                  <c:v>43070</c:v>
                </c:pt>
                <c:pt idx="504">
                  <c:v>43071</c:v>
                </c:pt>
                <c:pt idx="505">
                  <c:v>43072</c:v>
                </c:pt>
                <c:pt idx="506">
                  <c:v>43073</c:v>
                </c:pt>
                <c:pt idx="507">
                  <c:v>43074</c:v>
                </c:pt>
                <c:pt idx="508">
                  <c:v>43075</c:v>
                </c:pt>
                <c:pt idx="509">
                  <c:v>43076</c:v>
                </c:pt>
                <c:pt idx="510">
                  <c:v>43077</c:v>
                </c:pt>
                <c:pt idx="511">
                  <c:v>43078</c:v>
                </c:pt>
                <c:pt idx="512">
                  <c:v>43079</c:v>
                </c:pt>
                <c:pt idx="513">
                  <c:v>43080</c:v>
                </c:pt>
                <c:pt idx="514">
                  <c:v>43081</c:v>
                </c:pt>
                <c:pt idx="515">
                  <c:v>43082</c:v>
                </c:pt>
                <c:pt idx="516">
                  <c:v>43083</c:v>
                </c:pt>
                <c:pt idx="517">
                  <c:v>43084</c:v>
                </c:pt>
                <c:pt idx="518">
                  <c:v>43085</c:v>
                </c:pt>
                <c:pt idx="519">
                  <c:v>43086</c:v>
                </c:pt>
                <c:pt idx="520">
                  <c:v>43087</c:v>
                </c:pt>
                <c:pt idx="521">
                  <c:v>43088</c:v>
                </c:pt>
                <c:pt idx="522">
                  <c:v>43089</c:v>
                </c:pt>
                <c:pt idx="523">
                  <c:v>43090</c:v>
                </c:pt>
                <c:pt idx="524">
                  <c:v>43091</c:v>
                </c:pt>
                <c:pt idx="525">
                  <c:v>43092</c:v>
                </c:pt>
                <c:pt idx="526">
                  <c:v>43093</c:v>
                </c:pt>
                <c:pt idx="527">
                  <c:v>43094</c:v>
                </c:pt>
                <c:pt idx="528">
                  <c:v>43095</c:v>
                </c:pt>
                <c:pt idx="529">
                  <c:v>43096</c:v>
                </c:pt>
                <c:pt idx="530">
                  <c:v>43097</c:v>
                </c:pt>
                <c:pt idx="531">
                  <c:v>43098</c:v>
                </c:pt>
                <c:pt idx="532">
                  <c:v>43099</c:v>
                </c:pt>
                <c:pt idx="533">
                  <c:v>43100</c:v>
                </c:pt>
                <c:pt idx="534">
                  <c:v>43101</c:v>
                </c:pt>
                <c:pt idx="535">
                  <c:v>43102</c:v>
                </c:pt>
                <c:pt idx="536">
                  <c:v>43103</c:v>
                </c:pt>
                <c:pt idx="537">
                  <c:v>43104</c:v>
                </c:pt>
                <c:pt idx="538">
                  <c:v>43105</c:v>
                </c:pt>
                <c:pt idx="539">
                  <c:v>43106</c:v>
                </c:pt>
                <c:pt idx="540">
                  <c:v>43107</c:v>
                </c:pt>
                <c:pt idx="541">
                  <c:v>43108</c:v>
                </c:pt>
                <c:pt idx="542">
                  <c:v>43109</c:v>
                </c:pt>
                <c:pt idx="543">
                  <c:v>43110</c:v>
                </c:pt>
                <c:pt idx="544">
                  <c:v>43111</c:v>
                </c:pt>
                <c:pt idx="545">
                  <c:v>43112</c:v>
                </c:pt>
                <c:pt idx="546">
                  <c:v>43113</c:v>
                </c:pt>
                <c:pt idx="547">
                  <c:v>43114</c:v>
                </c:pt>
                <c:pt idx="548">
                  <c:v>43115</c:v>
                </c:pt>
                <c:pt idx="549">
                  <c:v>43116</c:v>
                </c:pt>
                <c:pt idx="550">
                  <c:v>43117</c:v>
                </c:pt>
                <c:pt idx="551">
                  <c:v>43118</c:v>
                </c:pt>
                <c:pt idx="552">
                  <c:v>43119</c:v>
                </c:pt>
                <c:pt idx="553">
                  <c:v>43120</c:v>
                </c:pt>
                <c:pt idx="554">
                  <c:v>43121</c:v>
                </c:pt>
                <c:pt idx="555">
                  <c:v>43122</c:v>
                </c:pt>
                <c:pt idx="556">
                  <c:v>43123</c:v>
                </c:pt>
                <c:pt idx="557">
                  <c:v>43124</c:v>
                </c:pt>
                <c:pt idx="558">
                  <c:v>43125</c:v>
                </c:pt>
                <c:pt idx="559">
                  <c:v>43126</c:v>
                </c:pt>
                <c:pt idx="560">
                  <c:v>43127</c:v>
                </c:pt>
                <c:pt idx="561">
                  <c:v>43128</c:v>
                </c:pt>
                <c:pt idx="562">
                  <c:v>43129</c:v>
                </c:pt>
                <c:pt idx="563">
                  <c:v>43130</c:v>
                </c:pt>
                <c:pt idx="564">
                  <c:v>43131</c:v>
                </c:pt>
                <c:pt idx="565">
                  <c:v>43132</c:v>
                </c:pt>
                <c:pt idx="566">
                  <c:v>43133</c:v>
                </c:pt>
                <c:pt idx="567">
                  <c:v>43134</c:v>
                </c:pt>
                <c:pt idx="568">
                  <c:v>43135</c:v>
                </c:pt>
                <c:pt idx="569">
                  <c:v>43136</c:v>
                </c:pt>
                <c:pt idx="570">
                  <c:v>43137</c:v>
                </c:pt>
                <c:pt idx="571">
                  <c:v>43138</c:v>
                </c:pt>
                <c:pt idx="572">
                  <c:v>43139</c:v>
                </c:pt>
                <c:pt idx="573">
                  <c:v>43140</c:v>
                </c:pt>
                <c:pt idx="574">
                  <c:v>43141</c:v>
                </c:pt>
                <c:pt idx="575">
                  <c:v>43142</c:v>
                </c:pt>
                <c:pt idx="576">
                  <c:v>43143</c:v>
                </c:pt>
                <c:pt idx="577">
                  <c:v>43144</c:v>
                </c:pt>
                <c:pt idx="578">
                  <c:v>43145</c:v>
                </c:pt>
                <c:pt idx="579">
                  <c:v>43146</c:v>
                </c:pt>
                <c:pt idx="580">
                  <c:v>43147</c:v>
                </c:pt>
                <c:pt idx="581">
                  <c:v>43148</c:v>
                </c:pt>
                <c:pt idx="582">
                  <c:v>43149</c:v>
                </c:pt>
                <c:pt idx="583">
                  <c:v>43150</c:v>
                </c:pt>
                <c:pt idx="584">
                  <c:v>43151</c:v>
                </c:pt>
                <c:pt idx="585">
                  <c:v>43152</c:v>
                </c:pt>
                <c:pt idx="586">
                  <c:v>43153</c:v>
                </c:pt>
                <c:pt idx="587">
                  <c:v>43154</c:v>
                </c:pt>
                <c:pt idx="588">
                  <c:v>43155</c:v>
                </c:pt>
                <c:pt idx="589">
                  <c:v>43156</c:v>
                </c:pt>
                <c:pt idx="590">
                  <c:v>43157</c:v>
                </c:pt>
                <c:pt idx="591">
                  <c:v>43158</c:v>
                </c:pt>
                <c:pt idx="592">
                  <c:v>43159</c:v>
                </c:pt>
                <c:pt idx="593">
                  <c:v>43160</c:v>
                </c:pt>
                <c:pt idx="594">
                  <c:v>43161</c:v>
                </c:pt>
                <c:pt idx="595">
                  <c:v>43162</c:v>
                </c:pt>
                <c:pt idx="596">
                  <c:v>43163</c:v>
                </c:pt>
                <c:pt idx="597">
                  <c:v>43164</c:v>
                </c:pt>
                <c:pt idx="598">
                  <c:v>43165</c:v>
                </c:pt>
                <c:pt idx="599">
                  <c:v>43166</c:v>
                </c:pt>
                <c:pt idx="600">
                  <c:v>43167</c:v>
                </c:pt>
                <c:pt idx="601">
                  <c:v>43168</c:v>
                </c:pt>
                <c:pt idx="602">
                  <c:v>43169</c:v>
                </c:pt>
                <c:pt idx="603">
                  <c:v>43170</c:v>
                </c:pt>
                <c:pt idx="604">
                  <c:v>43171</c:v>
                </c:pt>
                <c:pt idx="605">
                  <c:v>43172</c:v>
                </c:pt>
                <c:pt idx="606">
                  <c:v>43173</c:v>
                </c:pt>
                <c:pt idx="607">
                  <c:v>43174</c:v>
                </c:pt>
                <c:pt idx="608">
                  <c:v>43175</c:v>
                </c:pt>
                <c:pt idx="609">
                  <c:v>43176</c:v>
                </c:pt>
                <c:pt idx="610">
                  <c:v>43177</c:v>
                </c:pt>
                <c:pt idx="611">
                  <c:v>43178</c:v>
                </c:pt>
                <c:pt idx="612">
                  <c:v>43179</c:v>
                </c:pt>
                <c:pt idx="613">
                  <c:v>43180</c:v>
                </c:pt>
                <c:pt idx="614">
                  <c:v>43181</c:v>
                </c:pt>
                <c:pt idx="615">
                  <c:v>43182</c:v>
                </c:pt>
                <c:pt idx="616">
                  <c:v>43183</c:v>
                </c:pt>
                <c:pt idx="617">
                  <c:v>43184</c:v>
                </c:pt>
                <c:pt idx="618">
                  <c:v>43185</c:v>
                </c:pt>
                <c:pt idx="619">
                  <c:v>43186</c:v>
                </c:pt>
                <c:pt idx="620">
                  <c:v>43187</c:v>
                </c:pt>
                <c:pt idx="621">
                  <c:v>43188</c:v>
                </c:pt>
                <c:pt idx="622">
                  <c:v>43189</c:v>
                </c:pt>
                <c:pt idx="623">
                  <c:v>43190</c:v>
                </c:pt>
                <c:pt idx="624">
                  <c:v>43191</c:v>
                </c:pt>
                <c:pt idx="625">
                  <c:v>43192</c:v>
                </c:pt>
                <c:pt idx="626">
                  <c:v>43193</c:v>
                </c:pt>
                <c:pt idx="627">
                  <c:v>43194</c:v>
                </c:pt>
                <c:pt idx="628">
                  <c:v>43195</c:v>
                </c:pt>
                <c:pt idx="629">
                  <c:v>43196</c:v>
                </c:pt>
                <c:pt idx="630">
                  <c:v>43197</c:v>
                </c:pt>
                <c:pt idx="631">
                  <c:v>43198</c:v>
                </c:pt>
                <c:pt idx="632">
                  <c:v>43199</c:v>
                </c:pt>
                <c:pt idx="633">
                  <c:v>43200</c:v>
                </c:pt>
                <c:pt idx="634">
                  <c:v>43201</c:v>
                </c:pt>
                <c:pt idx="635">
                  <c:v>43202</c:v>
                </c:pt>
                <c:pt idx="636">
                  <c:v>43203</c:v>
                </c:pt>
                <c:pt idx="637">
                  <c:v>43204</c:v>
                </c:pt>
                <c:pt idx="638">
                  <c:v>43205</c:v>
                </c:pt>
                <c:pt idx="639">
                  <c:v>43206</c:v>
                </c:pt>
                <c:pt idx="640">
                  <c:v>43207</c:v>
                </c:pt>
                <c:pt idx="641">
                  <c:v>43208</c:v>
                </c:pt>
                <c:pt idx="642">
                  <c:v>43209</c:v>
                </c:pt>
                <c:pt idx="643">
                  <c:v>43210</c:v>
                </c:pt>
                <c:pt idx="644">
                  <c:v>43211</c:v>
                </c:pt>
                <c:pt idx="645">
                  <c:v>43212</c:v>
                </c:pt>
                <c:pt idx="646">
                  <c:v>43213</c:v>
                </c:pt>
                <c:pt idx="647">
                  <c:v>43214</c:v>
                </c:pt>
                <c:pt idx="648">
                  <c:v>43215</c:v>
                </c:pt>
                <c:pt idx="649">
                  <c:v>43216</c:v>
                </c:pt>
                <c:pt idx="650">
                  <c:v>43217</c:v>
                </c:pt>
                <c:pt idx="651">
                  <c:v>43218</c:v>
                </c:pt>
                <c:pt idx="652">
                  <c:v>43219</c:v>
                </c:pt>
                <c:pt idx="653">
                  <c:v>43220</c:v>
                </c:pt>
                <c:pt idx="654">
                  <c:v>43221</c:v>
                </c:pt>
                <c:pt idx="655">
                  <c:v>43222</c:v>
                </c:pt>
                <c:pt idx="656">
                  <c:v>43223</c:v>
                </c:pt>
                <c:pt idx="657">
                  <c:v>43224</c:v>
                </c:pt>
                <c:pt idx="658">
                  <c:v>43225</c:v>
                </c:pt>
                <c:pt idx="659">
                  <c:v>43226</c:v>
                </c:pt>
                <c:pt idx="660">
                  <c:v>43227</c:v>
                </c:pt>
                <c:pt idx="661">
                  <c:v>43228</c:v>
                </c:pt>
                <c:pt idx="662">
                  <c:v>43229</c:v>
                </c:pt>
                <c:pt idx="663">
                  <c:v>43230</c:v>
                </c:pt>
                <c:pt idx="664">
                  <c:v>43231</c:v>
                </c:pt>
                <c:pt idx="665">
                  <c:v>43232</c:v>
                </c:pt>
                <c:pt idx="666">
                  <c:v>43233</c:v>
                </c:pt>
                <c:pt idx="667">
                  <c:v>43234</c:v>
                </c:pt>
                <c:pt idx="668">
                  <c:v>43235</c:v>
                </c:pt>
                <c:pt idx="669">
                  <c:v>43236</c:v>
                </c:pt>
                <c:pt idx="670">
                  <c:v>43237</c:v>
                </c:pt>
                <c:pt idx="671">
                  <c:v>43238</c:v>
                </c:pt>
                <c:pt idx="672">
                  <c:v>43239</c:v>
                </c:pt>
                <c:pt idx="673">
                  <c:v>43240</c:v>
                </c:pt>
                <c:pt idx="674">
                  <c:v>43241</c:v>
                </c:pt>
                <c:pt idx="675">
                  <c:v>43242</c:v>
                </c:pt>
                <c:pt idx="676">
                  <c:v>43243</c:v>
                </c:pt>
                <c:pt idx="677">
                  <c:v>43244</c:v>
                </c:pt>
                <c:pt idx="678">
                  <c:v>43245</c:v>
                </c:pt>
                <c:pt idx="679">
                  <c:v>43246</c:v>
                </c:pt>
                <c:pt idx="680">
                  <c:v>43247</c:v>
                </c:pt>
                <c:pt idx="681">
                  <c:v>43248</c:v>
                </c:pt>
                <c:pt idx="682">
                  <c:v>43249</c:v>
                </c:pt>
                <c:pt idx="683">
                  <c:v>43250</c:v>
                </c:pt>
                <c:pt idx="684">
                  <c:v>43251</c:v>
                </c:pt>
                <c:pt idx="685">
                  <c:v>43252</c:v>
                </c:pt>
                <c:pt idx="686">
                  <c:v>43253</c:v>
                </c:pt>
                <c:pt idx="687">
                  <c:v>43254</c:v>
                </c:pt>
                <c:pt idx="688">
                  <c:v>43255</c:v>
                </c:pt>
                <c:pt idx="689">
                  <c:v>43256</c:v>
                </c:pt>
                <c:pt idx="690">
                  <c:v>43257</c:v>
                </c:pt>
                <c:pt idx="691">
                  <c:v>43258</c:v>
                </c:pt>
                <c:pt idx="692">
                  <c:v>43259</c:v>
                </c:pt>
                <c:pt idx="693">
                  <c:v>43260</c:v>
                </c:pt>
                <c:pt idx="694">
                  <c:v>43261</c:v>
                </c:pt>
                <c:pt idx="695">
                  <c:v>43262</c:v>
                </c:pt>
                <c:pt idx="696">
                  <c:v>43263</c:v>
                </c:pt>
                <c:pt idx="697">
                  <c:v>43264</c:v>
                </c:pt>
                <c:pt idx="698">
                  <c:v>43265</c:v>
                </c:pt>
                <c:pt idx="699">
                  <c:v>43266</c:v>
                </c:pt>
                <c:pt idx="700">
                  <c:v>43267</c:v>
                </c:pt>
                <c:pt idx="701">
                  <c:v>43268</c:v>
                </c:pt>
                <c:pt idx="702">
                  <c:v>43269</c:v>
                </c:pt>
                <c:pt idx="703">
                  <c:v>43270</c:v>
                </c:pt>
                <c:pt idx="704">
                  <c:v>43271</c:v>
                </c:pt>
                <c:pt idx="705">
                  <c:v>43272</c:v>
                </c:pt>
                <c:pt idx="706">
                  <c:v>43273</c:v>
                </c:pt>
                <c:pt idx="707">
                  <c:v>43274</c:v>
                </c:pt>
                <c:pt idx="708">
                  <c:v>43275</c:v>
                </c:pt>
                <c:pt idx="709">
                  <c:v>43276</c:v>
                </c:pt>
                <c:pt idx="710">
                  <c:v>43277</c:v>
                </c:pt>
                <c:pt idx="711">
                  <c:v>43278</c:v>
                </c:pt>
                <c:pt idx="712">
                  <c:v>43279</c:v>
                </c:pt>
                <c:pt idx="713">
                  <c:v>43280</c:v>
                </c:pt>
                <c:pt idx="714">
                  <c:v>43281</c:v>
                </c:pt>
                <c:pt idx="715">
                  <c:v>43282</c:v>
                </c:pt>
                <c:pt idx="716">
                  <c:v>43283</c:v>
                </c:pt>
                <c:pt idx="717">
                  <c:v>43284</c:v>
                </c:pt>
                <c:pt idx="718">
                  <c:v>43285</c:v>
                </c:pt>
                <c:pt idx="719">
                  <c:v>43286</c:v>
                </c:pt>
                <c:pt idx="720">
                  <c:v>43287</c:v>
                </c:pt>
                <c:pt idx="721">
                  <c:v>43288</c:v>
                </c:pt>
                <c:pt idx="722">
                  <c:v>43289</c:v>
                </c:pt>
                <c:pt idx="723">
                  <c:v>43290</c:v>
                </c:pt>
                <c:pt idx="724">
                  <c:v>43291</c:v>
                </c:pt>
                <c:pt idx="725">
                  <c:v>43292</c:v>
                </c:pt>
                <c:pt idx="726">
                  <c:v>43293</c:v>
                </c:pt>
                <c:pt idx="727">
                  <c:v>43294</c:v>
                </c:pt>
                <c:pt idx="728">
                  <c:v>43295</c:v>
                </c:pt>
                <c:pt idx="729">
                  <c:v>43296</c:v>
                </c:pt>
                <c:pt idx="730">
                  <c:v>43297</c:v>
                </c:pt>
                <c:pt idx="731">
                  <c:v>43298</c:v>
                </c:pt>
                <c:pt idx="732">
                  <c:v>43299</c:v>
                </c:pt>
                <c:pt idx="733">
                  <c:v>43300</c:v>
                </c:pt>
                <c:pt idx="734">
                  <c:v>43301</c:v>
                </c:pt>
                <c:pt idx="735">
                  <c:v>43302</c:v>
                </c:pt>
                <c:pt idx="736">
                  <c:v>43303</c:v>
                </c:pt>
                <c:pt idx="737">
                  <c:v>43304</c:v>
                </c:pt>
                <c:pt idx="738">
                  <c:v>43305</c:v>
                </c:pt>
                <c:pt idx="739">
                  <c:v>43306</c:v>
                </c:pt>
                <c:pt idx="740">
                  <c:v>43307</c:v>
                </c:pt>
                <c:pt idx="741">
                  <c:v>43308</c:v>
                </c:pt>
                <c:pt idx="742">
                  <c:v>43309</c:v>
                </c:pt>
                <c:pt idx="743">
                  <c:v>43310</c:v>
                </c:pt>
                <c:pt idx="744">
                  <c:v>43311</c:v>
                </c:pt>
                <c:pt idx="745">
                  <c:v>43312</c:v>
                </c:pt>
                <c:pt idx="746">
                  <c:v>43313</c:v>
                </c:pt>
                <c:pt idx="747">
                  <c:v>43314</c:v>
                </c:pt>
                <c:pt idx="748">
                  <c:v>43315</c:v>
                </c:pt>
                <c:pt idx="749">
                  <c:v>43316</c:v>
                </c:pt>
                <c:pt idx="750">
                  <c:v>43317</c:v>
                </c:pt>
                <c:pt idx="751">
                  <c:v>43318</c:v>
                </c:pt>
                <c:pt idx="752">
                  <c:v>43319</c:v>
                </c:pt>
                <c:pt idx="753">
                  <c:v>43320</c:v>
                </c:pt>
                <c:pt idx="754">
                  <c:v>43321</c:v>
                </c:pt>
                <c:pt idx="755">
                  <c:v>43322</c:v>
                </c:pt>
                <c:pt idx="756">
                  <c:v>43323</c:v>
                </c:pt>
                <c:pt idx="757">
                  <c:v>43324</c:v>
                </c:pt>
                <c:pt idx="758">
                  <c:v>43325</c:v>
                </c:pt>
                <c:pt idx="759">
                  <c:v>43326</c:v>
                </c:pt>
                <c:pt idx="760">
                  <c:v>43327</c:v>
                </c:pt>
                <c:pt idx="761">
                  <c:v>43328</c:v>
                </c:pt>
                <c:pt idx="762">
                  <c:v>43329</c:v>
                </c:pt>
                <c:pt idx="763">
                  <c:v>43330</c:v>
                </c:pt>
                <c:pt idx="764">
                  <c:v>43331</c:v>
                </c:pt>
                <c:pt idx="765">
                  <c:v>43332</c:v>
                </c:pt>
                <c:pt idx="766">
                  <c:v>43333</c:v>
                </c:pt>
                <c:pt idx="767">
                  <c:v>43334</c:v>
                </c:pt>
                <c:pt idx="768">
                  <c:v>43335</c:v>
                </c:pt>
                <c:pt idx="769">
                  <c:v>43336</c:v>
                </c:pt>
                <c:pt idx="770">
                  <c:v>43337</c:v>
                </c:pt>
                <c:pt idx="771">
                  <c:v>43338</c:v>
                </c:pt>
                <c:pt idx="772">
                  <c:v>43339</c:v>
                </c:pt>
                <c:pt idx="773">
                  <c:v>43340</c:v>
                </c:pt>
                <c:pt idx="774">
                  <c:v>43341</c:v>
                </c:pt>
                <c:pt idx="775">
                  <c:v>43342</c:v>
                </c:pt>
                <c:pt idx="776">
                  <c:v>43343</c:v>
                </c:pt>
                <c:pt idx="777">
                  <c:v>43344</c:v>
                </c:pt>
                <c:pt idx="778">
                  <c:v>43345</c:v>
                </c:pt>
                <c:pt idx="779">
                  <c:v>43346</c:v>
                </c:pt>
                <c:pt idx="780">
                  <c:v>43347</c:v>
                </c:pt>
                <c:pt idx="781">
                  <c:v>43348</c:v>
                </c:pt>
                <c:pt idx="782">
                  <c:v>43349</c:v>
                </c:pt>
                <c:pt idx="783">
                  <c:v>43350</c:v>
                </c:pt>
                <c:pt idx="784">
                  <c:v>43351</c:v>
                </c:pt>
                <c:pt idx="785">
                  <c:v>43352</c:v>
                </c:pt>
                <c:pt idx="786">
                  <c:v>43353</c:v>
                </c:pt>
                <c:pt idx="787">
                  <c:v>43354</c:v>
                </c:pt>
                <c:pt idx="788">
                  <c:v>43355</c:v>
                </c:pt>
                <c:pt idx="789">
                  <c:v>43356</c:v>
                </c:pt>
                <c:pt idx="790">
                  <c:v>43357</c:v>
                </c:pt>
                <c:pt idx="791">
                  <c:v>43358</c:v>
                </c:pt>
                <c:pt idx="792">
                  <c:v>43359</c:v>
                </c:pt>
                <c:pt idx="793">
                  <c:v>43360</c:v>
                </c:pt>
                <c:pt idx="794">
                  <c:v>43361</c:v>
                </c:pt>
                <c:pt idx="795">
                  <c:v>43362</c:v>
                </c:pt>
                <c:pt idx="796">
                  <c:v>43363</c:v>
                </c:pt>
                <c:pt idx="797">
                  <c:v>43364</c:v>
                </c:pt>
                <c:pt idx="798">
                  <c:v>43365</c:v>
                </c:pt>
                <c:pt idx="799">
                  <c:v>43366</c:v>
                </c:pt>
                <c:pt idx="800">
                  <c:v>43367</c:v>
                </c:pt>
                <c:pt idx="801">
                  <c:v>43368</c:v>
                </c:pt>
                <c:pt idx="802">
                  <c:v>43369</c:v>
                </c:pt>
                <c:pt idx="803">
                  <c:v>43370</c:v>
                </c:pt>
                <c:pt idx="804">
                  <c:v>43371</c:v>
                </c:pt>
                <c:pt idx="805">
                  <c:v>43372</c:v>
                </c:pt>
                <c:pt idx="806">
                  <c:v>43373</c:v>
                </c:pt>
                <c:pt idx="807">
                  <c:v>43374</c:v>
                </c:pt>
                <c:pt idx="808">
                  <c:v>43375</c:v>
                </c:pt>
                <c:pt idx="809">
                  <c:v>43376</c:v>
                </c:pt>
                <c:pt idx="810">
                  <c:v>43377</c:v>
                </c:pt>
                <c:pt idx="811">
                  <c:v>43378</c:v>
                </c:pt>
                <c:pt idx="812">
                  <c:v>43379</c:v>
                </c:pt>
                <c:pt idx="813">
                  <c:v>43380</c:v>
                </c:pt>
                <c:pt idx="814">
                  <c:v>43381</c:v>
                </c:pt>
                <c:pt idx="815">
                  <c:v>43382</c:v>
                </c:pt>
                <c:pt idx="816">
                  <c:v>43383</c:v>
                </c:pt>
                <c:pt idx="817">
                  <c:v>43384</c:v>
                </c:pt>
                <c:pt idx="818">
                  <c:v>43385</c:v>
                </c:pt>
                <c:pt idx="819">
                  <c:v>43386</c:v>
                </c:pt>
                <c:pt idx="820">
                  <c:v>43387</c:v>
                </c:pt>
                <c:pt idx="821">
                  <c:v>43388</c:v>
                </c:pt>
                <c:pt idx="822">
                  <c:v>43389</c:v>
                </c:pt>
                <c:pt idx="823">
                  <c:v>43390</c:v>
                </c:pt>
                <c:pt idx="824">
                  <c:v>43391</c:v>
                </c:pt>
                <c:pt idx="825">
                  <c:v>43392</c:v>
                </c:pt>
                <c:pt idx="826">
                  <c:v>43393</c:v>
                </c:pt>
                <c:pt idx="827">
                  <c:v>43394</c:v>
                </c:pt>
                <c:pt idx="828">
                  <c:v>43395</c:v>
                </c:pt>
                <c:pt idx="829">
                  <c:v>43396</c:v>
                </c:pt>
                <c:pt idx="830">
                  <c:v>43397</c:v>
                </c:pt>
                <c:pt idx="831">
                  <c:v>43398</c:v>
                </c:pt>
                <c:pt idx="832">
                  <c:v>43399</c:v>
                </c:pt>
                <c:pt idx="833">
                  <c:v>43400</c:v>
                </c:pt>
                <c:pt idx="834">
                  <c:v>43401</c:v>
                </c:pt>
                <c:pt idx="835">
                  <c:v>43402</c:v>
                </c:pt>
                <c:pt idx="836">
                  <c:v>43403</c:v>
                </c:pt>
                <c:pt idx="837">
                  <c:v>43404</c:v>
                </c:pt>
                <c:pt idx="838">
                  <c:v>43405</c:v>
                </c:pt>
                <c:pt idx="839">
                  <c:v>43406</c:v>
                </c:pt>
                <c:pt idx="840">
                  <c:v>43407</c:v>
                </c:pt>
                <c:pt idx="841">
                  <c:v>43408</c:v>
                </c:pt>
                <c:pt idx="842">
                  <c:v>43409</c:v>
                </c:pt>
                <c:pt idx="843">
                  <c:v>43410</c:v>
                </c:pt>
                <c:pt idx="844">
                  <c:v>43411</c:v>
                </c:pt>
                <c:pt idx="845">
                  <c:v>43412</c:v>
                </c:pt>
                <c:pt idx="846">
                  <c:v>43413</c:v>
                </c:pt>
                <c:pt idx="847">
                  <c:v>43414</c:v>
                </c:pt>
                <c:pt idx="848">
                  <c:v>43415</c:v>
                </c:pt>
                <c:pt idx="849">
                  <c:v>43416</c:v>
                </c:pt>
                <c:pt idx="850">
                  <c:v>43417</c:v>
                </c:pt>
                <c:pt idx="851">
                  <c:v>43418</c:v>
                </c:pt>
                <c:pt idx="852">
                  <c:v>43419</c:v>
                </c:pt>
                <c:pt idx="853">
                  <c:v>43420</c:v>
                </c:pt>
                <c:pt idx="854">
                  <c:v>43421</c:v>
                </c:pt>
                <c:pt idx="855">
                  <c:v>43422</c:v>
                </c:pt>
                <c:pt idx="856">
                  <c:v>43423</c:v>
                </c:pt>
                <c:pt idx="857">
                  <c:v>43424</c:v>
                </c:pt>
                <c:pt idx="858">
                  <c:v>43425</c:v>
                </c:pt>
                <c:pt idx="859">
                  <c:v>43426</c:v>
                </c:pt>
                <c:pt idx="860">
                  <c:v>43427</c:v>
                </c:pt>
                <c:pt idx="861">
                  <c:v>43428</c:v>
                </c:pt>
                <c:pt idx="862">
                  <c:v>43429</c:v>
                </c:pt>
                <c:pt idx="863">
                  <c:v>43430</c:v>
                </c:pt>
                <c:pt idx="864">
                  <c:v>43431</c:v>
                </c:pt>
                <c:pt idx="865">
                  <c:v>43432</c:v>
                </c:pt>
                <c:pt idx="866">
                  <c:v>43433</c:v>
                </c:pt>
                <c:pt idx="867">
                  <c:v>43434</c:v>
                </c:pt>
                <c:pt idx="868">
                  <c:v>43435</c:v>
                </c:pt>
                <c:pt idx="869">
                  <c:v>43436</c:v>
                </c:pt>
                <c:pt idx="870">
                  <c:v>43437</c:v>
                </c:pt>
                <c:pt idx="871">
                  <c:v>43438</c:v>
                </c:pt>
                <c:pt idx="872">
                  <c:v>43439</c:v>
                </c:pt>
                <c:pt idx="873">
                  <c:v>43440</c:v>
                </c:pt>
                <c:pt idx="874">
                  <c:v>43441</c:v>
                </c:pt>
                <c:pt idx="875">
                  <c:v>43442</c:v>
                </c:pt>
                <c:pt idx="876">
                  <c:v>43443</c:v>
                </c:pt>
                <c:pt idx="877">
                  <c:v>43444</c:v>
                </c:pt>
                <c:pt idx="878">
                  <c:v>43445</c:v>
                </c:pt>
                <c:pt idx="879">
                  <c:v>43446</c:v>
                </c:pt>
                <c:pt idx="880">
                  <c:v>43447</c:v>
                </c:pt>
                <c:pt idx="881">
                  <c:v>43448</c:v>
                </c:pt>
                <c:pt idx="882">
                  <c:v>43449</c:v>
                </c:pt>
                <c:pt idx="883">
                  <c:v>43450</c:v>
                </c:pt>
                <c:pt idx="884">
                  <c:v>43451</c:v>
                </c:pt>
                <c:pt idx="885">
                  <c:v>43452</c:v>
                </c:pt>
                <c:pt idx="886">
                  <c:v>43453</c:v>
                </c:pt>
                <c:pt idx="887">
                  <c:v>43454</c:v>
                </c:pt>
                <c:pt idx="888">
                  <c:v>43455</c:v>
                </c:pt>
                <c:pt idx="889">
                  <c:v>43456</c:v>
                </c:pt>
                <c:pt idx="890">
                  <c:v>43457</c:v>
                </c:pt>
                <c:pt idx="891">
                  <c:v>43458</c:v>
                </c:pt>
                <c:pt idx="892">
                  <c:v>43459</c:v>
                </c:pt>
                <c:pt idx="893">
                  <c:v>43460</c:v>
                </c:pt>
                <c:pt idx="894">
                  <c:v>43461</c:v>
                </c:pt>
                <c:pt idx="895">
                  <c:v>43462</c:v>
                </c:pt>
                <c:pt idx="896">
                  <c:v>43463</c:v>
                </c:pt>
                <c:pt idx="897">
                  <c:v>43464</c:v>
                </c:pt>
                <c:pt idx="898">
                  <c:v>43465</c:v>
                </c:pt>
                <c:pt idx="899">
                  <c:v>43466</c:v>
                </c:pt>
                <c:pt idx="900">
                  <c:v>43467</c:v>
                </c:pt>
                <c:pt idx="901">
                  <c:v>43468</c:v>
                </c:pt>
                <c:pt idx="902">
                  <c:v>43469</c:v>
                </c:pt>
                <c:pt idx="903">
                  <c:v>43470</c:v>
                </c:pt>
                <c:pt idx="904">
                  <c:v>43471</c:v>
                </c:pt>
                <c:pt idx="905">
                  <c:v>43472</c:v>
                </c:pt>
                <c:pt idx="906">
                  <c:v>43473</c:v>
                </c:pt>
                <c:pt idx="907">
                  <c:v>43474</c:v>
                </c:pt>
                <c:pt idx="908">
                  <c:v>43475</c:v>
                </c:pt>
                <c:pt idx="909">
                  <c:v>43476</c:v>
                </c:pt>
                <c:pt idx="910">
                  <c:v>43477</c:v>
                </c:pt>
                <c:pt idx="911">
                  <c:v>43478</c:v>
                </c:pt>
                <c:pt idx="912">
                  <c:v>43479</c:v>
                </c:pt>
                <c:pt idx="913">
                  <c:v>43480</c:v>
                </c:pt>
                <c:pt idx="914">
                  <c:v>43481</c:v>
                </c:pt>
                <c:pt idx="915">
                  <c:v>43482</c:v>
                </c:pt>
                <c:pt idx="916">
                  <c:v>43483</c:v>
                </c:pt>
                <c:pt idx="917">
                  <c:v>43484</c:v>
                </c:pt>
                <c:pt idx="918">
                  <c:v>43485</c:v>
                </c:pt>
                <c:pt idx="919">
                  <c:v>43486</c:v>
                </c:pt>
                <c:pt idx="920">
                  <c:v>43487</c:v>
                </c:pt>
                <c:pt idx="921">
                  <c:v>43488</c:v>
                </c:pt>
                <c:pt idx="922">
                  <c:v>43489</c:v>
                </c:pt>
                <c:pt idx="923">
                  <c:v>43490</c:v>
                </c:pt>
                <c:pt idx="924">
                  <c:v>43491</c:v>
                </c:pt>
                <c:pt idx="925">
                  <c:v>43492</c:v>
                </c:pt>
                <c:pt idx="926">
                  <c:v>43493</c:v>
                </c:pt>
                <c:pt idx="927">
                  <c:v>43494</c:v>
                </c:pt>
                <c:pt idx="928">
                  <c:v>43495</c:v>
                </c:pt>
                <c:pt idx="929">
                  <c:v>43496</c:v>
                </c:pt>
                <c:pt idx="930">
                  <c:v>43497</c:v>
                </c:pt>
                <c:pt idx="931">
                  <c:v>43498</c:v>
                </c:pt>
                <c:pt idx="932">
                  <c:v>43499</c:v>
                </c:pt>
                <c:pt idx="933">
                  <c:v>43500</c:v>
                </c:pt>
                <c:pt idx="934">
                  <c:v>43501</c:v>
                </c:pt>
                <c:pt idx="935">
                  <c:v>43502</c:v>
                </c:pt>
                <c:pt idx="936">
                  <c:v>43503</c:v>
                </c:pt>
                <c:pt idx="937">
                  <c:v>43504</c:v>
                </c:pt>
                <c:pt idx="938">
                  <c:v>43505</c:v>
                </c:pt>
                <c:pt idx="939">
                  <c:v>43506</c:v>
                </c:pt>
                <c:pt idx="940">
                  <c:v>43507</c:v>
                </c:pt>
                <c:pt idx="941">
                  <c:v>43508</c:v>
                </c:pt>
                <c:pt idx="942">
                  <c:v>43509</c:v>
                </c:pt>
                <c:pt idx="943">
                  <c:v>43510</c:v>
                </c:pt>
                <c:pt idx="944">
                  <c:v>43511</c:v>
                </c:pt>
                <c:pt idx="945">
                  <c:v>43512</c:v>
                </c:pt>
                <c:pt idx="946">
                  <c:v>43513</c:v>
                </c:pt>
                <c:pt idx="947">
                  <c:v>43514</c:v>
                </c:pt>
                <c:pt idx="948">
                  <c:v>43515</c:v>
                </c:pt>
                <c:pt idx="949">
                  <c:v>43516</c:v>
                </c:pt>
                <c:pt idx="950">
                  <c:v>43517</c:v>
                </c:pt>
                <c:pt idx="951">
                  <c:v>43518</c:v>
                </c:pt>
                <c:pt idx="952">
                  <c:v>43519</c:v>
                </c:pt>
                <c:pt idx="953">
                  <c:v>43520</c:v>
                </c:pt>
                <c:pt idx="954">
                  <c:v>43521</c:v>
                </c:pt>
                <c:pt idx="955">
                  <c:v>43522</c:v>
                </c:pt>
                <c:pt idx="956">
                  <c:v>43523</c:v>
                </c:pt>
                <c:pt idx="957">
                  <c:v>43524</c:v>
                </c:pt>
                <c:pt idx="958">
                  <c:v>43525</c:v>
                </c:pt>
                <c:pt idx="959">
                  <c:v>43526</c:v>
                </c:pt>
                <c:pt idx="960">
                  <c:v>43527</c:v>
                </c:pt>
                <c:pt idx="961">
                  <c:v>43528</c:v>
                </c:pt>
                <c:pt idx="962">
                  <c:v>43529</c:v>
                </c:pt>
                <c:pt idx="963">
                  <c:v>43530</c:v>
                </c:pt>
                <c:pt idx="964">
                  <c:v>43531</c:v>
                </c:pt>
                <c:pt idx="965">
                  <c:v>43532</c:v>
                </c:pt>
                <c:pt idx="966">
                  <c:v>43533</c:v>
                </c:pt>
                <c:pt idx="967">
                  <c:v>43534</c:v>
                </c:pt>
                <c:pt idx="968">
                  <c:v>43535</c:v>
                </c:pt>
                <c:pt idx="969">
                  <c:v>43536</c:v>
                </c:pt>
                <c:pt idx="970">
                  <c:v>43537</c:v>
                </c:pt>
                <c:pt idx="971">
                  <c:v>43538</c:v>
                </c:pt>
                <c:pt idx="972">
                  <c:v>43539</c:v>
                </c:pt>
                <c:pt idx="973">
                  <c:v>43540</c:v>
                </c:pt>
                <c:pt idx="974">
                  <c:v>43541</c:v>
                </c:pt>
                <c:pt idx="975">
                  <c:v>43542</c:v>
                </c:pt>
                <c:pt idx="976">
                  <c:v>43543</c:v>
                </c:pt>
                <c:pt idx="977">
                  <c:v>43544</c:v>
                </c:pt>
                <c:pt idx="978">
                  <c:v>43545</c:v>
                </c:pt>
                <c:pt idx="979">
                  <c:v>43546</c:v>
                </c:pt>
                <c:pt idx="980">
                  <c:v>43547</c:v>
                </c:pt>
                <c:pt idx="981">
                  <c:v>43548</c:v>
                </c:pt>
                <c:pt idx="982">
                  <c:v>43549</c:v>
                </c:pt>
                <c:pt idx="983">
                  <c:v>43550</c:v>
                </c:pt>
                <c:pt idx="984">
                  <c:v>43551</c:v>
                </c:pt>
                <c:pt idx="985">
                  <c:v>43552</c:v>
                </c:pt>
                <c:pt idx="986">
                  <c:v>43553</c:v>
                </c:pt>
                <c:pt idx="987">
                  <c:v>43554</c:v>
                </c:pt>
                <c:pt idx="988">
                  <c:v>43555</c:v>
                </c:pt>
                <c:pt idx="989">
                  <c:v>43556</c:v>
                </c:pt>
                <c:pt idx="990">
                  <c:v>43557</c:v>
                </c:pt>
                <c:pt idx="991">
                  <c:v>43558</c:v>
                </c:pt>
                <c:pt idx="992">
                  <c:v>43559</c:v>
                </c:pt>
                <c:pt idx="993">
                  <c:v>43560</c:v>
                </c:pt>
                <c:pt idx="994">
                  <c:v>43561</c:v>
                </c:pt>
                <c:pt idx="995">
                  <c:v>43562</c:v>
                </c:pt>
                <c:pt idx="996">
                  <c:v>43563</c:v>
                </c:pt>
                <c:pt idx="997">
                  <c:v>43564</c:v>
                </c:pt>
                <c:pt idx="998">
                  <c:v>43565</c:v>
                </c:pt>
                <c:pt idx="999">
                  <c:v>43566</c:v>
                </c:pt>
                <c:pt idx="1000">
                  <c:v>43567</c:v>
                </c:pt>
                <c:pt idx="1001">
                  <c:v>43568</c:v>
                </c:pt>
                <c:pt idx="1002">
                  <c:v>43569</c:v>
                </c:pt>
                <c:pt idx="1003">
                  <c:v>43570</c:v>
                </c:pt>
                <c:pt idx="1004">
                  <c:v>43571</c:v>
                </c:pt>
                <c:pt idx="1005">
                  <c:v>43572</c:v>
                </c:pt>
                <c:pt idx="1006">
                  <c:v>43573</c:v>
                </c:pt>
                <c:pt idx="1007">
                  <c:v>43574</c:v>
                </c:pt>
                <c:pt idx="1008">
                  <c:v>43575</c:v>
                </c:pt>
                <c:pt idx="1009">
                  <c:v>43576</c:v>
                </c:pt>
                <c:pt idx="1010">
                  <c:v>43577</c:v>
                </c:pt>
                <c:pt idx="1011">
                  <c:v>43578</c:v>
                </c:pt>
                <c:pt idx="1012">
                  <c:v>43579</c:v>
                </c:pt>
                <c:pt idx="1013">
                  <c:v>43580</c:v>
                </c:pt>
                <c:pt idx="1014">
                  <c:v>43581</c:v>
                </c:pt>
                <c:pt idx="1015">
                  <c:v>43582</c:v>
                </c:pt>
                <c:pt idx="1016">
                  <c:v>43583</c:v>
                </c:pt>
                <c:pt idx="1017">
                  <c:v>43584</c:v>
                </c:pt>
                <c:pt idx="1018">
                  <c:v>43585</c:v>
                </c:pt>
                <c:pt idx="1019">
                  <c:v>43586</c:v>
                </c:pt>
                <c:pt idx="1020">
                  <c:v>43587</c:v>
                </c:pt>
                <c:pt idx="1021">
                  <c:v>43588</c:v>
                </c:pt>
                <c:pt idx="1022">
                  <c:v>43589</c:v>
                </c:pt>
                <c:pt idx="1023">
                  <c:v>43590</c:v>
                </c:pt>
                <c:pt idx="1024">
                  <c:v>43591</c:v>
                </c:pt>
                <c:pt idx="1025">
                  <c:v>43592</c:v>
                </c:pt>
                <c:pt idx="1026">
                  <c:v>43593</c:v>
                </c:pt>
                <c:pt idx="1027">
                  <c:v>43594</c:v>
                </c:pt>
                <c:pt idx="1028">
                  <c:v>43595</c:v>
                </c:pt>
                <c:pt idx="1029">
                  <c:v>43596</c:v>
                </c:pt>
                <c:pt idx="1030">
                  <c:v>43597</c:v>
                </c:pt>
                <c:pt idx="1031">
                  <c:v>43598</c:v>
                </c:pt>
                <c:pt idx="1032">
                  <c:v>43599</c:v>
                </c:pt>
                <c:pt idx="1033">
                  <c:v>43600</c:v>
                </c:pt>
                <c:pt idx="1034">
                  <c:v>43601</c:v>
                </c:pt>
                <c:pt idx="1035">
                  <c:v>43602</c:v>
                </c:pt>
                <c:pt idx="1036">
                  <c:v>43603</c:v>
                </c:pt>
                <c:pt idx="1037">
                  <c:v>43604</c:v>
                </c:pt>
                <c:pt idx="1038">
                  <c:v>43605</c:v>
                </c:pt>
                <c:pt idx="1039">
                  <c:v>43606</c:v>
                </c:pt>
                <c:pt idx="1040">
                  <c:v>43607</c:v>
                </c:pt>
                <c:pt idx="1041">
                  <c:v>43608</c:v>
                </c:pt>
                <c:pt idx="1042">
                  <c:v>43609</c:v>
                </c:pt>
                <c:pt idx="1043">
                  <c:v>43610</c:v>
                </c:pt>
                <c:pt idx="1044">
                  <c:v>43611</c:v>
                </c:pt>
                <c:pt idx="1045">
                  <c:v>43612</c:v>
                </c:pt>
                <c:pt idx="1046">
                  <c:v>43613</c:v>
                </c:pt>
                <c:pt idx="1047">
                  <c:v>43614</c:v>
                </c:pt>
                <c:pt idx="1048">
                  <c:v>43615</c:v>
                </c:pt>
                <c:pt idx="1049">
                  <c:v>43616</c:v>
                </c:pt>
                <c:pt idx="1050">
                  <c:v>43617</c:v>
                </c:pt>
                <c:pt idx="1051">
                  <c:v>43618</c:v>
                </c:pt>
                <c:pt idx="1052">
                  <c:v>43619</c:v>
                </c:pt>
                <c:pt idx="1053">
                  <c:v>43620</c:v>
                </c:pt>
                <c:pt idx="1054">
                  <c:v>43621</c:v>
                </c:pt>
                <c:pt idx="1055">
                  <c:v>43622</c:v>
                </c:pt>
                <c:pt idx="1056">
                  <c:v>43623</c:v>
                </c:pt>
                <c:pt idx="1057">
                  <c:v>43624</c:v>
                </c:pt>
                <c:pt idx="1058">
                  <c:v>43625</c:v>
                </c:pt>
                <c:pt idx="1059">
                  <c:v>43626</c:v>
                </c:pt>
                <c:pt idx="1060">
                  <c:v>43627</c:v>
                </c:pt>
                <c:pt idx="1061">
                  <c:v>43628</c:v>
                </c:pt>
                <c:pt idx="1062">
                  <c:v>43629</c:v>
                </c:pt>
                <c:pt idx="1063">
                  <c:v>43630</c:v>
                </c:pt>
                <c:pt idx="1064">
                  <c:v>43631</c:v>
                </c:pt>
                <c:pt idx="1065">
                  <c:v>43632</c:v>
                </c:pt>
                <c:pt idx="1066">
                  <c:v>43633</c:v>
                </c:pt>
                <c:pt idx="1067">
                  <c:v>43634</c:v>
                </c:pt>
                <c:pt idx="1068">
                  <c:v>43635</c:v>
                </c:pt>
                <c:pt idx="1069">
                  <c:v>43636</c:v>
                </c:pt>
                <c:pt idx="1070">
                  <c:v>43637</c:v>
                </c:pt>
                <c:pt idx="1071">
                  <c:v>43638</c:v>
                </c:pt>
                <c:pt idx="1072">
                  <c:v>43639</c:v>
                </c:pt>
                <c:pt idx="1073">
                  <c:v>43640</c:v>
                </c:pt>
                <c:pt idx="1074">
                  <c:v>43641</c:v>
                </c:pt>
                <c:pt idx="1075">
                  <c:v>43642</c:v>
                </c:pt>
                <c:pt idx="1076">
                  <c:v>43643</c:v>
                </c:pt>
                <c:pt idx="1077">
                  <c:v>43644</c:v>
                </c:pt>
                <c:pt idx="1078">
                  <c:v>43645</c:v>
                </c:pt>
                <c:pt idx="1079">
                  <c:v>43646</c:v>
                </c:pt>
                <c:pt idx="1080">
                  <c:v>43647</c:v>
                </c:pt>
                <c:pt idx="1081">
                  <c:v>43648</c:v>
                </c:pt>
                <c:pt idx="1082">
                  <c:v>43649</c:v>
                </c:pt>
                <c:pt idx="1083">
                  <c:v>43650</c:v>
                </c:pt>
                <c:pt idx="1084">
                  <c:v>43651</c:v>
                </c:pt>
                <c:pt idx="1085">
                  <c:v>43652</c:v>
                </c:pt>
                <c:pt idx="1086">
                  <c:v>43653</c:v>
                </c:pt>
                <c:pt idx="1087">
                  <c:v>43654</c:v>
                </c:pt>
                <c:pt idx="1088">
                  <c:v>43655</c:v>
                </c:pt>
                <c:pt idx="1089">
                  <c:v>43656</c:v>
                </c:pt>
                <c:pt idx="1090">
                  <c:v>43657</c:v>
                </c:pt>
                <c:pt idx="1091">
                  <c:v>43658</c:v>
                </c:pt>
                <c:pt idx="1092">
                  <c:v>43659</c:v>
                </c:pt>
                <c:pt idx="1093">
                  <c:v>43660</c:v>
                </c:pt>
                <c:pt idx="1094">
                  <c:v>43661</c:v>
                </c:pt>
                <c:pt idx="1095">
                  <c:v>43662</c:v>
                </c:pt>
                <c:pt idx="1096">
                  <c:v>43663</c:v>
                </c:pt>
                <c:pt idx="1097">
                  <c:v>43664</c:v>
                </c:pt>
                <c:pt idx="1098">
                  <c:v>43665</c:v>
                </c:pt>
                <c:pt idx="1099">
                  <c:v>43666</c:v>
                </c:pt>
                <c:pt idx="1100">
                  <c:v>43667</c:v>
                </c:pt>
                <c:pt idx="1101">
                  <c:v>43668</c:v>
                </c:pt>
                <c:pt idx="1102">
                  <c:v>43669</c:v>
                </c:pt>
                <c:pt idx="1103">
                  <c:v>43670</c:v>
                </c:pt>
                <c:pt idx="1104">
                  <c:v>43671</c:v>
                </c:pt>
                <c:pt idx="1105">
                  <c:v>43672</c:v>
                </c:pt>
                <c:pt idx="1106">
                  <c:v>43673</c:v>
                </c:pt>
                <c:pt idx="1107">
                  <c:v>43674</c:v>
                </c:pt>
                <c:pt idx="1108">
                  <c:v>43675</c:v>
                </c:pt>
                <c:pt idx="1109">
                  <c:v>43676</c:v>
                </c:pt>
                <c:pt idx="1110">
                  <c:v>43677</c:v>
                </c:pt>
                <c:pt idx="1111">
                  <c:v>43678</c:v>
                </c:pt>
                <c:pt idx="1112">
                  <c:v>43679</c:v>
                </c:pt>
                <c:pt idx="1113">
                  <c:v>43680</c:v>
                </c:pt>
                <c:pt idx="1114">
                  <c:v>43681</c:v>
                </c:pt>
                <c:pt idx="1115">
                  <c:v>43682</c:v>
                </c:pt>
                <c:pt idx="1116">
                  <c:v>43683</c:v>
                </c:pt>
                <c:pt idx="1117">
                  <c:v>43684</c:v>
                </c:pt>
                <c:pt idx="1118">
                  <c:v>43685</c:v>
                </c:pt>
                <c:pt idx="1119">
                  <c:v>43686</c:v>
                </c:pt>
                <c:pt idx="1120">
                  <c:v>43687</c:v>
                </c:pt>
                <c:pt idx="1121">
                  <c:v>43688</c:v>
                </c:pt>
                <c:pt idx="1122">
                  <c:v>43689</c:v>
                </c:pt>
                <c:pt idx="1123">
                  <c:v>43690</c:v>
                </c:pt>
                <c:pt idx="1124">
                  <c:v>43691</c:v>
                </c:pt>
                <c:pt idx="1125">
                  <c:v>43692</c:v>
                </c:pt>
                <c:pt idx="1126">
                  <c:v>43693</c:v>
                </c:pt>
                <c:pt idx="1127">
                  <c:v>43694</c:v>
                </c:pt>
                <c:pt idx="1128">
                  <c:v>43695</c:v>
                </c:pt>
                <c:pt idx="1129">
                  <c:v>43696</c:v>
                </c:pt>
                <c:pt idx="1130">
                  <c:v>43697</c:v>
                </c:pt>
                <c:pt idx="1131">
                  <c:v>43698</c:v>
                </c:pt>
                <c:pt idx="1132">
                  <c:v>43699</c:v>
                </c:pt>
                <c:pt idx="1133">
                  <c:v>43700</c:v>
                </c:pt>
                <c:pt idx="1134">
                  <c:v>43701</c:v>
                </c:pt>
                <c:pt idx="1135">
                  <c:v>43702</c:v>
                </c:pt>
                <c:pt idx="1136">
                  <c:v>43703</c:v>
                </c:pt>
                <c:pt idx="1137">
                  <c:v>43704</c:v>
                </c:pt>
                <c:pt idx="1138">
                  <c:v>43705</c:v>
                </c:pt>
                <c:pt idx="1139">
                  <c:v>43706</c:v>
                </c:pt>
                <c:pt idx="1140">
                  <c:v>43707</c:v>
                </c:pt>
                <c:pt idx="1141">
                  <c:v>43708</c:v>
                </c:pt>
                <c:pt idx="1142">
                  <c:v>43709</c:v>
                </c:pt>
                <c:pt idx="1143">
                  <c:v>43710</c:v>
                </c:pt>
                <c:pt idx="1144">
                  <c:v>43711</c:v>
                </c:pt>
                <c:pt idx="1145">
                  <c:v>43712</c:v>
                </c:pt>
                <c:pt idx="1146">
                  <c:v>43713</c:v>
                </c:pt>
                <c:pt idx="1147">
                  <c:v>43714</c:v>
                </c:pt>
                <c:pt idx="1148">
                  <c:v>43715</c:v>
                </c:pt>
                <c:pt idx="1149">
                  <c:v>43716</c:v>
                </c:pt>
                <c:pt idx="1150">
                  <c:v>43717</c:v>
                </c:pt>
                <c:pt idx="1151">
                  <c:v>43718</c:v>
                </c:pt>
                <c:pt idx="1152">
                  <c:v>43719</c:v>
                </c:pt>
                <c:pt idx="1153">
                  <c:v>43720</c:v>
                </c:pt>
                <c:pt idx="1154">
                  <c:v>43721</c:v>
                </c:pt>
                <c:pt idx="1155">
                  <c:v>43722</c:v>
                </c:pt>
                <c:pt idx="1156">
                  <c:v>43723</c:v>
                </c:pt>
                <c:pt idx="1157">
                  <c:v>43724</c:v>
                </c:pt>
                <c:pt idx="1158">
                  <c:v>43725</c:v>
                </c:pt>
                <c:pt idx="1159">
                  <c:v>43726</c:v>
                </c:pt>
                <c:pt idx="1160">
                  <c:v>43727</c:v>
                </c:pt>
                <c:pt idx="1161">
                  <c:v>43728</c:v>
                </c:pt>
                <c:pt idx="1162">
                  <c:v>43729</c:v>
                </c:pt>
                <c:pt idx="1163">
                  <c:v>43730</c:v>
                </c:pt>
                <c:pt idx="1164">
                  <c:v>43731</c:v>
                </c:pt>
                <c:pt idx="1165">
                  <c:v>43732</c:v>
                </c:pt>
                <c:pt idx="1166">
                  <c:v>43733</c:v>
                </c:pt>
                <c:pt idx="1167">
                  <c:v>43734</c:v>
                </c:pt>
                <c:pt idx="1168">
                  <c:v>43735</c:v>
                </c:pt>
                <c:pt idx="1169">
                  <c:v>43736</c:v>
                </c:pt>
                <c:pt idx="1170">
                  <c:v>43737</c:v>
                </c:pt>
                <c:pt idx="1171">
                  <c:v>43738</c:v>
                </c:pt>
                <c:pt idx="1172">
                  <c:v>43739</c:v>
                </c:pt>
                <c:pt idx="1173">
                  <c:v>43740</c:v>
                </c:pt>
                <c:pt idx="1174">
                  <c:v>43741</c:v>
                </c:pt>
                <c:pt idx="1175">
                  <c:v>43742</c:v>
                </c:pt>
                <c:pt idx="1176">
                  <c:v>43743</c:v>
                </c:pt>
                <c:pt idx="1177">
                  <c:v>43744</c:v>
                </c:pt>
                <c:pt idx="1178">
                  <c:v>43745</c:v>
                </c:pt>
                <c:pt idx="1179">
                  <c:v>43746</c:v>
                </c:pt>
                <c:pt idx="1180">
                  <c:v>43747</c:v>
                </c:pt>
                <c:pt idx="1181">
                  <c:v>43748</c:v>
                </c:pt>
                <c:pt idx="1182">
                  <c:v>43749</c:v>
                </c:pt>
                <c:pt idx="1183">
                  <c:v>43750</c:v>
                </c:pt>
                <c:pt idx="1184">
                  <c:v>43751</c:v>
                </c:pt>
                <c:pt idx="1185">
                  <c:v>43752</c:v>
                </c:pt>
                <c:pt idx="1186">
                  <c:v>43753</c:v>
                </c:pt>
                <c:pt idx="1187">
                  <c:v>43754</c:v>
                </c:pt>
                <c:pt idx="1188">
                  <c:v>43755</c:v>
                </c:pt>
                <c:pt idx="1189">
                  <c:v>43756</c:v>
                </c:pt>
                <c:pt idx="1190">
                  <c:v>43757</c:v>
                </c:pt>
                <c:pt idx="1191">
                  <c:v>43758</c:v>
                </c:pt>
                <c:pt idx="1192">
                  <c:v>43759</c:v>
                </c:pt>
                <c:pt idx="1193">
                  <c:v>43760</c:v>
                </c:pt>
                <c:pt idx="1194">
                  <c:v>43761</c:v>
                </c:pt>
                <c:pt idx="1195">
                  <c:v>43762</c:v>
                </c:pt>
                <c:pt idx="1196">
                  <c:v>43763</c:v>
                </c:pt>
                <c:pt idx="1197">
                  <c:v>43764</c:v>
                </c:pt>
                <c:pt idx="1198">
                  <c:v>43765</c:v>
                </c:pt>
                <c:pt idx="1199">
                  <c:v>43766</c:v>
                </c:pt>
                <c:pt idx="1200">
                  <c:v>43767</c:v>
                </c:pt>
                <c:pt idx="1201">
                  <c:v>43768</c:v>
                </c:pt>
                <c:pt idx="1202">
                  <c:v>43769</c:v>
                </c:pt>
                <c:pt idx="1203">
                  <c:v>43770</c:v>
                </c:pt>
                <c:pt idx="1204">
                  <c:v>43771</c:v>
                </c:pt>
                <c:pt idx="1205">
                  <c:v>43772</c:v>
                </c:pt>
                <c:pt idx="1206">
                  <c:v>43773</c:v>
                </c:pt>
                <c:pt idx="1207">
                  <c:v>43774</c:v>
                </c:pt>
                <c:pt idx="1208">
                  <c:v>43775</c:v>
                </c:pt>
                <c:pt idx="1209">
                  <c:v>43776</c:v>
                </c:pt>
                <c:pt idx="1210">
                  <c:v>43777</c:v>
                </c:pt>
                <c:pt idx="1211">
                  <c:v>43778</c:v>
                </c:pt>
                <c:pt idx="1212">
                  <c:v>43779</c:v>
                </c:pt>
                <c:pt idx="1213">
                  <c:v>43780</c:v>
                </c:pt>
                <c:pt idx="1214">
                  <c:v>43781</c:v>
                </c:pt>
                <c:pt idx="1215">
                  <c:v>43782</c:v>
                </c:pt>
                <c:pt idx="1216">
                  <c:v>43783</c:v>
                </c:pt>
                <c:pt idx="1217">
                  <c:v>43784</c:v>
                </c:pt>
                <c:pt idx="1218">
                  <c:v>43785</c:v>
                </c:pt>
                <c:pt idx="1219">
                  <c:v>43786</c:v>
                </c:pt>
                <c:pt idx="1220">
                  <c:v>43787</c:v>
                </c:pt>
                <c:pt idx="1221">
                  <c:v>43788</c:v>
                </c:pt>
                <c:pt idx="1222">
                  <c:v>43789</c:v>
                </c:pt>
                <c:pt idx="1223">
                  <c:v>43790</c:v>
                </c:pt>
                <c:pt idx="1224">
                  <c:v>43791</c:v>
                </c:pt>
                <c:pt idx="1225">
                  <c:v>43792</c:v>
                </c:pt>
                <c:pt idx="1226">
                  <c:v>43793</c:v>
                </c:pt>
                <c:pt idx="1227">
                  <c:v>43794</c:v>
                </c:pt>
                <c:pt idx="1228">
                  <c:v>43795</c:v>
                </c:pt>
                <c:pt idx="1229">
                  <c:v>43796</c:v>
                </c:pt>
                <c:pt idx="1230">
                  <c:v>43797</c:v>
                </c:pt>
                <c:pt idx="1231">
                  <c:v>43798</c:v>
                </c:pt>
                <c:pt idx="1232">
                  <c:v>43799</c:v>
                </c:pt>
                <c:pt idx="1233">
                  <c:v>43800</c:v>
                </c:pt>
                <c:pt idx="1234">
                  <c:v>43801</c:v>
                </c:pt>
                <c:pt idx="1235">
                  <c:v>43802</c:v>
                </c:pt>
                <c:pt idx="1236">
                  <c:v>43803</c:v>
                </c:pt>
                <c:pt idx="1237">
                  <c:v>43804</c:v>
                </c:pt>
                <c:pt idx="1238">
                  <c:v>43805</c:v>
                </c:pt>
                <c:pt idx="1239">
                  <c:v>43806</c:v>
                </c:pt>
                <c:pt idx="1240">
                  <c:v>43807</c:v>
                </c:pt>
                <c:pt idx="1241">
                  <c:v>43808</c:v>
                </c:pt>
                <c:pt idx="1242">
                  <c:v>43809</c:v>
                </c:pt>
                <c:pt idx="1243">
                  <c:v>43810</c:v>
                </c:pt>
                <c:pt idx="1244">
                  <c:v>43811</c:v>
                </c:pt>
                <c:pt idx="1245">
                  <c:v>43812</c:v>
                </c:pt>
                <c:pt idx="1246">
                  <c:v>43813</c:v>
                </c:pt>
                <c:pt idx="1247">
                  <c:v>43814</c:v>
                </c:pt>
                <c:pt idx="1248">
                  <c:v>43815</c:v>
                </c:pt>
                <c:pt idx="1249">
                  <c:v>43816</c:v>
                </c:pt>
                <c:pt idx="1250">
                  <c:v>43817</c:v>
                </c:pt>
                <c:pt idx="1251">
                  <c:v>43818</c:v>
                </c:pt>
                <c:pt idx="1252">
                  <c:v>43819</c:v>
                </c:pt>
                <c:pt idx="1253">
                  <c:v>43820</c:v>
                </c:pt>
                <c:pt idx="1254">
                  <c:v>43821</c:v>
                </c:pt>
                <c:pt idx="1255">
                  <c:v>43822</c:v>
                </c:pt>
                <c:pt idx="1256">
                  <c:v>43823</c:v>
                </c:pt>
                <c:pt idx="1257">
                  <c:v>43824</c:v>
                </c:pt>
                <c:pt idx="1258">
                  <c:v>43825</c:v>
                </c:pt>
                <c:pt idx="1259">
                  <c:v>43826</c:v>
                </c:pt>
                <c:pt idx="1260">
                  <c:v>43827</c:v>
                </c:pt>
                <c:pt idx="1261">
                  <c:v>43828</c:v>
                </c:pt>
                <c:pt idx="1262">
                  <c:v>43829</c:v>
                </c:pt>
                <c:pt idx="1263">
                  <c:v>43830</c:v>
                </c:pt>
                <c:pt idx="1264">
                  <c:v>43831</c:v>
                </c:pt>
                <c:pt idx="1265">
                  <c:v>43832</c:v>
                </c:pt>
                <c:pt idx="1266">
                  <c:v>43833</c:v>
                </c:pt>
                <c:pt idx="1267">
                  <c:v>43834</c:v>
                </c:pt>
                <c:pt idx="1268">
                  <c:v>43835</c:v>
                </c:pt>
                <c:pt idx="1269">
                  <c:v>43836</c:v>
                </c:pt>
                <c:pt idx="1270">
                  <c:v>43837</c:v>
                </c:pt>
                <c:pt idx="1271">
                  <c:v>43838</c:v>
                </c:pt>
                <c:pt idx="1272">
                  <c:v>43839</c:v>
                </c:pt>
                <c:pt idx="1273">
                  <c:v>43840</c:v>
                </c:pt>
                <c:pt idx="1274">
                  <c:v>43841</c:v>
                </c:pt>
                <c:pt idx="1275">
                  <c:v>43842</c:v>
                </c:pt>
                <c:pt idx="1276">
                  <c:v>43843</c:v>
                </c:pt>
                <c:pt idx="1277">
                  <c:v>43844</c:v>
                </c:pt>
                <c:pt idx="1278">
                  <c:v>43845</c:v>
                </c:pt>
                <c:pt idx="1279">
                  <c:v>43846</c:v>
                </c:pt>
                <c:pt idx="1280">
                  <c:v>43847</c:v>
                </c:pt>
                <c:pt idx="1281">
                  <c:v>43848</c:v>
                </c:pt>
                <c:pt idx="1282">
                  <c:v>43849</c:v>
                </c:pt>
                <c:pt idx="1283">
                  <c:v>43850</c:v>
                </c:pt>
                <c:pt idx="1284">
                  <c:v>43851</c:v>
                </c:pt>
                <c:pt idx="1285">
                  <c:v>43852</c:v>
                </c:pt>
                <c:pt idx="1286">
                  <c:v>43853</c:v>
                </c:pt>
                <c:pt idx="1287">
                  <c:v>43854</c:v>
                </c:pt>
                <c:pt idx="1288">
                  <c:v>43855</c:v>
                </c:pt>
                <c:pt idx="1289">
                  <c:v>43856</c:v>
                </c:pt>
                <c:pt idx="1290">
                  <c:v>43857</c:v>
                </c:pt>
                <c:pt idx="1291">
                  <c:v>43858</c:v>
                </c:pt>
                <c:pt idx="1292">
                  <c:v>43859</c:v>
                </c:pt>
                <c:pt idx="1293">
                  <c:v>43860</c:v>
                </c:pt>
                <c:pt idx="1294">
                  <c:v>43861</c:v>
                </c:pt>
                <c:pt idx="1295">
                  <c:v>43862</c:v>
                </c:pt>
                <c:pt idx="1296">
                  <c:v>43863</c:v>
                </c:pt>
                <c:pt idx="1297">
                  <c:v>43864</c:v>
                </c:pt>
                <c:pt idx="1298">
                  <c:v>43865</c:v>
                </c:pt>
                <c:pt idx="1299">
                  <c:v>43866</c:v>
                </c:pt>
                <c:pt idx="1300">
                  <c:v>43867</c:v>
                </c:pt>
                <c:pt idx="1301">
                  <c:v>43868</c:v>
                </c:pt>
                <c:pt idx="1302">
                  <c:v>43869</c:v>
                </c:pt>
                <c:pt idx="1303">
                  <c:v>43870</c:v>
                </c:pt>
                <c:pt idx="1304">
                  <c:v>43871</c:v>
                </c:pt>
                <c:pt idx="1305">
                  <c:v>43872</c:v>
                </c:pt>
                <c:pt idx="1306">
                  <c:v>43873</c:v>
                </c:pt>
                <c:pt idx="1307">
                  <c:v>43874</c:v>
                </c:pt>
                <c:pt idx="1308">
                  <c:v>43875</c:v>
                </c:pt>
                <c:pt idx="1309">
                  <c:v>43876</c:v>
                </c:pt>
                <c:pt idx="1310">
                  <c:v>43877</c:v>
                </c:pt>
                <c:pt idx="1311">
                  <c:v>43878</c:v>
                </c:pt>
                <c:pt idx="1312">
                  <c:v>43879</c:v>
                </c:pt>
                <c:pt idx="1313">
                  <c:v>43880</c:v>
                </c:pt>
                <c:pt idx="1314">
                  <c:v>43881</c:v>
                </c:pt>
                <c:pt idx="1315">
                  <c:v>43882</c:v>
                </c:pt>
                <c:pt idx="1316">
                  <c:v>43883</c:v>
                </c:pt>
                <c:pt idx="1317">
                  <c:v>43884</c:v>
                </c:pt>
                <c:pt idx="1318">
                  <c:v>43885</c:v>
                </c:pt>
                <c:pt idx="1319">
                  <c:v>43886</c:v>
                </c:pt>
                <c:pt idx="1320">
                  <c:v>43887</c:v>
                </c:pt>
                <c:pt idx="1321">
                  <c:v>43888</c:v>
                </c:pt>
                <c:pt idx="1322">
                  <c:v>43889</c:v>
                </c:pt>
                <c:pt idx="1323">
                  <c:v>43890</c:v>
                </c:pt>
                <c:pt idx="1324">
                  <c:v>43891</c:v>
                </c:pt>
                <c:pt idx="1325">
                  <c:v>43892</c:v>
                </c:pt>
                <c:pt idx="1326">
                  <c:v>43893</c:v>
                </c:pt>
                <c:pt idx="1327">
                  <c:v>43894</c:v>
                </c:pt>
                <c:pt idx="1328">
                  <c:v>43895</c:v>
                </c:pt>
                <c:pt idx="1329">
                  <c:v>43896</c:v>
                </c:pt>
                <c:pt idx="1330">
                  <c:v>43897</c:v>
                </c:pt>
                <c:pt idx="1331">
                  <c:v>43898</c:v>
                </c:pt>
                <c:pt idx="1332">
                  <c:v>43899</c:v>
                </c:pt>
                <c:pt idx="1333">
                  <c:v>43900</c:v>
                </c:pt>
                <c:pt idx="1334">
                  <c:v>43901</c:v>
                </c:pt>
                <c:pt idx="1335">
                  <c:v>43902</c:v>
                </c:pt>
                <c:pt idx="1336">
                  <c:v>43903</c:v>
                </c:pt>
                <c:pt idx="1337">
                  <c:v>43904</c:v>
                </c:pt>
                <c:pt idx="1338">
                  <c:v>43905</c:v>
                </c:pt>
                <c:pt idx="1339">
                  <c:v>43906</c:v>
                </c:pt>
                <c:pt idx="1340">
                  <c:v>43907</c:v>
                </c:pt>
                <c:pt idx="1341">
                  <c:v>43908</c:v>
                </c:pt>
                <c:pt idx="1342">
                  <c:v>43909</c:v>
                </c:pt>
                <c:pt idx="1343">
                  <c:v>43910</c:v>
                </c:pt>
                <c:pt idx="1344">
                  <c:v>43911</c:v>
                </c:pt>
                <c:pt idx="1345">
                  <c:v>43912</c:v>
                </c:pt>
                <c:pt idx="1346">
                  <c:v>43913</c:v>
                </c:pt>
                <c:pt idx="1347">
                  <c:v>43914</c:v>
                </c:pt>
                <c:pt idx="1348">
                  <c:v>43915</c:v>
                </c:pt>
                <c:pt idx="1349">
                  <c:v>43916</c:v>
                </c:pt>
                <c:pt idx="1350">
                  <c:v>43917</c:v>
                </c:pt>
                <c:pt idx="1351">
                  <c:v>43918</c:v>
                </c:pt>
                <c:pt idx="1352">
                  <c:v>43919</c:v>
                </c:pt>
                <c:pt idx="1353">
                  <c:v>43920</c:v>
                </c:pt>
                <c:pt idx="1354">
                  <c:v>43921</c:v>
                </c:pt>
                <c:pt idx="1355">
                  <c:v>43922</c:v>
                </c:pt>
                <c:pt idx="1356">
                  <c:v>43923</c:v>
                </c:pt>
                <c:pt idx="1357">
                  <c:v>43924</c:v>
                </c:pt>
                <c:pt idx="1358">
                  <c:v>43925</c:v>
                </c:pt>
                <c:pt idx="1359">
                  <c:v>43926</c:v>
                </c:pt>
                <c:pt idx="1360">
                  <c:v>43927</c:v>
                </c:pt>
                <c:pt idx="1361">
                  <c:v>43928</c:v>
                </c:pt>
                <c:pt idx="1362">
                  <c:v>43929</c:v>
                </c:pt>
                <c:pt idx="1363">
                  <c:v>43930</c:v>
                </c:pt>
                <c:pt idx="1364">
                  <c:v>43931</c:v>
                </c:pt>
                <c:pt idx="1365">
                  <c:v>43932</c:v>
                </c:pt>
                <c:pt idx="1366">
                  <c:v>43933</c:v>
                </c:pt>
                <c:pt idx="1367">
                  <c:v>43934</c:v>
                </c:pt>
                <c:pt idx="1368">
                  <c:v>43935</c:v>
                </c:pt>
                <c:pt idx="1369">
                  <c:v>43936</c:v>
                </c:pt>
                <c:pt idx="1370">
                  <c:v>43937</c:v>
                </c:pt>
                <c:pt idx="1371">
                  <c:v>43938</c:v>
                </c:pt>
                <c:pt idx="1372">
                  <c:v>43939</c:v>
                </c:pt>
                <c:pt idx="1373">
                  <c:v>43940</c:v>
                </c:pt>
                <c:pt idx="1374">
                  <c:v>43941</c:v>
                </c:pt>
                <c:pt idx="1375">
                  <c:v>43942</c:v>
                </c:pt>
                <c:pt idx="1376">
                  <c:v>43943</c:v>
                </c:pt>
                <c:pt idx="1377">
                  <c:v>43944</c:v>
                </c:pt>
                <c:pt idx="1378">
                  <c:v>43945</c:v>
                </c:pt>
                <c:pt idx="1379">
                  <c:v>43946</c:v>
                </c:pt>
                <c:pt idx="1380">
                  <c:v>43947</c:v>
                </c:pt>
                <c:pt idx="1381">
                  <c:v>43948</c:v>
                </c:pt>
                <c:pt idx="1382">
                  <c:v>43949</c:v>
                </c:pt>
                <c:pt idx="1383">
                  <c:v>43950</c:v>
                </c:pt>
                <c:pt idx="1384">
                  <c:v>43951</c:v>
                </c:pt>
                <c:pt idx="1385">
                  <c:v>43952</c:v>
                </c:pt>
                <c:pt idx="1386">
                  <c:v>43953</c:v>
                </c:pt>
                <c:pt idx="1387">
                  <c:v>43954</c:v>
                </c:pt>
                <c:pt idx="1388">
                  <c:v>43955</c:v>
                </c:pt>
                <c:pt idx="1389">
                  <c:v>43956</c:v>
                </c:pt>
                <c:pt idx="1390">
                  <c:v>43957</c:v>
                </c:pt>
                <c:pt idx="1391">
                  <c:v>43958</c:v>
                </c:pt>
                <c:pt idx="1392">
                  <c:v>43959</c:v>
                </c:pt>
                <c:pt idx="1393">
                  <c:v>43960</c:v>
                </c:pt>
                <c:pt idx="1394">
                  <c:v>43961</c:v>
                </c:pt>
                <c:pt idx="1395">
                  <c:v>43962</c:v>
                </c:pt>
                <c:pt idx="1396">
                  <c:v>43963</c:v>
                </c:pt>
                <c:pt idx="1397">
                  <c:v>43964</c:v>
                </c:pt>
                <c:pt idx="1398">
                  <c:v>43965</c:v>
                </c:pt>
                <c:pt idx="1399">
                  <c:v>43966</c:v>
                </c:pt>
                <c:pt idx="1400">
                  <c:v>43967</c:v>
                </c:pt>
                <c:pt idx="1401">
                  <c:v>43968</c:v>
                </c:pt>
                <c:pt idx="1402">
                  <c:v>43969</c:v>
                </c:pt>
                <c:pt idx="1403">
                  <c:v>43970</c:v>
                </c:pt>
                <c:pt idx="1404">
                  <c:v>43971</c:v>
                </c:pt>
                <c:pt idx="1405">
                  <c:v>43972</c:v>
                </c:pt>
                <c:pt idx="1406">
                  <c:v>43973</c:v>
                </c:pt>
                <c:pt idx="1407">
                  <c:v>43974</c:v>
                </c:pt>
                <c:pt idx="1408">
                  <c:v>43975</c:v>
                </c:pt>
                <c:pt idx="1409">
                  <c:v>43976</c:v>
                </c:pt>
                <c:pt idx="1410">
                  <c:v>43977</c:v>
                </c:pt>
                <c:pt idx="1411">
                  <c:v>43978</c:v>
                </c:pt>
                <c:pt idx="1412">
                  <c:v>43979</c:v>
                </c:pt>
                <c:pt idx="1413">
                  <c:v>43980</c:v>
                </c:pt>
                <c:pt idx="1414">
                  <c:v>43981</c:v>
                </c:pt>
                <c:pt idx="1415">
                  <c:v>43982</c:v>
                </c:pt>
                <c:pt idx="1416">
                  <c:v>43983</c:v>
                </c:pt>
                <c:pt idx="1417">
                  <c:v>43984</c:v>
                </c:pt>
                <c:pt idx="1418">
                  <c:v>43985</c:v>
                </c:pt>
                <c:pt idx="1419">
                  <c:v>43986</c:v>
                </c:pt>
                <c:pt idx="1420">
                  <c:v>43987</c:v>
                </c:pt>
                <c:pt idx="1421">
                  <c:v>43988</c:v>
                </c:pt>
                <c:pt idx="1422">
                  <c:v>43989</c:v>
                </c:pt>
                <c:pt idx="1423">
                  <c:v>43990</c:v>
                </c:pt>
                <c:pt idx="1424">
                  <c:v>43991</c:v>
                </c:pt>
                <c:pt idx="1425">
                  <c:v>43992</c:v>
                </c:pt>
                <c:pt idx="1426">
                  <c:v>43993</c:v>
                </c:pt>
                <c:pt idx="1427">
                  <c:v>43994</c:v>
                </c:pt>
                <c:pt idx="1428">
                  <c:v>43995</c:v>
                </c:pt>
                <c:pt idx="1429">
                  <c:v>43996</c:v>
                </c:pt>
                <c:pt idx="1430">
                  <c:v>43997</c:v>
                </c:pt>
                <c:pt idx="1431">
                  <c:v>43998</c:v>
                </c:pt>
                <c:pt idx="1432">
                  <c:v>43999</c:v>
                </c:pt>
                <c:pt idx="1433">
                  <c:v>44000</c:v>
                </c:pt>
                <c:pt idx="1434">
                  <c:v>44001</c:v>
                </c:pt>
                <c:pt idx="1435">
                  <c:v>44002</c:v>
                </c:pt>
                <c:pt idx="1436">
                  <c:v>44003</c:v>
                </c:pt>
                <c:pt idx="1437">
                  <c:v>44004</c:v>
                </c:pt>
                <c:pt idx="1438">
                  <c:v>44005</c:v>
                </c:pt>
                <c:pt idx="1439">
                  <c:v>44006</c:v>
                </c:pt>
                <c:pt idx="1440">
                  <c:v>44007</c:v>
                </c:pt>
                <c:pt idx="1441">
                  <c:v>44008</c:v>
                </c:pt>
                <c:pt idx="1442">
                  <c:v>44009</c:v>
                </c:pt>
                <c:pt idx="1443">
                  <c:v>44010</c:v>
                </c:pt>
                <c:pt idx="1444">
                  <c:v>44011</c:v>
                </c:pt>
                <c:pt idx="1445">
                  <c:v>44012</c:v>
                </c:pt>
                <c:pt idx="1446">
                  <c:v>44013</c:v>
                </c:pt>
                <c:pt idx="1447">
                  <c:v>44014</c:v>
                </c:pt>
                <c:pt idx="1448">
                  <c:v>44015</c:v>
                </c:pt>
                <c:pt idx="1449">
                  <c:v>44016</c:v>
                </c:pt>
                <c:pt idx="1450">
                  <c:v>44017</c:v>
                </c:pt>
                <c:pt idx="1451">
                  <c:v>44018</c:v>
                </c:pt>
                <c:pt idx="1452">
                  <c:v>44019</c:v>
                </c:pt>
                <c:pt idx="1453">
                  <c:v>44020</c:v>
                </c:pt>
                <c:pt idx="1454">
                  <c:v>44021</c:v>
                </c:pt>
                <c:pt idx="1455">
                  <c:v>44022</c:v>
                </c:pt>
                <c:pt idx="1456">
                  <c:v>44023</c:v>
                </c:pt>
                <c:pt idx="1457">
                  <c:v>44024</c:v>
                </c:pt>
                <c:pt idx="1458">
                  <c:v>44025</c:v>
                </c:pt>
                <c:pt idx="1459">
                  <c:v>44026</c:v>
                </c:pt>
                <c:pt idx="1460">
                  <c:v>44027</c:v>
                </c:pt>
                <c:pt idx="1461">
                  <c:v>44028</c:v>
                </c:pt>
                <c:pt idx="1462">
                  <c:v>44029</c:v>
                </c:pt>
                <c:pt idx="1463">
                  <c:v>44030</c:v>
                </c:pt>
                <c:pt idx="1464">
                  <c:v>44031</c:v>
                </c:pt>
                <c:pt idx="1465">
                  <c:v>44032</c:v>
                </c:pt>
                <c:pt idx="1466">
                  <c:v>44033</c:v>
                </c:pt>
                <c:pt idx="1467">
                  <c:v>44034</c:v>
                </c:pt>
                <c:pt idx="1468">
                  <c:v>44035</c:v>
                </c:pt>
                <c:pt idx="1469">
                  <c:v>44036</c:v>
                </c:pt>
                <c:pt idx="1470">
                  <c:v>44037</c:v>
                </c:pt>
                <c:pt idx="1471">
                  <c:v>44038</c:v>
                </c:pt>
                <c:pt idx="1472">
                  <c:v>44039</c:v>
                </c:pt>
                <c:pt idx="1473">
                  <c:v>44040</c:v>
                </c:pt>
                <c:pt idx="1474">
                  <c:v>44041</c:v>
                </c:pt>
                <c:pt idx="1475">
                  <c:v>44042</c:v>
                </c:pt>
                <c:pt idx="1476">
                  <c:v>44043</c:v>
                </c:pt>
                <c:pt idx="1477">
                  <c:v>44044</c:v>
                </c:pt>
                <c:pt idx="1478">
                  <c:v>44045</c:v>
                </c:pt>
                <c:pt idx="1479">
                  <c:v>44046</c:v>
                </c:pt>
                <c:pt idx="1480">
                  <c:v>44047</c:v>
                </c:pt>
                <c:pt idx="1481">
                  <c:v>44048</c:v>
                </c:pt>
                <c:pt idx="1482">
                  <c:v>44049</c:v>
                </c:pt>
                <c:pt idx="1483">
                  <c:v>44050</c:v>
                </c:pt>
                <c:pt idx="1484">
                  <c:v>44051</c:v>
                </c:pt>
                <c:pt idx="1485">
                  <c:v>44052</c:v>
                </c:pt>
                <c:pt idx="1486">
                  <c:v>44053</c:v>
                </c:pt>
                <c:pt idx="1487">
                  <c:v>44054</c:v>
                </c:pt>
                <c:pt idx="1488">
                  <c:v>44055</c:v>
                </c:pt>
                <c:pt idx="1489">
                  <c:v>44056</c:v>
                </c:pt>
                <c:pt idx="1490">
                  <c:v>44057</c:v>
                </c:pt>
                <c:pt idx="1491">
                  <c:v>44058</c:v>
                </c:pt>
                <c:pt idx="1492">
                  <c:v>44059</c:v>
                </c:pt>
                <c:pt idx="1493">
                  <c:v>44060</c:v>
                </c:pt>
                <c:pt idx="1494">
                  <c:v>44061</c:v>
                </c:pt>
                <c:pt idx="1495">
                  <c:v>44062</c:v>
                </c:pt>
                <c:pt idx="1496">
                  <c:v>44063</c:v>
                </c:pt>
                <c:pt idx="1497">
                  <c:v>44064</c:v>
                </c:pt>
                <c:pt idx="1498">
                  <c:v>44065</c:v>
                </c:pt>
                <c:pt idx="1499">
                  <c:v>44066</c:v>
                </c:pt>
                <c:pt idx="1500">
                  <c:v>44067</c:v>
                </c:pt>
                <c:pt idx="1501">
                  <c:v>44068</c:v>
                </c:pt>
                <c:pt idx="1502">
                  <c:v>44069</c:v>
                </c:pt>
                <c:pt idx="1503">
                  <c:v>44070</c:v>
                </c:pt>
                <c:pt idx="1504">
                  <c:v>44071</c:v>
                </c:pt>
                <c:pt idx="1505">
                  <c:v>44072</c:v>
                </c:pt>
                <c:pt idx="1506">
                  <c:v>44073</c:v>
                </c:pt>
                <c:pt idx="1507">
                  <c:v>44074</c:v>
                </c:pt>
                <c:pt idx="1508">
                  <c:v>44075</c:v>
                </c:pt>
                <c:pt idx="1509">
                  <c:v>44076</c:v>
                </c:pt>
                <c:pt idx="1510">
                  <c:v>44077</c:v>
                </c:pt>
                <c:pt idx="1511">
                  <c:v>44078</c:v>
                </c:pt>
                <c:pt idx="1512">
                  <c:v>44079</c:v>
                </c:pt>
                <c:pt idx="1513">
                  <c:v>44080</c:v>
                </c:pt>
                <c:pt idx="1514">
                  <c:v>44081</c:v>
                </c:pt>
                <c:pt idx="1515">
                  <c:v>44082</c:v>
                </c:pt>
                <c:pt idx="1516">
                  <c:v>44083</c:v>
                </c:pt>
                <c:pt idx="1517">
                  <c:v>44084</c:v>
                </c:pt>
                <c:pt idx="1518">
                  <c:v>44085</c:v>
                </c:pt>
                <c:pt idx="1519">
                  <c:v>44086</c:v>
                </c:pt>
                <c:pt idx="1520">
                  <c:v>44087</c:v>
                </c:pt>
                <c:pt idx="1521">
                  <c:v>44088</c:v>
                </c:pt>
                <c:pt idx="1522">
                  <c:v>44089</c:v>
                </c:pt>
                <c:pt idx="1523">
                  <c:v>44090</c:v>
                </c:pt>
                <c:pt idx="1524">
                  <c:v>44091</c:v>
                </c:pt>
                <c:pt idx="1525">
                  <c:v>44092</c:v>
                </c:pt>
                <c:pt idx="1526">
                  <c:v>44093</c:v>
                </c:pt>
                <c:pt idx="1527">
                  <c:v>44094</c:v>
                </c:pt>
                <c:pt idx="1528">
                  <c:v>44095</c:v>
                </c:pt>
                <c:pt idx="1529">
                  <c:v>44096</c:v>
                </c:pt>
                <c:pt idx="1530">
                  <c:v>44097</c:v>
                </c:pt>
                <c:pt idx="1531">
                  <c:v>44098</c:v>
                </c:pt>
                <c:pt idx="1532">
                  <c:v>44099</c:v>
                </c:pt>
                <c:pt idx="1533">
                  <c:v>44100</c:v>
                </c:pt>
                <c:pt idx="1534">
                  <c:v>44101</c:v>
                </c:pt>
                <c:pt idx="1535">
                  <c:v>44102</c:v>
                </c:pt>
                <c:pt idx="1536">
                  <c:v>44103</c:v>
                </c:pt>
                <c:pt idx="1537">
                  <c:v>44104</c:v>
                </c:pt>
                <c:pt idx="1538">
                  <c:v>44105</c:v>
                </c:pt>
                <c:pt idx="1539">
                  <c:v>44106</c:v>
                </c:pt>
                <c:pt idx="1540">
                  <c:v>44107</c:v>
                </c:pt>
                <c:pt idx="1541">
                  <c:v>44108</c:v>
                </c:pt>
                <c:pt idx="1542">
                  <c:v>44109</c:v>
                </c:pt>
                <c:pt idx="1543">
                  <c:v>44110</c:v>
                </c:pt>
                <c:pt idx="1544">
                  <c:v>44111</c:v>
                </c:pt>
                <c:pt idx="1545">
                  <c:v>44112</c:v>
                </c:pt>
                <c:pt idx="1546">
                  <c:v>44113</c:v>
                </c:pt>
                <c:pt idx="1547">
                  <c:v>44114</c:v>
                </c:pt>
                <c:pt idx="1548">
                  <c:v>44115</c:v>
                </c:pt>
                <c:pt idx="1549">
                  <c:v>44116</c:v>
                </c:pt>
                <c:pt idx="1550">
                  <c:v>44117</c:v>
                </c:pt>
                <c:pt idx="1551">
                  <c:v>44118</c:v>
                </c:pt>
                <c:pt idx="1552">
                  <c:v>44119</c:v>
                </c:pt>
                <c:pt idx="1553">
                  <c:v>44120</c:v>
                </c:pt>
                <c:pt idx="1554">
                  <c:v>44121</c:v>
                </c:pt>
                <c:pt idx="1555">
                  <c:v>44122</c:v>
                </c:pt>
                <c:pt idx="1556">
                  <c:v>44123</c:v>
                </c:pt>
                <c:pt idx="1557">
                  <c:v>44124</c:v>
                </c:pt>
                <c:pt idx="1558">
                  <c:v>44125</c:v>
                </c:pt>
                <c:pt idx="1559">
                  <c:v>44126</c:v>
                </c:pt>
                <c:pt idx="1560">
                  <c:v>44127</c:v>
                </c:pt>
                <c:pt idx="1561">
                  <c:v>44128</c:v>
                </c:pt>
                <c:pt idx="1562">
                  <c:v>44129</c:v>
                </c:pt>
                <c:pt idx="1563">
                  <c:v>44130</c:v>
                </c:pt>
                <c:pt idx="1564">
                  <c:v>44131</c:v>
                </c:pt>
                <c:pt idx="1565">
                  <c:v>44132</c:v>
                </c:pt>
                <c:pt idx="1566">
                  <c:v>44133</c:v>
                </c:pt>
                <c:pt idx="1567">
                  <c:v>44134</c:v>
                </c:pt>
                <c:pt idx="1568">
                  <c:v>44135</c:v>
                </c:pt>
                <c:pt idx="1569">
                  <c:v>44136</c:v>
                </c:pt>
                <c:pt idx="1570">
                  <c:v>44137</c:v>
                </c:pt>
                <c:pt idx="1571">
                  <c:v>44138</c:v>
                </c:pt>
                <c:pt idx="1572">
                  <c:v>44139</c:v>
                </c:pt>
                <c:pt idx="1573">
                  <c:v>44140</c:v>
                </c:pt>
                <c:pt idx="1574">
                  <c:v>44141</c:v>
                </c:pt>
                <c:pt idx="1575">
                  <c:v>44142</c:v>
                </c:pt>
                <c:pt idx="1576">
                  <c:v>44143</c:v>
                </c:pt>
                <c:pt idx="1577">
                  <c:v>44144</c:v>
                </c:pt>
                <c:pt idx="1578">
                  <c:v>44145</c:v>
                </c:pt>
                <c:pt idx="1579">
                  <c:v>44146</c:v>
                </c:pt>
                <c:pt idx="1580">
                  <c:v>44147</c:v>
                </c:pt>
                <c:pt idx="1581">
                  <c:v>44148</c:v>
                </c:pt>
                <c:pt idx="1582">
                  <c:v>44149</c:v>
                </c:pt>
                <c:pt idx="1583">
                  <c:v>44150</c:v>
                </c:pt>
                <c:pt idx="1584">
                  <c:v>44151</c:v>
                </c:pt>
                <c:pt idx="1585">
                  <c:v>44152</c:v>
                </c:pt>
                <c:pt idx="1586">
                  <c:v>44153</c:v>
                </c:pt>
                <c:pt idx="1587">
                  <c:v>44154</c:v>
                </c:pt>
                <c:pt idx="1588">
                  <c:v>44155</c:v>
                </c:pt>
                <c:pt idx="1589">
                  <c:v>44156</c:v>
                </c:pt>
                <c:pt idx="1590">
                  <c:v>44157</c:v>
                </c:pt>
                <c:pt idx="1591">
                  <c:v>44158</c:v>
                </c:pt>
                <c:pt idx="1592">
                  <c:v>44159</c:v>
                </c:pt>
                <c:pt idx="1593">
                  <c:v>44160</c:v>
                </c:pt>
                <c:pt idx="1594">
                  <c:v>44161</c:v>
                </c:pt>
                <c:pt idx="1595">
                  <c:v>44162</c:v>
                </c:pt>
                <c:pt idx="1596">
                  <c:v>44163</c:v>
                </c:pt>
                <c:pt idx="1597">
                  <c:v>44164</c:v>
                </c:pt>
                <c:pt idx="1598">
                  <c:v>44165</c:v>
                </c:pt>
                <c:pt idx="1599">
                  <c:v>44166</c:v>
                </c:pt>
                <c:pt idx="1600">
                  <c:v>44167</c:v>
                </c:pt>
                <c:pt idx="1601">
                  <c:v>44168</c:v>
                </c:pt>
                <c:pt idx="1602">
                  <c:v>44169</c:v>
                </c:pt>
                <c:pt idx="1603">
                  <c:v>44170</c:v>
                </c:pt>
                <c:pt idx="1604">
                  <c:v>44171</c:v>
                </c:pt>
                <c:pt idx="1605">
                  <c:v>44172</c:v>
                </c:pt>
                <c:pt idx="1606">
                  <c:v>44173</c:v>
                </c:pt>
                <c:pt idx="1607">
                  <c:v>44174</c:v>
                </c:pt>
                <c:pt idx="1608">
                  <c:v>44175</c:v>
                </c:pt>
                <c:pt idx="1609">
                  <c:v>44176</c:v>
                </c:pt>
                <c:pt idx="1610">
                  <c:v>44177</c:v>
                </c:pt>
                <c:pt idx="1611">
                  <c:v>44178</c:v>
                </c:pt>
                <c:pt idx="1612">
                  <c:v>44179</c:v>
                </c:pt>
                <c:pt idx="1613">
                  <c:v>44180</c:v>
                </c:pt>
                <c:pt idx="1614">
                  <c:v>44181</c:v>
                </c:pt>
                <c:pt idx="1615">
                  <c:v>44182</c:v>
                </c:pt>
                <c:pt idx="1616">
                  <c:v>44183</c:v>
                </c:pt>
                <c:pt idx="1617">
                  <c:v>44184</c:v>
                </c:pt>
                <c:pt idx="1618">
                  <c:v>44185</c:v>
                </c:pt>
                <c:pt idx="1619">
                  <c:v>44186</c:v>
                </c:pt>
                <c:pt idx="1620">
                  <c:v>44187</c:v>
                </c:pt>
                <c:pt idx="1621">
                  <c:v>44188</c:v>
                </c:pt>
                <c:pt idx="1622">
                  <c:v>44189</c:v>
                </c:pt>
                <c:pt idx="1623">
                  <c:v>44190</c:v>
                </c:pt>
                <c:pt idx="1624">
                  <c:v>44191</c:v>
                </c:pt>
                <c:pt idx="1625">
                  <c:v>44192</c:v>
                </c:pt>
                <c:pt idx="1626">
                  <c:v>44193</c:v>
                </c:pt>
                <c:pt idx="1627">
                  <c:v>44194</c:v>
                </c:pt>
                <c:pt idx="1628">
                  <c:v>44195</c:v>
                </c:pt>
                <c:pt idx="1629">
                  <c:v>44196</c:v>
                </c:pt>
                <c:pt idx="1630">
                  <c:v>44197</c:v>
                </c:pt>
                <c:pt idx="1631">
                  <c:v>44198</c:v>
                </c:pt>
                <c:pt idx="1632">
                  <c:v>44199</c:v>
                </c:pt>
                <c:pt idx="1633">
                  <c:v>44200</c:v>
                </c:pt>
                <c:pt idx="1634">
                  <c:v>44201</c:v>
                </c:pt>
                <c:pt idx="1635">
                  <c:v>44202</c:v>
                </c:pt>
                <c:pt idx="1636">
                  <c:v>44203</c:v>
                </c:pt>
                <c:pt idx="1637">
                  <c:v>44204</c:v>
                </c:pt>
                <c:pt idx="1638">
                  <c:v>44205</c:v>
                </c:pt>
                <c:pt idx="1639">
                  <c:v>44206</c:v>
                </c:pt>
                <c:pt idx="1640">
                  <c:v>44207</c:v>
                </c:pt>
                <c:pt idx="1641">
                  <c:v>44208</c:v>
                </c:pt>
                <c:pt idx="1642">
                  <c:v>44209</c:v>
                </c:pt>
                <c:pt idx="1643">
                  <c:v>44210</c:v>
                </c:pt>
                <c:pt idx="1644">
                  <c:v>44211</c:v>
                </c:pt>
                <c:pt idx="1645">
                  <c:v>44212</c:v>
                </c:pt>
                <c:pt idx="1646">
                  <c:v>44213</c:v>
                </c:pt>
                <c:pt idx="1647">
                  <c:v>44214</c:v>
                </c:pt>
                <c:pt idx="1648">
                  <c:v>44215</c:v>
                </c:pt>
                <c:pt idx="1649">
                  <c:v>44216</c:v>
                </c:pt>
                <c:pt idx="1650">
                  <c:v>44217</c:v>
                </c:pt>
                <c:pt idx="1651">
                  <c:v>44218</c:v>
                </c:pt>
                <c:pt idx="1652">
                  <c:v>44219</c:v>
                </c:pt>
                <c:pt idx="1653">
                  <c:v>44220</c:v>
                </c:pt>
                <c:pt idx="1654">
                  <c:v>44221</c:v>
                </c:pt>
                <c:pt idx="1655">
                  <c:v>44222</c:v>
                </c:pt>
                <c:pt idx="1656">
                  <c:v>44223</c:v>
                </c:pt>
                <c:pt idx="1657">
                  <c:v>44224</c:v>
                </c:pt>
                <c:pt idx="1658">
                  <c:v>44225</c:v>
                </c:pt>
                <c:pt idx="1659">
                  <c:v>44226</c:v>
                </c:pt>
                <c:pt idx="1660">
                  <c:v>44227</c:v>
                </c:pt>
                <c:pt idx="1661">
                  <c:v>44228</c:v>
                </c:pt>
                <c:pt idx="1662">
                  <c:v>44229</c:v>
                </c:pt>
                <c:pt idx="1663">
                  <c:v>44230</c:v>
                </c:pt>
                <c:pt idx="1664">
                  <c:v>44231</c:v>
                </c:pt>
                <c:pt idx="1665">
                  <c:v>44232</c:v>
                </c:pt>
                <c:pt idx="1666">
                  <c:v>44233</c:v>
                </c:pt>
                <c:pt idx="1667">
                  <c:v>44234</c:v>
                </c:pt>
                <c:pt idx="1668">
                  <c:v>44235</c:v>
                </c:pt>
                <c:pt idx="1669">
                  <c:v>44236</c:v>
                </c:pt>
                <c:pt idx="1670">
                  <c:v>44237</c:v>
                </c:pt>
                <c:pt idx="1671">
                  <c:v>44238</c:v>
                </c:pt>
                <c:pt idx="1672">
                  <c:v>44239</c:v>
                </c:pt>
                <c:pt idx="1673">
                  <c:v>44240</c:v>
                </c:pt>
                <c:pt idx="1674">
                  <c:v>44241</c:v>
                </c:pt>
                <c:pt idx="1675">
                  <c:v>44242</c:v>
                </c:pt>
                <c:pt idx="1676">
                  <c:v>44243</c:v>
                </c:pt>
                <c:pt idx="1677">
                  <c:v>44244</c:v>
                </c:pt>
                <c:pt idx="1678">
                  <c:v>44245</c:v>
                </c:pt>
                <c:pt idx="1679">
                  <c:v>44246</c:v>
                </c:pt>
                <c:pt idx="1680">
                  <c:v>44247</c:v>
                </c:pt>
                <c:pt idx="1681">
                  <c:v>44248</c:v>
                </c:pt>
                <c:pt idx="1682">
                  <c:v>44249</c:v>
                </c:pt>
                <c:pt idx="1683">
                  <c:v>44250</c:v>
                </c:pt>
                <c:pt idx="1684">
                  <c:v>44251</c:v>
                </c:pt>
                <c:pt idx="1685">
                  <c:v>44252</c:v>
                </c:pt>
                <c:pt idx="1686">
                  <c:v>44253</c:v>
                </c:pt>
                <c:pt idx="1687">
                  <c:v>44254</c:v>
                </c:pt>
                <c:pt idx="1688">
                  <c:v>44255</c:v>
                </c:pt>
                <c:pt idx="1689">
                  <c:v>44256</c:v>
                </c:pt>
                <c:pt idx="1690">
                  <c:v>44257</c:v>
                </c:pt>
                <c:pt idx="1691">
                  <c:v>44258</c:v>
                </c:pt>
                <c:pt idx="1692">
                  <c:v>44259</c:v>
                </c:pt>
                <c:pt idx="1693">
                  <c:v>44260</c:v>
                </c:pt>
                <c:pt idx="1694">
                  <c:v>44261</c:v>
                </c:pt>
                <c:pt idx="1695">
                  <c:v>44262</c:v>
                </c:pt>
                <c:pt idx="1696">
                  <c:v>44263</c:v>
                </c:pt>
                <c:pt idx="1697">
                  <c:v>44264</c:v>
                </c:pt>
                <c:pt idx="1698">
                  <c:v>44265</c:v>
                </c:pt>
                <c:pt idx="1699">
                  <c:v>44266</c:v>
                </c:pt>
                <c:pt idx="1700">
                  <c:v>44267</c:v>
                </c:pt>
                <c:pt idx="1701">
                  <c:v>44268</c:v>
                </c:pt>
                <c:pt idx="1702">
                  <c:v>44269</c:v>
                </c:pt>
                <c:pt idx="1703">
                  <c:v>44270</c:v>
                </c:pt>
                <c:pt idx="1704">
                  <c:v>44271</c:v>
                </c:pt>
                <c:pt idx="1705">
                  <c:v>44272</c:v>
                </c:pt>
                <c:pt idx="1706">
                  <c:v>44273</c:v>
                </c:pt>
                <c:pt idx="1707">
                  <c:v>44274</c:v>
                </c:pt>
                <c:pt idx="1708">
                  <c:v>44275</c:v>
                </c:pt>
                <c:pt idx="1709">
                  <c:v>44276</c:v>
                </c:pt>
                <c:pt idx="1710">
                  <c:v>44277</c:v>
                </c:pt>
                <c:pt idx="1711">
                  <c:v>44278</c:v>
                </c:pt>
                <c:pt idx="1712">
                  <c:v>44279</c:v>
                </c:pt>
                <c:pt idx="1713">
                  <c:v>44280</c:v>
                </c:pt>
                <c:pt idx="1714">
                  <c:v>44281</c:v>
                </c:pt>
                <c:pt idx="1715">
                  <c:v>44282</c:v>
                </c:pt>
                <c:pt idx="1716">
                  <c:v>44283</c:v>
                </c:pt>
                <c:pt idx="1717">
                  <c:v>44284</c:v>
                </c:pt>
                <c:pt idx="1718">
                  <c:v>44285</c:v>
                </c:pt>
                <c:pt idx="1719">
                  <c:v>44286</c:v>
                </c:pt>
                <c:pt idx="1720">
                  <c:v>44287</c:v>
                </c:pt>
                <c:pt idx="1721">
                  <c:v>44288</c:v>
                </c:pt>
                <c:pt idx="1722">
                  <c:v>44289</c:v>
                </c:pt>
                <c:pt idx="1723">
                  <c:v>44290</c:v>
                </c:pt>
                <c:pt idx="1724">
                  <c:v>44291</c:v>
                </c:pt>
                <c:pt idx="1725">
                  <c:v>44292</c:v>
                </c:pt>
                <c:pt idx="1726">
                  <c:v>44293</c:v>
                </c:pt>
                <c:pt idx="1727">
                  <c:v>44294</c:v>
                </c:pt>
                <c:pt idx="1728">
                  <c:v>44295</c:v>
                </c:pt>
                <c:pt idx="1729">
                  <c:v>44296</c:v>
                </c:pt>
                <c:pt idx="1730">
                  <c:v>44297</c:v>
                </c:pt>
                <c:pt idx="1731">
                  <c:v>44298</c:v>
                </c:pt>
                <c:pt idx="1732">
                  <c:v>44299</c:v>
                </c:pt>
                <c:pt idx="1733">
                  <c:v>44300</c:v>
                </c:pt>
                <c:pt idx="1734">
                  <c:v>44301</c:v>
                </c:pt>
                <c:pt idx="1735">
                  <c:v>44302</c:v>
                </c:pt>
                <c:pt idx="1736">
                  <c:v>44303</c:v>
                </c:pt>
                <c:pt idx="1737">
                  <c:v>44304</c:v>
                </c:pt>
                <c:pt idx="1738">
                  <c:v>44305</c:v>
                </c:pt>
                <c:pt idx="1739">
                  <c:v>44306</c:v>
                </c:pt>
                <c:pt idx="1740">
                  <c:v>44307</c:v>
                </c:pt>
                <c:pt idx="1741">
                  <c:v>44308</c:v>
                </c:pt>
                <c:pt idx="1742">
                  <c:v>44309</c:v>
                </c:pt>
                <c:pt idx="1743">
                  <c:v>44310</c:v>
                </c:pt>
                <c:pt idx="1744">
                  <c:v>44311</c:v>
                </c:pt>
                <c:pt idx="1745">
                  <c:v>44312</c:v>
                </c:pt>
                <c:pt idx="1746">
                  <c:v>44313</c:v>
                </c:pt>
                <c:pt idx="1747">
                  <c:v>44314</c:v>
                </c:pt>
                <c:pt idx="1748">
                  <c:v>44315</c:v>
                </c:pt>
                <c:pt idx="1749">
                  <c:v>44316</c:v>
                </c:pt>
                <c:pt idx="1750">
                  <c:v>44317</c:v>
                </c:pt>
                <c:pt idx="1751">
                  <c:v>44318</c:v>
                </c:pt>
                <c:pt idx="1752">
                  <c:v>44319</c:v>
                </c:pt>
                <c:pt idx="1753">
                  <c:v>44320</c:v>
                </c:pt>
                <c:pt idx="1754">
                  <c:v>44321</c:v>
                </c:pt>
                <c:pt idx="1755">
                  <c:v>44322</c:v>
                </c:pt>
                <c:pt idx="1756">
                  <c:v>44323</c:v>
                </c:pt>
                <c:pt idx="1757">
                  <c:v>44324</c:v>
                </c:pt>
                <c:pt idx="1758">
                  <c:v>44325</c:v>
                </c:pt>
                <c:pt idx="1759">
                  <c:v>44326</c:v>
                </c:pt>
                <c:pt idx="1760">
                  <c:v>44327</c:v>
                </c:pt>
                <c:pt idx="1761">
                  <c:v>44328</c:v>
                </c:pt>
                <c:pt idx="1762">
                  <c:v>44329</c:v>
                </c:pt>
                <c:pt idx="1763">
                  <c:v>44330</c:v>
                </c:pt>
                <c:pt idx="1764">
                  <c:v>44331</c:v>
                </c:pt>
                <c:pt idx="1765">
                  <c:v>44332</c:v>
                </c:pt>
                <c:pt idx="1766">
                  <c:v>44333</c:v>
                </c:pt>
                <c:pt idx="1767">
                  <c:v>44334</c:v>
                </c:pt>
                <c:pt idx="1768">
                  <c:v>44335</c:v>
                </c:pt>
                <c:pt idx="1769">
                  <c:v>44336</c:v>
                </c:pt>
                <c:pt idx="1770">
                  <c:v>44337</c:v>
                </c:pt>
                <c:pt idx="1771">
                  <c:v>44338</c:v>
                </c:pt>
                <c:pt idx="1772">
                  <c:v>44339</c:v>
                </c:pt>
                <c:pt idx="1773">
                  <c:v>44340</c:v>
                </c:pt>
                <c:pt idx="1774">
                  <c:v>44341</c:v>
                </c:pt>
                <c:pt idx="1775">
                  <c:v>44342</c:v>
                </c:pt>
                <c:pt idx="1776">
                  <c:v>44343</c:v>
                </c:pt>
                <c:pt idx="1777">
                  <c:v>44344</c:v>
                </c:pt>
                <c:pt idx="1778">
                  <c:v>44345</c:v>
                </c:pt>
                <c:pt idx="1779">
                  <c:v>44346</c:v>
                </c:pt>
                <c:pt idx="1780">
                  <c:v>44347</c:v>
                </c:pt>
                <c:pt idx="1781">
                  <c:v>44348</c:v>
                </c:pt>
                <c:pt idx="1782">
                  <c:v>44349</c:v>
                </c:pt>
                <c:pt idx="1783">
                  <c:v>44350</c:v>
                </c:pt>
                <c:pt idx="1784">
                  <c:v>44351</c:v>
                </c:pt>
                <c:pt idx="1785">
                  <c:v>44352</c:v>
                </c:pt>
                <c:pt idx="1786">
                  <c:v>44353</c:v>
                </c:pt>
                <c:pt idx="1787">
                  <c:v>44354</c:v>
                </c:pt>
                <c:pt idx="1788">
                  <c:v>44355</c:v>
                </c:pt>
                <c:pt idx="1789">
                  <c:v>44356</c:v>
                </c:pt>
                <c:pt idx="1790">
                  <c:v>44357</c:v>
                </c:pt>
                <c:pt idx="1791">
                  <c:v>44358</c:v>
                </c:pt>
                <c:pt idx="1792">
                  <c:v>44359</c:v>
                </c:pt>
                <c:pt idx="1793">
                  <c:v>44360</c:v>
                </c:pt>
                <c:pt idx="1794">
                  <c:v>44361</c:v>
                </c:pt>
                <c:pt idx="1795">
                  <c:v>44362</c:v>
                </c:pt>
                <c:pt idx="1796">
                  <c:v>44363</c:v>
                </c:pt>
                <c:pt idx="1797">
                  <c:v>44364</c:v>
                </c:pt>
                <c:pt idx="1798">
                  <c:v>44365</c:v>
                </c:pt>
                <c:pt idx="1799">
                  <c:v>44366</c:v>
                </c:pt>
                <c:pt idx="1800">
                  <c:v>44367</c:v>
                </c:pt>
                <c:pt idx="1801">
                  <c:v>44368</c:v>
                </c:pt>
                <c:pt idx="1802">
                  <c:v>44369</c:v>
                </c:pt>
                <c:pt idx="1803">
                  <c:v>44370</c:v>
                </c:pt>
                <c:pt idx="1804">
                  <c:v>44371</c:v>
                </c:pt>
                <c:pt idx="1805">
                  <c:v>44372</c:v>
                </c:pt>
                <c:pt idx="1806">
                  <c:v>44373</c:v>
                </c:pt>
                <c:pt idx="1807">
                  <c:v>44374</c:v>
                </c:pt>
                <c:pt idx="1808">
                  <c:v>44375</c:v>
                </c:pt>
                <c:pt idx="1809">
                  <c:v>44376</c:v>
                </c:pt>
                <c:pt idx="1810">
                  <c:v>44377</c:v>
                </c:pt>
                <c:pt idx="1811">
                  <c:v>44378</c:v>
                </c:pt>
                <c:pt idx="1812">
                  <c:v>44379</c:v>
                </c:pt>
                <c:pt idx="1813">
                  <c:v>44380</c:v>
                </c:pt>
                <c:pt idx="1814">
                  <c:v>44381</c:v>
                </c:pt>
                <c:pt idx="1815">
                  <c:v>44382</c:v>
                </c:pt>
                <c:pt idx="1816">
                  <c:v>44383</c:v>
                </c:pt>
                <c:pt idx="1817">
                  <c:v>44384</c:v>
                </c:pt>
                <c:pt idx="1818">
                  <c:v>44385</c:v>
                </c:pt>
                <c:pt idx="1819">
                  <c:v>44386</c:v>
                </c:pt>
                <c:pt idx="1820">
                  <c:v>44387</c:v>
                </c:pt>
                <c:pt idx="1821">
                  <c:v>44388</c:v>
                </c:pt>
                <c:pt idx="1822">
                  <c:v>44389</c:v>
                </c:pt>
                <c:pt idx="1823">
                  <c:v>44390</c:v>
                </c:pt>
                <c:pt idx="1824">
                  <c:v>44391</c:v>
                </c:pt>
                <c:pt idx="1825">
                  <c:v>44392</c:v>
                </c:pt>
                <c:pt idx="1826">
                  <c:v>44393</c:v>
                </c:pt>
                <c:pt idx="1827">
                  <c:v>44394</c:v>
                </c:pt>
                <c:pt idx="1828">
                  <c:v>44395</c:v>
                </c:pt>
                <c:pt idx="1829">
                  <c:v>44396</c:v>
                </c:pt>
                <c:pt idx="1830">
                  <c:v>44397</c:v>
                </c:pt>
                <c:pt idx="1831">
                  <c:v>44398</c:v>
                </c:pt>
                <c:pt idx="1832">
                  <c:v>44399</c:v>
                </c:pt>
                <c:pt idx="1833">
                  <c:v>44400</c:v>
                </c:pt>
                <c:pt idx="1834">
                  <c:v>44401</c:v>
                </c:pt>
                <c:pt idx="1835">
                  <c:v>44402</c:v>
                </c:pt>
                <c:pt idx="1836">
                  <c:v>44403</c:v>
                </c:pt>
                <c:pt idx="1837">
                  <c:v>44404</c:v>
                </c:pt>
                <c:pt idx="1838">
                  <c:v>44405</c:v>
                </c:pt>
                <c:pt idx="1839">
                  <c:v>44406</c:v>
                </c:pt>
                <c:pt idx="1840">
                  <c:v>44407</c:v>
                </c:pt>
                <c:pt idx="1841">
                  <c:v>44408</c:v>
                </c:pt>
                <c:pt idx="1842">
                  <c:v>44409</c:v>
                </c:pt>
                <c:pt idx="1843">
                  <c:v>44410</c:v>
                </c:pt>
                <c:pt idx="1844">
                  <c:v>44411</c:v>
                </c:pt>
                <c:pt idx="1845">
                  <c:v>44412</c:v>
                </c:pt>
                <c:pt idx="1846">
                  <c:v>44413</c:v>
                </c:pt>
                <c:pt idx="1847">
                  <c:v>44414</c:v>
                </c:pt>
                <c:pt idx="1848">
                  <c:v>44415</c:v>
                </c:pt>
                <c:pt idx="1849">
                  <c:v>44416</c:v>
                </c:pt>
                <c:pt idx="1850">
                  <c:v>44417</c:v>
                </c:pt>
                <c:pt idx="1851">
                  <c:v>44418</c:v>
                </c:pt>
                <c:pt idx="1852">
                  <c:v>44419</c:v>
                </c:pt>
                <c:pt idx="1853">
                  <c:v>44420</c:v>
                </c:pt>
                <c:pt idx="1854">
                  <c:v>44421</c:v>
                </c:pt>
                <c:pt idx="1855">
                  <c:v>44422</c:v>
                </c:pt>
                <c:pt idx="1856">
                  <c:v>44423</c:v>
                </c:pt>
                <c:pt idx="1857">
                  <c:v>44424</c:v>
                </c:pt>
                <c:pt idx="1858">
                  <c:v>44425</c:v>
                </c:pt>
                <c:pt idx="1859">
                  <c:v>44426</c:v>
                </c:pt>
                <c:pt idx="1860">
                  <c:v>44427</c:v>
                </c:pt>
                <c:pt idx="1861">
                  <c:v>44428</c:v>
                </c:pt>
                <c:pt idx="1862">
                  <c:v>44429</c:v>
                </c:pt>
                <c:pt idx="1863">
                  <c:v>44430</c:v>
                </c:pt>
                <c:pt idx="1864">
                  <c:v>44431</c:v>
                </c:pt>
                <c:pt idx="1865">
                  <c:v>44432</c:v>
                </c:pt>
                <c:pt idx="1866">
                  <c:v>44433</c:v>
                </c:pt>
                <c:pt idx="1867">
                  <c:v>44434</c:v>
                </c:pt>
                <c:pt idx="1868">
                  <c:v>44435</c:v>
                </c:pt>
                <c:pt idx="1869">
                  <c:v>44436</c:v>
                </c:pt>
                <c:pt idx="1870">
                  <c:v>44437</c:v>
                </c:pt>
                <c:pt idx="1871">
                  <c:v>44438</c:v>
                </c:pt>
                <c:pt idx="1872">
                  <c:v>44439</c:v>
                </c:pt>
                <c:pt idx="1873">
                  <c:v>44440</c:v>
                </c:pt>
                <c:pt idx="1874">
                  <c:v>44441</c:v>
                </c:pt>
                <c:pt idx="1875">
                  <c:v>44442</c:v>
                </c:pt>
                <c:pt idx="1876">
                  <c:v>44443</c:v>
                </c:pt>
                <c:pt idx="1877">
                  <c:v>44444</c:v>
                </c:pt>
                <c:pt idx="1878">
                  <c:v>44445</c:v>
                </c:pt>
                <c:pt idx="1879">
                  <c:v>44446</c:v>
                </c:pt>
                <c:pt idx="1880">
                  <c:v>44447</c:v>
                </c:pt>
                <c:pt idx="1881">
                  <c:v>44448</c:v>
                </c:pt>
                <c:pt idx="1882">
                  <c:v>44449</c:v>
                </c:pt>
                <c:pt idx="1883">
                  <c:v>44450</c:v>
                </c:pt>
                <c:pt idx="1884">
                  <c:v>44451</c:v>
                </c:pt>
                <c:pt idx="1885">
                  <c:v>44452</c:v>
                </c:pt>
                <c:pt idx="1886">
                  <c:v>44453</c:v>
                </c:pt>
                <c:pt idx="1887">
                  <c:v>44454</c:v>
                </c:pt>
                <c:pt idx="1888">
                  <c:v>44455</c:v>
                </c:pt>
                <c:pt idx="1889">
                  <c:v>44456</c:v>
                </c:pt>
                <c:pt idx="1890">
                  <c:v>44457</c:v>
                </c:pt>
                <c:pt idx="1891">
                  <c:v>44458</c:v>
                </c:pt>
                <c:pt idx="1892">
                  <c:v>44459</c:v>
                </c:pt>
                <c:pt idx="1893">
                  <c:v>44460</c:v>
                </c:pt>
                <c:pt idx="1894">
                  <c:v>44461</c:v>
                </c:pt>
                <c:pt idx="1895">
                  <c:v>44462</c:v>
                </c:pt>
                <c:pt idx="1896">
                  <c:v>44463</c:v>
                </c:pt>
                <c:pt idx="1897">
                  <c:v>44464</c:v>
                </c:pt>
                <c:pt idx="1898">
                  <c:v>44465</c:v>
                </c:pt>
                <c:pt idx="1899">
                  <c:v>44466</c:v>
                </c:pt>
                <c:pt idx="1900">
                  <c:v>44467</c:v>
                </c:pt>
                <c:pt idx="1901">
                  <c:v>44468</c:v>
                </c:pt>
                <c:pt idx="1902">
                  <c:v>44469</c:v>
                </c:pt>
                <c:pt idx="1903">
                  <c:v>44470</c:v>
                </c:pt>
                <c:pt idx="1904">
                  <c:v>44471</c:v>
                </c:pt>
                <c:pt idx="1905">
                  <c:v>44472</c:v>
                </c:pt>
                <c:pt idx="1906">
                  <c:v>44473</c:v>
                </c:pt>
                <c:pt idx="1907">
                  <c:v>44474</c:v>
                </c:pt>
                <c:pt idx="1908">
                  <c:v>44475</c:v>
                </c:pt>
                <c:pt idx="1909">
                  <c:v>44476</c:v>
                </c:pt>
                <c:pt idx="1910">
                  <c:v>44477</c:v>
                </c:pt>
                <c:pt idx="1911">
                  <c:v>44478</c:v>
                </c:pt>
                <c:pt idx="1912">
                  <c:v>44479</c:v>
                </c:pt>
                <c:pt idx="1913">
                  <c:v>44480</c:v>
                </c:pt>
                <c:pt idx="1914">
                  <c:v>44481</c:v>
                </c:pt>
                <c:pt idx="1915">
                  <c:v>44482</c:v>
                </c:pt>
                <c:pt idx="1916">
                  <c:v>44483</c:v>
                </c:pt>
                <c:pt idx="1917">
                  <c:v>44484</c:v>
                </c:pt>
                <c:pt idx="1918">
                  <c:v>44485</c:v>
                </c:pt>
                <c:pt idx="1919">
                  <c:v>44486</c:v>
                </c:pt>
                <c:pt idx="1920">
                  <c:v>44487</c:v>
                </c:pt>
                <c:pt idx="1921">
                  <c:v>44488</c:v>
                </c:pt>
                <c:pt idx="1922">
                  <c:v>44489</c:v>
                </c:pt>
                <c:pt idx="1923">
                  <c:v>44490</c:v>
                </c:pt>
                <c:pt idx="1924">
                  <c:v>44491</c:v>
                </c:pt>
                <c:pt idx="1925">
                  <c:v>44492</c:v>
                </c:pt>
                <c:pt idx="1926">
                  <c:v>44493</c:v>
                </c:pt>
                <c:pt idx="1927">
                  <c:v>44494</c:v>
                </c:pt>
                <c:pt idx="1928">
                  <c:v>44495</c:v>
                </c:pt>
                <c:pt idx="1929">
                  <c:v>44496</c:v>
                </c:pt>
                <c:pt idx="1930">
                  <c:v>44497</c:v>
                </c:pt>
                <c:pt idx="1931">
                  <c:v>44498</c:v>
                </c:pt>
                <c:pt idx="1932">
                  <c:v>44499</c:v>
                </c:pt>
                <c:pt idx="1933">
                  <c:v>44500</c:v>
                </c:pt>
                <c:pt idx="1934">
                  <c:v>44501</c:v>
                </c:pt>
                <c:pt idx="1935">
                  <c:v>44502</c:v>
                </c:pt>
                <c:pt idx="1936">
                  <c:v>44503</c:v>
                </c:pt>
                <c:pt idx="1937">
                  <c:v>44504</c:v>
                </c:pt>
                <c:pt idx="1938">
                  <c:v>44505</c:v>
                </c:pt>
                <c:pt idx="1939">
                  <c:v>44506</c:v>
                </c:pt>
                <c:pt idx="1940">
                  <c:v>44507</c:v>
                </c:pt>
                <c:pt idx="1941">
                  <c:v>44508</c:v>
                </c:pt>
                <c:pt idx="1942">
                  <c:v>44509</c:v>
                </c:pt>
                <c:pt idx="1943">
                  <c:v>44510</c:v>
                </c:pt>
                <c:pt idx="1944">
                  <c:v>44511</c:v>
                </c:pt>
                <c:pt idx="1945">
                  <c:v>44512</c:v>
                </c:pt>
                <c:pt idx="1946">
                  <c:v>44513</c:v>
                </c:pt>
                <c:pt idx="1947">
                  <c:v>44514</c:v>
                </c:pt>
                <c:pt idx="1948">
                  <c:v>44515</c:v>
                </c:pt>
                <c:pt idx="1949">
                  <c:v>44516</c:v>
                </c:pt>
                <c:pt idx="1950">
                  <c:v>44517</c:v>
                </c:pt>
                <c:pt idx="1951">
                  <c:v>44518</c:v>
                </c:pt>
                <c:pt idx="1952">
                  <c:v>44519</c:v>
                </c:pt>
                <c:pt idx="1953">
                  <c:v>44520</c:v>
                </c:pt>
                <c:pt idx="1954">
                  <c:v>44521</c:v>
                </c:pt>
                <c:pt idx="1955">
                  <c:v>44522</c:v>
                </c:pt>
                <c:pt idx="1956">
                  <c:v>44523</c:v>
                </c:pt>
                <c:pt idx="1957">
                  <c:v>44524</c:v>
                </c:pt>
                <c:pt idx="1958">
                  <c:v>44525</c:v>
                </c:pt>
                <c:pt idx="1959">
                  <c:v>44526</c:v>
                </c:pt>
                <c:pt idx="1960">
                  <c:v>44527</c:v>
                </c:pt>
                <c:pt idx="1961">
                  <c:v>44528</c:v>
                </c:pt>
                <c:pt idx="1962">
                  <c:v>44529</c:v>
                </c:pt>
                <c:pt idx="1963">
                  <c:v>44530</c:v>
                </c:pt>
                <c:pt idx="1964">
                  <c:v>44531</c:v>
                </c:pt>
                <c:pt idx="1965">
                  <c:v>44532</c:v>
                </c:pt>
                <c:pt idx="1966">
                  <c:v>44533</c:v>
                </c:pt>
                <c:pt idx="1967">
                  <c:v>44534</c:v>
                </c:pt>
                <c:pt idx="1968">
                  <c:v>44535</c:v>
                </c:pt>
                <c:pt idx="1969">
                  <c:v>44536</c:v>
                </c:pt>
                <c:pt idx="1970">
                  <c:v>44537</c:v>
                </c:pt>
                <c:pt idx="1971">
                  <c:v>44538</c:v>
                </c:pt>
                <c:pt idx="1972">
                  <c:v>44539</c:v>
                </c:pt>
                <c:pt idx="1973">
                  <c:v>44540</c:v>
                </c:pt>
                <c:pt idx="1974">
                  <c:v>44541</c:v>
                </c:pt>
                <c:pt idx="1975">
                  <c:v>44542</c:v>
                </c:pt>
                <c:pt idx="1976">
                  <c:v>44543</c:v>
                </c:pt>
                <c:pt idx="1977">
                  <c:v>44544</c:v>
                </c:pt>
                <c:pt idx="1978">
                  <c:v>44545</c:v>
                </c:pt>
                <c:pt idx="1979">
                  <c:v>44546</c:v>
                </c:pt>
                <c:pt idx="1980">
                  <c:v>44547</c:v>
                </c:pt>
                <c:pt idx="1981">
                  <c:v>44548</c:v>
                </c:pt>
                <c:pt idx="1982">
                  <c:v>44549</c:v>
                </c:pt>
                <c:pt idx="1983">
                  <c:v>44550</c:v>
                </c:pt>
                <c:pt idx="1984">
                  <c:v>44551</c:v>
                </c:pt>
                <c:pt idx="1985">
                  <c:v>44552</c:v>
                </c:pt>
                <c:pt idx="1986">
                  <c:v>44553</c:v>
                </c:pt>
                <c:pt idx="1987">
                  <c:v>44554</c:v>
                </c:pt>
                <c:pt idx="1988">
                  <c:v>44555</c:v>
                </c:pt>
                <c:pt idx="1989">
                  <c:v>44556</c:v>
                </c:pt>
                <c:pt idx="1990">
                  <c:v>44557</c:v>
                </c:pt>
                <c:pt idx="1991">
                  <c:v>44558</c:v>
                </c:pt>
                <c:pt idx="1992">
                  <c:v>44559</c:v>
                </c:pt>
                <c:pt idx="1993">
                  <c:v>44560</c:v>
                </c:pt>
                <c:pt idx="1994">
                  <c:v>44561</c:v>
                </c:pt>
                <c:pt idx="1995">
                  <c:v>44562</c:v>
                </c:pt>
                <c:pt idx="1996">
                  <c:v>44563</c:v>
                </c:pt>
                <c:pt idx="1997">
                  <c:v>44564</c:v>
                </c:pt>
                <c:pt idx="1998">
                  <c:v>44565</c:v>
                </c:pt>
                <c:pt idx="1999">
                  <c:v>44566</c:v>
                </c:pt>
                <c:pt idx="2000">
                  <c:v>44567</c:v>
                </c:pt>
                <c:pt idx="2001">
                  <c:v>44568</c:v>
                </c:pt>
                <c:pt idx="2002">
                  <c:v>44569</c:v>
                </c:pt>
                <c:pt idx="2003">
                  <c:v>44570</c:v>
                </c:pt>
                <c:pt idx="2004">
                  <c:v>44571</c:v>
                </c:pt>
                <c:pt idx="2005">
                  <c:v>44572</c:v>
                </c:pt>
                <c:pt idx="2006">
                  <c:v>44573</c:v>
                </c:pt>
                <c:pt idx="2007">
                  <c:v>44574</c:v>
                </c:pt>
                <c:pt idx="2008">
                  <c:v>44575</c:v>
                </c:pt>
                <c:pt idx="2009">
                  <c:v>44576</c:v>
                </c:pt>
                <c:pt idx="2010">
                  <c:v>44577</c:v>
                </c:pt>
                <c:pt idx="2011">
                  <c:v>44578</c:v>
                </c:pt>
                <c:pt idx="2012">
                  <c:v>44579</c:v>
                </c:pt>
                <c:pt idx="2013">
                  <c:v>44580</c:v>
                </c:pt>
                <c:pt idx="2014">
                  <c:v>44581</c:v>
                </c:pt>
                <c:pt idx="2015">
                  <c:v>44582</c:v>
                </c:pt>
                <c:pt idx="2016">
                  <c:v>44583</c:v>
                </c:pt>
                <c:pt idx="2017">
                  <c:v>44584</c:v>
                </c:pt>
                <c:pt idx="2018">
                  <c:v>44585</c:v>
                </c:pt>
                <c:pt idx="2019">
                  <c:v>44586</c:v>
                </c:pt>
                <c:pt idx="2020">
                  <c:v>44587</c:v>
                </c:pt>
                <c:pt idx="2021">
                  <c:v>44588</c:v>
                </c:pt>
                <c:pt idx="2022">
                  <c:v>44589</c:v>
                </c:pt>
                <c:pt idx="2023">
                  <c:v>44590</c:v>
                </c:pt>
                <c:pt idx="2024">
                  <c:v>44591</c:v>
                </c:pt>
                <c:pt idx="2025">
                  <c:v>44592</c:v>
                </c:pt>
                <c:pt idx="2026">
                  <c:v>44593</c:v>
                </c:pt>
                <c:pt idx="2027">
                  <c:v>44594</c:v>
                </c:pt>
                <c:pt idx="2028">
                  <c:v>44595</c:v>
                </c:pt>
                <c:pt idx="2029">
                  <c:v>44596</c:v>
                </c:pt>
                <c:pt idx="2030">
                  <c:v>44597</c:v>
                </c:pt>
                <c:pt idx="2031">
                  <c:v>44598</c:v>
                </c:pt>
                <c:pt idx="2032">
                  <c:v>44599</c:v>
                </c:pt>
                <c:pt idx="2033">
                  <c:v>44600</c:v>
                </c:pt>
                <c:pt idx="2034">
                  <c:v>44601</c:v>
                </c:pt>
                <c:pt idx="2035">
                  <c:v>44602</c:v>
                </c:pt>
                <c:pt idx="2036">
                  <c:v>44603</c:v>
                </c:pt>
                <c:pt idx="2037">
                  <c:v>44604</c:v>
                </c:pt>
                <c:pt idx="2038">
                  <c:v>44605</c:v>
                </c:pt>
                <c:pt idx="2039">
                  <c:v>44606</c:v>
                </c:pt>
                <c:pt idx="2040">
                  <c:v>44607</c:v>
                </c:pt>
                <c:pt idx="2041">
                  <c:v>44608</c:v>
                </c:pt>
                <c:pt idx="2042">
                  <c:v>44609</c:v>
                </c:pt>
                <c:pt idx="2043">
                  <c:v>44610</c:v>
                </c:pt>
                <c:pt idx="2044">
                  <c:v>44611</c:v>
                </c:pt>
                <c:pt idx="2045">
                  <c:v>44612</c:v>
                </c:pt>
                <c:pt idx="2046">
                  <c:v>44613</c:v>
                </c:pt>
                <c:pt idx="2047">
                  <c:v>44614</c:v>
                </c:pt>
                <c:pt idx="2048">
                  <c:v>44615</c:v>
                </c:pt>
                <c:pt idx="2049">
                  <c:v>44616</c:v>
                </c:pt>
                <c:pt idx="2050">
                  <c:v>44617</c:v>
                </c:pt>
                <c:pt idx="2051">
                  <c:v>44618</c:v>
                </c:pt>
                <c:pt idx="2052">
                  <c:v>44619</c:v>
                </c:pt>
                <c:pt idx="2053">
                  <c:v>44620</c:v>
                </c:pt>
                <c:pt idx="2054">
                  <c:v>44621</c:v>
                </c:pt>
                <c:pt idx="2055">
                  <c:v>44622</c:v>
                </c:pt>
                <c:pt idx="2056">
                  <c:v>44623</c:v>
                </c:pt>
                <c:pt idx="2057">
                  <c:v>44624</c:v>
                </c:pt>
                <c:pt idx="2058">
                  <c:v>44625</c:v>
                </c:pt>
                <c:pt idx="2059">
                  <c:v>44626</c:v>
                </c:pt>
                <c:pt idx="2060">
                  <c:v>44627</c:v>
                </c:pt>
                <c:pt idx="2061">
                  <c:v>44628</c:v>
                </c:pt>
                <c:pt idx="2062">
                  <c:v>44629</c:v>
                </c:pt>
                <c:pt idx="2063">
                  <c:v>44630</c:v>
                </c:pt>
                <c:pt idx="2064">
                  <c:v>44631</c:v>
                </c:pt>
                <c:pt idx="2065">
                  <c:v>44632</c:v>
                </c:pt>
                <c:pt idx="2066">
                  <c:v>44633</c:v>
                </c:pt>
                <c:pt idx="2067">
                  <c:v>44634</c:v>
                </c:pt>
                <c:pt idx="2068">
                  <c:v>44635</c:v>
                </c:pt>
                <c:pt idx="2069">
                  <c:v>44636</c:v>
                </c:pt>
                <c:pt idx="2070">
                  <c:v>44637</c:v>
                </c:pt>
                <c:pt idx="2071">
                  <c:v>44638</c:v>
                </c:pt>
                <c:pt idx="2072">
                  <c:v>44639</c:v>
                </c:pt>
                <c:pt idx="2073">
                  <c:v>44640</c:v>
                </c:pt>
                <c:pt idx="2074">
                  <c:v>44641</c:v>
                </c:pt>
                <c:pt idx="2075">
                  <c:v>44642</c:v>
                </c:pt>
                <c:pt idx="2076">
                  <c:v>44643</c:v>
                </c:pt>
                <c:pt idx="2077">
                  <c:v>44644</c:v>
                </c:pt>
                <c:pt idx="2078">
                  <c:v>44645</c:v>
                </c:pt>
                <c:pt idx="2079">
                  <c:v>44646</c:v>
                </c:pt>
                <c:pt idx="2080">
                  <c:v>44647</c:v>
                </c:pt>
                <c:pt idx="2081">
                  <c:v>44648</c:v>
                </c:pt>
                <c:pt idx="2082">
                  <c:v>44649</c:v>
                </c:pt>
                <c:pt idx="2083">
                  <c:v>44650</c:v>
                </c:pt>
                <c:pt idx="2084">
                  <c:v>44651</c:v>
                </c:pt>
                <c:pt idx="2085">
                  <c:v>44652</c:v>
                </c:pt>
                <c:pt idx="2086">
                  <c:v>44653</c:v>
                </c:pt>
                <c:pt idx="2087">
                  <c:v>44654</c:v>
                </c:pt>
                <c:pt idx="2088">
                  <c:v>44655</c:v>
                </c:pt>
                <c:pt idx="2089">
                  <c:v>44656</c:v>
                </c:pt>
                <c:pt idx="2090">
                  <c:v>44657</c:v>
                </c:pt>
                <c:pt idx="2091">
                  <c:v>44658</c:v>
                </c:pt>
                <c:pt idx="2092">
                  <c:v>44659</c:v>
                </c:pt>
                <c:pt idx="2093">
                  <c:v>44660</c:v>
                </c:pt>
                <c:pt idx="2094">
                  <c:v>44661</c:v>
                </c:pt>
                <c:pt idx="2095">
                  <c:v>44662</c:v>
                </c:pt>
                <c:pt idx="2096">
                  <c:v>44663</c:v>
                </c:pt>
                <c:pt idx="2097">
                  <c:v>44664</c:v>
                </c:pt>
                <c:pt idx="2098">
                  <c:v>44665</c:v>
                </c:pt>
                <c:pt idx="2099">
                  <c:v>44666</c:v>
                </c:pt>
                <c:pt idx="2100">
                  <c:v>44667</c:v>
                </c:pt>
                <c:pt idx="2101">
                  <c:v>44668</c:v>
                </c:pt>
                <c:pt idx="2102">
                  <c:v>44669</c:v>
                </c:pt>
                <c:pt idx="2103">
                  <c:v>44670</c:v>
                </c:pt>
                <c:pt idx="2104">
                  <c:v>44671</c:v>
                </c:pt>
                <c:pt idx="2105">
                  <c:v>44672</c:v>
                </c:pt>
                <c:pt idx="2106">
                  <c:v>44673</c:v>
                </c:pt>
                <c:pt idx="2107">
                  <c:v>44674</c:v>
                </c:pt>
                <c:pt idx="2108">
                  <c:v>44675</c:v>
                </c:pt>
                <c:pt idx="2109">
                  <c:v>44676</c:v>
                </c:pt>
                <c:pt idx="2110">
                  <c:v>44677</c:v>
                </c:pt>
                <c:pt idx="2111">
                  <c:v>44678</c:v>
                </c:pt>
                <c:pt idx="2112">
                  <c:v>44679</c:v>
                </c:pt>
                <c:pt idx="2113">
                  <c:v>44680</c:v>
                </c:pt>
                <c:pt idx="2114">
                  <c:v>44681</c:v>
                </c:pt>
                <c:pt idx="2115">
                  <c:v>44682</c:v>
                </c:pt>
                <c:pt idx="2116">
                  <c:v>44683</c:v>
                </c:pt>
                <c:pt idx="2117">
                  <c:v>44684</c:v>
                </c:pt>
                <c:pt idx="2118">
                  <c:v>44685</c:v>
                </c:pt>
                <c:pt idx="2119">
                  <c:v>44686</c:v>
                </c:pt>
                <c:pt idx="2120">
                  <c:v>44687</c:v>
                </c:pt>
                <c:pt idx="2121">
                  <c:v>44688</c:v>
                </c:pt>
                <c:pt idx="2122">
                  <c:v>44689</c:v>
                </c:pt>
                <c:pt idx="2123">
                  <c:v>44690</c:v>
                </c:pt>
                <c:pt idx="2124">
                  <c:v>44691</c:v>
                </c:pt>
                <c:pt idx="2125">
                  <c:v>44692</c:v>
                </c:pt>
                <c:pt idx="2126">
                  <c:v>44693</c:v>
                </c:pt>
                <c:pt idx="2127">
                  <c:v>44694</c:v>
                </c:pt>
                <c:pt idx="2128">
                  <c:v>44695</c:v>
                </c:pt>
                <c:pt idx="2129">
                  <c:v>44696</c:v>
                </c:pt>
                <c:pt idx="2130">
                  <c:v>44697</c:v>
                </c:pt>
                <c:pt idx="2131">
                  <c:v>44698</c:v>
                </c:pt>
                <c:pt idx="2132">
                  <c:v>44699</c:v>
                </c:pt>
                <c:pt idx="2133">
                  <c:v>44700</c:v>
                </c:pt>
                <c:pt idx="2134">
                  <c:v>44701</c:v>
                </c:pt>
                <c:pt idx="2135">
                  <c:v>44702</c:v>
                </c:pt>
                <c:pt idx="2136">
                  <c:v>44703</c:v>
                </c:pt>
                <c:pt idx="2137">
                  <c:v>44704</c:v>
                </c:pt>
                <c:pt idx="2138">
                  <c:v>44705</c:v>
                </c:pt>
              </c:numCache>
            </c:numRef>
          </c:cat>
          <c:val>
            <c:numRef>
              <c:f>Sheet1!$B$2:$B$2140</c:f>
              <c:numCache>
                <c:formatCode>General</c:formatCode>
                <c:ptCount val="2139"/>
                <c:pt idx="0">
                  <c:v>76</c:v>
                </c:pt>
                <c:pt idx="1">
                  <c:v>76</c:v>
                </c:pt>
                <c:pt idx="2">
                  <c:v>83</c:v>
                </c:pt>
                <c:pt idx="3">
                  <c:v>91</c:v>
                </c:pt>
                <c:pt idx="4">
                  <c:v>94</c:v>
                </c:pt>
                <c:pt idx="5">
                  <c:v>116</c:v>
                </c:pt>
                <c:pt idx="6">
                  <c:v>121</c:v>
                </c:pt>
                <c:pt idx="7">
                  <c:v>127</c:v>
                </c:pt>
                <c:pt idx="8">
                  <c:v>129</c:v>
                </c:pt>
                <c:pt idx="9">
                  <c:v>132</c:v>
                </c:pt>
                <c:pt idx="10">
                  <c:v>133</c:v>
                </c:pt>
                <c:pt idx="11">
                  <c:v>133</c:v>
                </c:pt>
                <c:pt idx="12">
                  <c:v>139</c:v>
                </c:pt>
                <c:pt idx="13">
                  <c:v>147</c:v>
                </c:pt>
                <c:pt idx="14">
                  <c:v>152</c:v>
                </c:pt>
                <c:pt idx="15">
                  <c:v>153</c:v>
                </c:pt>
                <c:pt idx="16">
                  <c:v>156</c:v>
                </c:pt>
                <c:pt idx="17">
                  <c:v>160</c:v>
                </c:pt>
                <c:pt idx="18">
                  <c:v>169</c:v>
                </c:pt>
                <c:pt idx="19">
                  <c:v>170</c:v>
                </c:pt>
                <c:pt idx="20">
                  <c:v>172</c:v>
                </c:pt>
                <c:pt idx="21">
                  <c:v>177</c:v>
                </c:pt>
                <c:pt idx="22">
                  <c:v>178</c:v>
                </c:pt>
                <c:pt idx="23">
                  <c:v>184</c:v>
                </c:pt>
                <c:pt idx="24">
                  <c:v>187</c:v>
                </c:pt>
                <c:pt idx="25">
                  <c:v>188</c:v>
                </c:pt>
                <c:pt idx="26">
                  <c:v>192</c:v>
                </c:pt>
                <c:pt idx="27">
                  <c:v>195</c:v>
                </c:pt>
                <c:pt idx="28">
                  <c:v>202</c:v>
                </c:pt>
                <c:pt idx="29">
                  <c:v>210</c:v>
                </c:pt>
                <c:pt idx="30">
                  <c:v>216</c:v>
                </c:pt>
                <c:pt idx="31">
                  <c:v>219</c:v>
                </c:pt>
                <c:pt idx="32">
                  <c:v>219</c:v>
                </c:pt>
                <c:pt idx="33">
                  <c:v>222</c:v>
                </c:pt>
                <c:pt idx="34">
                  <c:v>226</c:v>
                </c:pt>
                <c:pt idx="35">
                  <c:v>227</c:v>
                </c:pt>
                <c:pt idx="36">
                  <c:v>227</c:v>
                </c:pt>
                <c:pt idx="37">
                  <c:v>227</c:v>
                </c:pt>
                <c:pt idx="38">
                  <c:v>228</c:v>
                </c:pt>
                <c:pt idx="39">
                  <c:v>230</c:v>
                </c:pt>
                <c:pt idx="40">
                  <c:v>233</c:v>
                </c:pt>
                <c:pt idx="41">
                  <c:v>233</c:v>
                </c:pt>
                <c:pt idx="42">
                  <c:v>233</c:v>
                </c:pt>
                <c:pt idx="43">
                  <c:v>235</c:v>
                </c:pt>
                <c:pt idx="44">
                  <c:v>236</c:v>
                </c:pt>
                <c:pt idx="45">
                  <c:v>237</c:v>
                </c:pt>
                <c:pt idx="46">
                  <c:v>238</c:v>
                </c:pt>
                <c:pt idx="47">
                  <c:v>240</c:v>
                </c:pt>
                <c:pt idx="48">
                  <c:v>244</c:v>
                </c:pt>
                <c:pt idx="49">
                  <c:v>247</c:v>
                </c:pt>
                <c:pt idx="50">
                  <c:v>249</c:v>
                </c:pt>
                <c:pt idx="51">
                  <c:v>251</c:v>
                </c:pt>
                <c:pt idx="52">
                  <c:v>252</c:v>
                </c:pt>
                <c:pt idx="53">
                  <c:v>252</c:v>
                </c:pt>
                <c:pt idx="54">
                  <c:v>254</c:v>
                </c:pt>
                <c:pt idx="55">
                  <c:v>254</c:v>
                </c:pt>
                <c:pt idx="56">
                  <c:v>255</c:v>
                </c:pt>
                <c:pt idx="57">
                  <c:v>257</c:v>
                </c:pt>
                <c:pt idx="58">
                  <c:v>258</c:v>
                </c:pt>
                <c:pt idx="59">
                  <c:v>260</c:v>
                </c:pt>
                <c:pt idx="60">
                  <c:v>261</c:v>
                </c:pt>
                <c:pt idx="61">
                  <c:v>262</c:v>
                </c:pt>
                <c:pt idx="62">
                  <c:v>262</c:v>
                </c:pt>
                <c:pt idx="63">
                  <c:v>262</c:v>
                </c:pt>
                <c:pt idx="64">
                  <c:v>262</c:v>
                </c:pt>
                <c:pt idx="65">
                  <c:v>262</c:v>
                </c:pt>
                <c:pt idx="66">
                  <c:v>263</c:v>
                </c:pt>
                <c:pt idx="67">
                  <c:v>263</c:v>
                </c:pt>
                <c:pt idx="68">
                  <c:v>266</c:v>
                </c:pt>
                <c:pt idx="69">
                  <c:v>269</c:v>
                </c:pt>
                <c:pt idx="70">
                  <c:v>272</c:v>
                </c:pt>
                <c:pt idx="71">
                  <c:v>272</c:v>
                </c:pt>
                <c:pt idx="72">
                  <c:v>274</c:v>
                </c:pt>
                <c:pt idx="73">
                  <c:v>275</c:v>
                </c:pt>
                <c:pt idx="74">
                  <c:v>275</c:v>
                </c:pt>
                <c:pt idx="75">
                  <c:v>277</c:v>
                </c:pt>
                <c:pt idx="76">
                  <c:v>279</c:v>
                </c:pt>
                <c:pt idx="77">
                  <c:v>279</c:v>
                </c:pt>
                <c:pt idx="78">
                  <c:v>279</c:v>
                </c:pt>
                <c:pt idx="79">
                  <c:v>279</c:v>
                </c:pt>
                <c:pt idx="80">
                  <c:v>279</c:v>
                </c:pt>
                <c:pt idx="81">
                  <c:v>279</c:v>
                </c:pt>
                <c:pt idx="82">
                  <c:v>281</c:v>
                </c:pt>
                <c:pt idx="83">
                  <c:v>283</c:v>
                </c:pt>
                <c:pt idx="84">
                  <c:v>283</c:v>
                </c:pt>
                <c:pt idx="85">
                  <c:v>283</c:v>
                </c:pt>
                <c:pt idx="86">
                  <c:v>285</c:v>
                </c:pt>
                <c:pt idx="87">
                  <c:v>286</c:v>
                </c:pt>
                <c:pt idx="88">
                  <c:v>287</c:v>
                </c:pt>
                <c:pt idx="89">
                  <c:v>288</c:v>
                </c:pt>
                <c:pt idx="90">
                  <c:v>291</c:v>
                </c:pt>
                <c:pt idx="91">
                  <c:v>291</c:v>
                </c:pt>
                <c:pt idx="92">
                  <c:v>291</c:v>
                </c:pt>
                <c:pt idx="93">
                  <c:v>292</c:v>
                </c:pt>
                <c:pt idx="94">
                  <c:v>293</c:v>
                </c:pt>
                <c:pt idx="95">
                  <c:v>293</c:v>
                </c:pt>
                <c:pt idx="96">
                  <c:v>293</c:v>
                </c:pt>
                <c:pt idx="97">
                  <c:v>293</c:v>
                </c:pt>
                <c:pt idx="98">
                  <c:v>293</c:v>
                </c:pt>
                <c:pt idx="99">
                  <c:v>294</c:v>
                </c:pt>
                <c:pt idx="100">
                  <c:v>293</c:v>
                </c:pt>
                <c:pt idx="101">
                  <c:v>294</c:v>
                </c:pt>
                <c:pt idx="102">
                  <c:v>296</c:v>
                </c:pt>
                <c:pt idx="103">
                  <c:v>297</c:v>
                </c:pt>
                <c:pt idx="104">
                  <c:v>298</c:v>
                </c:pt>
                <c:pt idx="105">
                  <c:v>304</c:v>
                </c:pt>
                <c:pt idx="106">
                  <c:v>305</c:v>
                </c:pt>
                <c:pt idx="107">
                  <c:v>306</c:v>
                </c:pt>
                <c:pt idx="108">
                  <c:v>312</c:v>
                </c:pt>
                <c:pt idx="109">
                  <c:v>347</c:v>
                </c:pt>
                <c:pt idx="110">
                  <c:v>363</c:v>
                </c:pt>
                <c:pt idx="111">
                  <c:v>412</c:v>
                </c:pt>
                <c:pt idx="112">
                  <c:v>447</c:v>
                </c:pt>
                <c:pt idx="113">
                  <c:v>480</c:v>
                </c:pt>
                <c:pt idx="114">
                  <c:v>522</c:v>
                </c:pt>
                <c:pt idx="115">
                  <c:v>569</c:v>
                </c:pt>
                <c:pt idx="116">
                  <c:v>587</c:v>
                </c:pt>
                <c:pt idx="117">
                  <c:v>593</c:v>
                </c:pt>
                <c:pt idx="118">
                  <c:v>598</c:v>
                </c:pt>
                <c:pt idx="119">
                  <c:v>602</c:v>
                </c:pt>
                <c:pt idx="120">
                  <c:v>606</c:v>
                </c:pt>
                <c:pt idx="121">
                  <c:v>606</c:v>
                </c:pt>
                <c:pt idx="122">
                  <c:v>606</c:v>
                </c:pt>
                <c:pt idx="123">
                  <c:v>606</c:v>
                </c:pt>
                <c:pt idx="124">
                  <c:v>609</c:v>
                </c:pt>
                <c:pt idx="125">
                  <c:v>609</c:v>
                </c:pt>
                <c:pt idx="126">
                  <c:v>609</c:v>
                </c:pt>
                <c:pt idx="127">
                  <c:v>609</c:v>
                </c:pt>
                <c:pt idx="128">
                  <c:v>610</c:v>
                </c:pt>
                <c:pt idx="129">
                  <c:v>610</c:v>
                </c:pt>
                <c:pt idx="130">
                  <c:v>612</c:v>
                </c:pt>
                <c:pt idx="131">
                  <c:v>612</c:v>
                </c:pt>
                <c:pt idx="132">
                  <c:v>612</c:v>
                </c:pt>
                <c:pt idx="133">
                  <c:v>611</c:v>
                </c:pt>
                <c:pt idx="134">
                  <c:v>611</c:v>
                </c:pt>
                <c:pt idx="135">
                  <c:v>611</c:v>
                </c:pt>
                <c:pt idx="136">
                  <c:v>611</c:v>
                </c:pt>
                <c:pt idx="137">
                  <c:v>611</c:v>
                </c:pt>
                <c:pt idx="138">
                  <c:v>613</c:v>
                </c:pt>
                <c:pt idx="139">
                  <c:v>614</c:v>
                </c:pt>
                <c:pt idx="140">
                  <c:v>620</c:v>
                </c:pt>
                <c:pt idx="141">
                  <c:v>624</c:v>
                </c:pt>
                <c:pt idx="142">
                  <c:v>629</c:v>
                </c:pt>
                <c:pt idx="143">
                  <c:v>638</c:v>
                </c:pt>
                <c:pt idx="144">
                  <c:v>643</c:v>
                </c:pt>
                <c:pt idx="145">
                  <c:v>646</c:v>
                </c:pt>
                <c:pt idx="146">
                  <c:v>650</c:v>
                </c:pt>
                <c:pt idx="147">
                  <c:v>650</c:v>
                </c:pt>
                <c:pt idx="148">
                  <c:v>651</c:v>
                </c:pt>
                <c:pt idx="149">
                  <c:v>654</c:v>
                </c:pt>
                <c:pt idx="150">
                  <c:v>656</c:v>
                </c:pt>
                <c:pt idx="151">
                  <c:v>657</c:v>
                </c:pt>
                <c:pt idx="152">
                  <c:v>658</c:v>
                </c:pt>
                <c:pt idx="153">
                  <c:v>658</c:v>
                </c:pt>
                <c:pt idx="154">
                  <c:v>658</c:v>
                </c:pt>
                <c:pt idx="155">
                  <c:v>658</c:v>
                </c:pt>
                <c:pt idx="156">
                  <c:v>658</c:v>
                </c:pt>
                <c:pt idx="157">
                  <c:v>658</c:v>
                </c:pt>
                <c:pt idx="158">
                  <c:v>659</c:v>
                </c:pt>
                <c:pt idx="159">
                  <c:v>666</c:v>
                </c:pt>
                <c:pt idx="160">
                  <c:v>666</c:v>
                </c:pt>
                <c:pt idx="161">
                  <c:v>668</c:v>
                </c:pt>
                <c:pt idx="162">
                  <c:v>671</c:v>
                </c:pt>
                <c:pt idx="163">
                  <c:v>673</c:v>
                </c:pt>
                <c:pt idx="164">
                  <c:v>673</c:v>
                </c:pt>
                <c:pt idx="165">
                  <c:v>675</c:v>
                </c:pt>
                <c:pt idx="166">
                  <c:v>676</c:v>
                </c:pt>
                <c:pt idx="167">
                  <c:v>677</c:v>
                </c:pt>
                <c:pt idx="168">
                  <c:v>677</c:v>
                </c:pt>
                <c:pt idx="169">
                  <c:v>677</c:v>
                </c:pt>
                <c:pt idx="170">
                  <c:v>679</c:v>
                </c:pt>
                <c:pt idx="171">
                  <c:v>679</c:v>
                </c:pt>
                <c:pt idx="172">
                  <c:v>679</c:v>
                </c:pt>
                <c:pt idx="173">
                  <c:v>679</c:v>
                </c:pt>
                <c:pt idx="174">
                  <c:v>679</c:v>
                </c:pt>
                <c:pt idx="175">
                  <c:v>680</c:v>
                </c:pt>
                <c:pt idx="176">
                  <c:v>682</c:v>
                </c:pt>
                <c:pt idx="177">
                  <c:v>682</c:v>
                </c:pt>
                <c:pt idx="178">
                  <c:v>682</c:v>
                </c:pt>
                <c:pt idx="179">
                  <c:v>682</c:v>
                </c:pt>
                <c:pt idx="180">
                  <c:v>683</c:v>
                </c:pt>
                <c:pt idx="181">
                  <c:v>683</c:v>
                </c:pt>
                <c:pt idx="182">
                  <c:v>684</c:v>
                </c:pt>
                <c:pt idx="183">
                  <c:v>687</c:v>
                </c:pt>
                <c:pt idx="184">
                  <c:v>690</c:v>
                </c:pt>
                <c:pt idx="185">
                  <c:v>691</c:v>
                </c:pt>
                <c:pt idx="186">
                  <c:v>693</c:v>
                </c:pt>
                <c:pt idx="187">
                  <c:v>694</c:v>
                </c:pt>
                <c:pt idx="188">
                  <c:v>696</c:v>
                </c:pt>
                <c:pt idx="189">
                  <c:v>697</c:v>
                </c:pt>
                <c:pt idx="190">
                  <c:v>697</c:v>
                </c:pt>
                <c:pt idx="191">
                  <c:v>697</c:v>
                </c:pt>
                <c:pt idx="192">
                  <c:v>698</c:v>
                </c:pt>
                <c:pt idx="193">
                  <c:v>700</c:v>
                </c:pt>
                <c:pt idx="194">
                  <c:v>700</c:v>
                </c:pt>
                <c:pt idx="195">
                  <c:v>702</c:v>
                </c:pt>
                <c:pt idx="196">
                  <c:v>703</c:v>
                </c:pt>
                <c:pt idx="197">
                  <c:v>704</c:v>
                </c:pt>
                <c:pt idx="198">
                  <c:v>704</c:v>
                </c:pt>
                <c:pt idx="199">
                  <c:v>705</c:v>
                </c:pt>
                <c:pt idx="200">
                  <c:v>705</c:v>
                </c:pt>
                <c:pt idx="201">
                  <c:v>705</c:v>
                </c:pt>
                <c:pt idx="202">
                  <c:v>706</c:v>
                </c:pt>
                <c:pt idx="203">
                  <c:v>705</c:v>
                </c:pt>
                <c:pt idx="204">
                  <c:v>705</c:v>
                </c:pt>
                <c:pt idx="205">
                  <c:v>704</c:v>
                </c:pt>
                <c:pt idx="206">
                  <c:v>705</c:v>
                </c:pt>
                <c:pt idx="207">
                  <c:v>708</c:v>
                </c:pt>
                <c:pt idx="208">
                  <c:v>713</c:v>
                </c:pt>
                <c:pt idx="209">
                  <c:v>715</c:v>
                </c:pt>
                <c:pt idx="210">
                  <c:v>715</c:v>
                </c:pt>
                <c:pt idx="211">
                  <c:v>719</c:v>
                </c:pt>
                <c:pt idx="212">
                  <c:v>724</c:v>
                </c:pt>
                <c:pt idx="213">
                  <c:v>724</c:v>
                </c:pt>
                <c:pt idx="214">
                  <c:v>726</c:v>
                </c:pt>
                <c:pt idx="215">
                  <c:v>729</c:v>
                </c:pt>
                <c:pt idx="216">
                  <c:v>730</c:v>
                </c:pt>
                <c:pt idx="217">
                  <c:v>731</c:v>
                </c:pt>
                <c:pt idx="218">
                  <c:v>732</c:v>
                </c:pt>
                <c:pt idx="219">
                  <c:v>733</c:v>
                </c:pt>
                <c:pt idx="220">
                  <c:v>735</c:v>
                </c:pt>
                <c:pt idx="221">
                  <c:v>737</c:v>
                </c:pt>
                <c:pt idx="222">
                  <c:v>737</c:v>
                </c:pt>
                <c:pt idx="223">
                  <c:v>738</c:v>
                </c:pt>
                <c:pt idx="224">
                  <c:v>741</c:v>
                </c:pt>
                <c:pt idx="225">
                  <c:v>742</c:v>
                </c:pt>
                <c:pt idx="226">
                  <c:v>744</c:v>
                </c:pt>
                <c:pt idx="227">
                  <c:v>746</c:v>
                </c:pt>
                <c:pt idx="228">
                  <c:v>746</c:v>
                </c:pt>
                <c:pt idx="229">
                  <c:v>747</c:v>
                </c:pt>
                <c:pt idx="230">
                  <c:v>747</c:v>
                </c:pt>
                <c:pt idx="231">
                  <c:v>749</c:v>
                </c:pt>
                <c:pt idx="232">
                  <c:v>750</c:v>
                </c:pt>
                <c:pt idx="233">
                  <c:v>751</c:v>
                </c:pt>
                <c:pt idx="234">
                  <c:v>751</c:v>
                </c:pt>
                <c:pt idx="235">
                  <c:v>753</c:v>
                </c:pt>
                <c:pt idx="236">
                  <c:v>756</c:v>
                </c:pt>
                <c:pt idx="237">
                  <c:v>756</c:v>
                </c:pt>
                <c:pt idx="238">
                  <c:v>762</c:v>
                </c:pt>
                <c:pt idx="239">
                  <c:v>763</c:v>
                </c:pt>
                <c:pt idx="240">
                  <c:v>764</c:v>
                </c:pt>
                <c:pt idx="241">
                  <c:v>764</c:v>
                </c:pt>
                <c:pt idx="242">
                  <c:v>763</c:v>
                </c:pt>
                <c:pt idx="243">
                  <c:v>766</c:v>
                </c:pt>
                <c:pt idx="244">
                  <c:v>771</c:v>
                </c:pt>
                <c:pt idx="245">
                  <c:v>776</c:v>
                </c:pt>
                <c:pt idx="246">
                  <c:v>778</c:v>
                </c:pt>
                <c:pt idx="247">
                  <c:v>780</c:v>
                </c:pt>
                <c:pt idx="248">
                  <c:v>783</c:v>
                </c:pt>
                <c:pt idx="249">
                  <c:v>783</c:v>
                </c:pt>
                <c:pt idx="250">
                  <c:v>785</c:v>
                </c:pt>
                <c:pt idx="251">
                  <c:v>785</c:v>
                </c:pt>
                <c:pt idx="252">
                  <c:v>790</c:v>
                </c:pt>
                <c:pt idx="253">
                  <c:v>800</c:v>
                </c:pt>
                <c:pt idx="254">
                  <c:v>808</c:v>
                </c:pt>
                <c:pt idx="255">
                  <c:v>818</c:v>
                </c:pt>
                <c:pt idx="256">
                  <c:v>822</c:v>
                </c:pt>
                <c:pt idx="257">
                  <c:v>830</c:v>
                </c:pt>
                <c:pt idx="258">
                  <c:v>848</c:v>
                </c:pt>
                <c:pt idx="259">
                  <c:v>862</c:v>
                </c:pt>
                <c:pt idx="260">
                  <c:v>872</c:v>
                </c:pt>
                <c:pt idx="261">
                  <c:v>884</c:v>
                </c:pt>
                <c:pt idx="262">
                  <c:v>891</c:v>
                </c:pt>
                <c:pt idx="263">
                  <c:v>893</c:v>
                </c:pt>
                <c:pt idx="264">
                  <c:v>895</c:v>
                </c:pt>
                <c:pt idx="265">
                  <c:v>897</c:v>
                </c:pt>
                <c:pt idx="266">
                  <c:v>898</c:v>
                </c:pt>
                <c:pt idx="267">
                  <c:v>899</c:v>
                </c:pt>
                <c:pt idx="268">
                  <c:v>899</c:v>
                </c:pt>
                <c:pt idx="269">
                  <c:v>900</c:v>
                </c:pt>
                <c:pt idx="270">
                  <c:v>901</c:v>
                </c:pt>
                <c:pt idx="271">
                  <c:v>902</c:v>
                </c:pt>
                <c:pt idx="272">
                  <c:v>907</c:v>
                </c:pt>
                <c:pt idx="273">
                  <c:v>907</c:v>
                </c:pt>
                <c:pt idx="274">
                  <c:v>908</c:v>
                </c:pt>
                <c:pt idx="275">
                  <c:v>908</c:v>
                </c:pt>
                <c:pt idx="276">
                  <c:v>908</c:v>
                </c:pt>
                <c:pt idx="277">
                  <c:v>909</c:v>
                </c:pt>
                <c:pt idx="278">
                  <c:v>909</c:v>
                </c:pt>
                <c:pt idx="279">
                  <c:v>908</c:v>
                </c:pt>
                <c:pt idx="280">
                  <c:v>909</c:v>
                </c:pt>
                <c:pt idx="281">
                  <c:v>910</c:v>
                </c:pt>
                <c:pt idx="282">
                  <c:v>910</c:v>
                </c:pt>
                <c:pt idx="283">
                  <c:v>912</c:v>
                </c:pt>
                <c:pt idx="284">
                  <c:v>913</c:v>
                </c:pt>
                <c:pt idx="285">
                  <c:v>915</c:v>
                </c:pt>
                <c:pt idx="286">
                  <c:v>916</c:v>
                </c:pt>
                <c:pt idx="287">
                  <c:v>917</c:v>
                </c:pt>
                <c:pt idx="288">
                  <c:v>920</c:v>
                </c:pt>
                <c:pt idx="289">
                  <c:v>920</c:v>
                </c:pt>
                <c:pt idx="290">
                  <c:v>920</c:v>
                </c:pt>
                <c:pt idx="291">
                  <c:v>920</c:v>
                </c:pt>
                <c:pt idx="292">
                  <c:v>921</c:v>
                </c:pt>
                <c:pt idx="293">
                  <c:v>923</c:v>
                </c:pt>
                <c:pt idx="294">
                  <c:v>923</c:v>
                </c:pt>
                <c:pt idx="295">
                  <c:v>923</c:v>
                </c:pt>
                <c:pt idx="296">
                  <c:v>924</c:v>
                </c:pt>
                <c:pt idx="297">
                  <c:v>932</c:v>
                </c:pt>
                <c:pt idx="298">
                  <c:v>933</c:v>
                </c:pt>
                <c:pt idx="299">
                  <c:v>937</c:v>
                </c:pt>
                <c:pt idx="300">
                  <c:v>937</c:v>
                </c:pt>
                <c:pt idx="301">
                  <c:v>938</c:v>
                </c:pt>
                <c:pt idx="302">
                  <c:v>939</c:v>
                </c:pt>
                <c:pt idx="303">
                  <c:v>940</c:v>
                </c:pt>
                <c:pt idx="304">
                  <c:v>940</c:v>
                </c:pt>
                <c:pt idx="305">
                  <c:v>944</c:v>
                </c:pt>
                <c:pt idx="306">
                  <c:v>946</c:v>
                </c:pt>
                <c:pt idx="307">
                  <c:v>947</c:v>
                </c:pt>
                <c:pt idx="308">
                  <c:v>952</c:v>
                </c:pt>
                <c:pt idx="309">
                  <c:v>970</c:v>
                </c:pt>
                <c:pt idx="310">
                  <c:v>1002</c:v>
                </c:pt>
                <c:pt idx="311">
                  <c:v>1026</c:v>
                </c:pt>
                <c:pt idx="312">
                  <c:v>1055</c:v>
                </c:pt>
                <c:pt idx="313">
                  <c:v>1082</c:v>
                </c:pt>
                <c:pt idx="314">
                  <c:v>1104</c:v>
                </c:pt>
                <c:pt idx="315">
                  <c:v>1114</c:v>
                </c:pt>
                <c:pt idx="316">
                  <c:v>1115</c:v>
                </c:pt>
                <c:pt idx="317">
                  <c:v>1115</c:v>
                </c:pt>
                <c:pt idx="318">
                  <c:v>1116</c:v>
                </c:pt>
                <c:pt idx="319">
                  <c:v>1116</c:v>
                </c:pt>
                <c:pt idx="320">
                  <c:v>1116</c:v>
                </c:pt>
                <c:pt idx="321">
                  <c:v>1116</c:v>
                </c:pt>
                <c:pt idx="322">
                  <c:v>1116</c:v>
                </c:pt>
                <c:pt idx="323">
                  <c:v>1117</c:v>
                </c:pt>
                <c:pt idx="324">
                  <c:v>1117</c:v>
                </c:pt>
                <c:pt idx="325">
                  <c:v>1121</c:v>
                </c:pt>
                <c:pt idx="326">
                  <c:v>1121</c:v>
                </c:pt>
                <c:pt idx="327">
                  <c:v>1121</c:v>
                </c:pt>
                <c:pt idx="328">
                  <c:v>1121</c:v>
                </c:pt>
                <c:pt idx="329">
                  <c:v>1120</c:v>
                </c:pt>
                <c:pt idx="330">
                  <c:v>1121</c:v>
                </c:pt>
                <c:pt idx="331">
                  <c:v>1121</c:v>
                </c:pt>
                <c:pt idx="332">
                  <c:v>1121</c:v>
                </c:pt>
                <c:pt idx="333">
                  <c:v>1127</c:v>
                </c:pt>
                <c:pt idx="334">
                  <c:v>1128</c:v>
                </c:pt>
                <c:pt idx="335">
                  <c:v>1128</c:v>
                </c:pt>
                <c:pt idx="336">
                  <c:v>1129</c:v>
                </c:pt>
                <c:pt idx="337">
                  <c:v>1130</c:v>
                </c:pt>
                <c:pt idx="338">
                  <c:v>1131</c:v>
                </c:pt>
                <c:pt idx="339">
                  <c:v>1131</c:v>
                </c:pt>
                <c:pt idx="340">
                  <c:v>1134</c:v>
                </c:pt>
                <c:pt idx="341">
                  <c:v>1138</c:v>
                </c:pt>
                <c:pt idx="342">
                  <c:v>1141</c:v>
                </c:pt>
                <c:pt idx="343">
                  <c:v>1143</c:v>
                </c:pt>
                <c:pt idx="344">
                  <c:v>1144</c:v>
                </c:pt>
                <c:pt idx="345">
                  <c:v>1144</c:v>
                </c:pt>
                <c:pt idx="346">
                  <c:v>1145</c:v>
                </c:pt>
                <c:pt idx="347">
                  <c:v>1147</c:v>
                </c:pt>
                <c:pt idx="348">
                  <c:v>1157</c:v>
                </c:pt>
                <c:pt idx="349">
                  <c:v>1159</c:v>
                </c:pt>
                <c:pt idx="350">
                  <c:v>1162</c:v>
                </c:pt>
                <c:pt idx="351">
                  <c:v>1164</c:v>
                </c:pt>
                <c:pt idx="352">
                  <c:v>1168</c:v>
                </c:pt>
                <c:pt idx="353">
                  <c:v>1169</c:v>
                </c:pt>
                <c:pt idx="354">
                  <c:v>1170</c:v>
                </c:pt>
                <c:pt idx="355">
                  <c:v>1173</c:v>
                </c:pt>
                <c:pt idx="356">
                  <c:v>1176</c:v>
                </c:pt>
                <c:pt idx="357">
                  <c:v>1205</c:v>
                </c:pt>
                <c:pt idx="358">
                  <c:v>1209</c:v>
                </c:pt>
                <c:pt idx="359">
                  <c:v>1211</c:v>
                </c:pt>
                <c:pt idx="360">
                  <c:v>1215</c:v>
                </c:pt>
                <c:pt idx="361">
                  <c:v>1220</c:v>
                </c:pt>
                <c:pt idx="362">
                  <c:v>1223</c:v>
                </c:pt>
                <c:pt idx="363">
                  <c:v>1227</c:v>
                </c:pt>
                <c:pt idx="364">
                  <c:v>1233</c:v>
                </c:pt>
                <c:pt idx="365">
                  <c:v>1240</c:v>
                </c:pt>
                <c:pt idx="366">
                  <c:v>1246</c:v>
                </c:pt>
                <c:pt idx="367">
                  <c:v>1247</c:v>
                </c:pt>
                <c:pt idx="368">
                  <c:v>1247</c:v>
                </c:pt>
                <c:pt idx="369">
                  <c:v>1249</c:v>
                </c:pt>
                <c:pt idx="370">
                  <c:v>1254</c:v>
                </c:pt>
                <c:pt idx="371">
                  <c:v>1256</c:v>
                </c:pt>
                <c:pt idx="372">
                  <c:v>1261</c:v>
                </c:pt>
                <c:pt idx="373">
                  <c:v>1262</c:v>
                </c:pt>
                <c:pt idx="374">
                  <c:v>1265</c:v>
                </c:pt>
                <c:pt idx="375">
                  <c:v>1267</c:v>
                </c:pt>
                <c:pt idx="376">
                  <c:v>1273</c:v>
                </c:pt>
                <c:pt idx="377">
                  <c:v>1278</c:v>
                </c:pt>
                <c:pt idx="378">
                  <c:v>1288</c:v>
                </c:pt>
                <c:pt idx="379">
                  <c:v>1290</c:v>
                </c:pt>
                <c:pt idx="380">
                  <c:v>1290</c:v>
                </c:pt>
                <c:pt idx="381">
                  <c:v>1292</c:v>
                </c:pt>
                <c:pt idx="382">
                  <c:v>1295</c:v>
                </c:pt>
                <c:pt idx="383">
                  <c:v>1303</c:v>
                </c:pt>
                <c:pt idx="384">
                  <c:v>1305</c:v>
                </c:pt>
                <c:pt idx="385">
                  <c:v>1305</c:v>
                </c:pt>
                <c:pt idx="386">
                  <c:v>1307</c:v>
                </c:pt>
                <c:pt idx="387">
                  <c:v>1311</c:v>
                </c:pt>
                <c:pt idx="388">
                  <c:v>1312</c:v>
                </c:pt>
                <c:pt idx="389">
                  <c:v>1313</c:v>
                </c:pt>
                <c:pt idx="390">
                  <c:v>1317</c:v>
                </c:pt>
                <c:pt idx="391">
                  <c:v>1317</c:v>
                </c:pt>
                <c:pt idx="392">
                  <c:v>1319</c:v>
                </c:pt>
                <c:pt idx="393">
                  <c:v>1318</c:v>
                </c:pt>
                <c:pt idx="394">
                  <c:v>1320</c:v>
                </c:pt>
                <c:pt idx="395">
                  <c:v>1321</c:v>
                </c:pt>
                <c:pt idx="396">
                  <c:v>1323</c:v>
                </c:pt>
                <c:pt idx="397">
                  <c:v>1322</c:v>
                </c:pt>
                <c:pt idx="398">
                  <c:v>1327</c:v>
                </c:pt>
                <c:pt idx="399">
                  <c:v>1331</c:v>
                </c:pt>
                <c:pt idx="400">
                  <c:v>1333</c:v>
                </c:pt>
                <c:pt idx="401">
                  <c:v>1335</c:v>
                </c:pt>
                <c:pt idx="402">
                  <c:v>1340</c:v>
                </c:pt>
                <c:pt idx="403">
                  <c:v>1339</c:v>
                </c:pt>
                <c:pt idx="404">
                  <c:v>1339</c:v>
                </c:pt>
                <c:pt idx="405">
                  <c:v>1342</c:v>
                </c:pt>
                <c:pt idx="406">
                  <c:v>1347</c:v>
                </c:pt>
                <c:pt idx="407">
                  <c:v>1349</c:v>
                </c:pt>
                <c:pt idx="408">
                  <c:v>1351</c:v>
                </c:pt>
                <c:pt idx="409">
                  <c:v>1352</c:v>
                </c:pt>
                <c:pt idx="410">
                  <c:v>1353</c:v>
                </c:pt>
                <c:pt idx="411">
                  <c:v>1354</c:v>
                </c:pt>
                <c:pt idx="412">
                  <c:v>1359</c:v>
                </c:pt>
                <c:pt idx="413">
                  <c:v>1360</c:v>
                </c:pt>
                <c:pt idx="414">
                  <c:v>1360</c:v>
                </c:pt>
                <c:pt idx="415">
                  <c:v>1361</c:v>
                </c:pt>
                <c:pt idx="416">
                  <c:v>1363</c:v>
                </c:pt>
                <c:pt idx="417">
                  <c:v>1363</c:v>
                </c:pt>
                <c:pt idx="418">
                  <c:v>1363</c:v>
                </c:pt>
                <c:pt idx="419">
                  <c:v>1365</c:v>
                </c:pt>
                <c:pt idx="420">
                  <c:v>1369</c:v>
                </c:pt>
                <c:pt idx="421">
                  <c:v>1370</c:v>
                </c:pt>
                <c:pt idx="422">
                  <c:v>1372</c:v>
                </c:pt>
                <c:pt idx="423">
                  <c:v>1372</c:v>
                </c:pt>
                <c:pt idx="424">
                  <c:v>1375</c:v>
                </c:pt>
                <c:pt idx="425">
                  <c:v>1376</c:v>
                </c:pt>
                <c:pt idx="426">
                  <c:v>1376</c:v>
                </c:pt>
                <c:pt idx="427">
                  <c:v>1376</c:v>
                </c:pt>
                <c:pt idx="428">
                  <c:v>1376</c:v>
                </c:pt>
                <c:pt idx="429">
                  <c:v>1376</c:v>
                </c:pt>
                <c:pt idx="430">
                  <c:v>1377</c:v>
                </c:pt>
                <c:pt idx="431">
                  <c:v>1379</c:v>
                </c:pt>
                <c:pt idx="432">
                  <c:v>1380</c:v>
                </c:pt>
                <c:pt idx="433">
                  <c:v>1381</c:v>
                </c:pt>
                <c:pt idx="434">
                  <c:v>1382</c:v>
                </c:pt>
                <c:pt idx="435">
                  <c:v>1383</c:v>
                </c:pt>
                <c:pt idx="436">
                  <c:v>1385</c:v>
                </c:pt>
                <c:pt idx="437">
                  <c:v>1385</c:v>
                </c:pt>
                <c:pt idx="438">
                  <c:v>1386</c:v>
                </c:pt>
                <c:pt idx="439">
                  <c:v>1386</c:v>
                </c:pt>
                <c:pt idx="440">
                  <c:v>1388</c:v>
                </c:pt>
                <c:pt idx="441">
                  <c:v>1391</c:v>
                </c:pt>
                <c:pt idx="442">
                  <c:v>1391</c:v>
                </c:pt>
                <c:pt idx="443">
                  <c:v>1391</c:v>
                </c:pt>
                <c:pt idx="444">
                  <c:v>1391</c:v>
                </c:pt>
                <c:pt idx="445">
                  <c:v>1390</c:v>
                </c:pt>
                <c:pt idx="446">
                  <c:v>1390</c:v>
                </c:pt>
                <c:pt idx="447">
                  <c:v>1391</c:v>
                </c:pt>
                <c:pt idx="448">
                  <c:v>1391</c:v>
                </c:pt>
                <c:pt idx="449">
                  <c:v>1392</c:v>
                </c:pt>
                <c:pt idx="450">
                  <c:v>1392</c:v>
                </c:pt>
                <c:pt idx="451">
                  <c:v>1391</c:v>
                </c:pt>
                <c:pt idx="452">
                  <c:v>1391</c:v>
                </c:pt>
                <c:pt idx="453">
                  <c:v>1392</c:v>
                </c:pt>
                <c:pt idx="454">
                  <c:v>1392</c:v>
                </c:pt>
                <c:pt idx="455">
                  <c:v>1393</c:v>
                </c:pt>
                <c:pt idx="456">
                  <c:v>1393</c:v>
                </c:pt>
                <c:pt idx="457">
                  <c:v>1394</c:v>
                </c:pt>
                <c:pt idx="458">
                  <c:v>1396</c:v>
                </c:pt>
                <c:pt idx="459">
                  <c:v>1397</c:v>
                </c:pt>
                <c:pt idx="460">
                  <c:v>1397</c:v>
                </c:pt>
                <c:pt idx="461">
                  <c:v>1398</c:v>
                </c:pt>
                <c:pt idx="462">
                  <c:v>1399</c:v>
                </c:pt>
                <c:pt idx="463">
                  <c:v>1399</c:v>
                </c:pt>
                <c:pt idx="464">
                  <c:v>1400</c:v>
                </c:pt>
                <c:pt idx="465">
                  <c:v>1400</c:v>
                </c:pt>
                <c:pt idx="466">
                  <c:v>1401</c:v>
                </c:pt>
                <c:pt idx="467">
                  <c:v>1401</c:v>
                </c:pt>
                <c:pt idx="468">
                  <c:v>1403</c:v>
                </c:pt>
                <c:pt idx="469">
                  <c:v>1403</c:v>
                </c:pt>
                <c:pt idx="470">
                  <c:v>1403</c:v>
                </c:pt>
                <c:pt idx="471">
                  <c:v>1403</c:v>
                </c:pt>
                <c:pt idx="472">
                  <c:v>1414</c:v>
                </c:pt>
                <c:pt idx="473">
                  <c:v>1422</c:v>
                </c:pt>
                <c:pt idx="474">
                  <c:v>1425</c:v>
                </c:pt>
                <c:pt idx="475">
                  <c:v>1429</c:v>
                </c:pt>
                <c:pt idx="476">
                  <c:v>1444</c:v>
                </c:pt>
                <c:pt idx="477">
                  <c:v>1444</c:v>
                </c:pt>
                <c:pt idx="478">
                  <c:v>1445</c:v>
                </c:pt>
                <c:pt idx="479">
                  <c:v>1446</c:v>
                </c:pt>
                <c:pt idx="480">
                  <c:v>1448</c:v>
                </c:pt>
                <c:pt idx="481">
                  <c:v>1456</c:v>
                </c:pt>
                <c:pt idx="482">
                  <c:v>1462</c:v>
                </c:pt>
                <c:pt idx="483">
                  <c:v>1475</c:v>
                </c:pt>
                <c:pt idx="484">
                  <c:v>1477</c:v>
                </c:pt>
                <c:pt idx="485">
                  <c:v>1477</c:v>
                </c:pt>
                <c:pt idx="486">
                  <c:v>1478</c:v>
                </c:pt>
                <c:pt idx="487">
                  <c:v>1480</c:v>
                </c:pt>
                <c:pt idx="488">
                  <c:v>1489</c:v>
                </c:pt>
                <c:pt idx="489">
                  <c:v>1499</c:v>
                </c:pt>
                <c:pt idx="490">
                  <c:v>1514</c:v>
                </c:pt>
                <c:pt idx="491">
                  <c:v>1514</c:v>
                </c:pt>
                <c:pt idx="492">
                  <c:v>1514</c:v>
                </c:pt>
                <c:pt idx="493">
                  <c:v>1514</c:v>
                </c:pt>
                <c:pt idx="494">
                  <c:v>1515</c:v>
                </c:pt>
                <c:pt idx="495">
                  <c:v>1520</c:v>
                </c:pt>
                <c:pt idx="496">
                  <c:v>1526</c:v>
                </c:pt>
                <c:pt idx="497">
                  <c:v>1531</c:v>
                </c:pt>
                <c:pt idx="498">
                  <c:v>1530</c:v>
                </c:pt>
                <c:pt idx="499">
                  <c:v>1529</c:v>
                </c:pt>
                <c:pt idx="500">
                  <c:v>1529</c:v>
                </c:pt>
                <c:pt idx="501">
                  <c:v>1530</c:v>
                </c:pt>
                <c:pt idx="502">
                  <c:v>1530</c:v>
                </c:pt>
                <c:pt idx="503">
                  <c:v>1534</c:v>
                </c:pt>
                <c:pt idx="504">
                  <c:v>1537</c:v>
                </c:pt>
                <c:pt idx="505">
                  <c:v>1538</c:v>
                </c:pt>
                <c:pt idx="506">
                  <c:v>1539</c:v>
                </c:pt>
                <c:pt idx="507">
                  <c:v>1539</c:v>
                </c:pt>
                <c:pt idx="508">
                  <c:v>1541</c:v>
                </c:pt>
                <c:pt idx="509">
                  <c:v>1543</c:v>
                </c:pt>
                <c:pt idx="510">
                  <c:v>1604</c:v>
                </c:pt>
                <c:pt idx="511">
                  <c:v>1614</c:v>
                </c:pt>
                <c:pt idx="512">
                  <c:v>1619</c:v>
                </c:pt>
                <c:pt idx="513">
                  <c:v>1622</c:v>
                </c:pt>
                <c:pt idx="514">
                  <c:v>1625</c:v>
                </c:pt>
                <c:pt idx="515">
                  <c:v>1632</c:v>
                </c:pt>
                <c:pt idx="516">
                  <c:v>1653</c:v>
                </c:pt>
                <c:pt idx="517">
                  <c:v>1682</c:v>
                </c:pt>
                <c:pt idx="518">
                  <c:v>1703</c:v>
                </c:pt>
                <c:pt idx="519">
                  <c:v>1713</c:v>
                </c:pt>
                <c:pt idx="520">
                  <c:v>1727</c:v>
                </c:pt>
                <c:pt idx="521">
                  <c:v>1763</c:v>
                </c:pt>
                <c:pt idx="522">
                  <c:v>1773</c:v>
                </c:pt>
                <c:pt idx="523">
                  <c:v>1778</c:v>
                </c:pt>
                <c:pt idx="524">
                  <c:v>1807</c:v>
                </c:pt>
                <c:pt idx="525">
                  <c:v>1815</c:v>
                </c:pt>
                <c:pt idx="526">
                  <c:v>1822</c:v>
                </c:pt>
                <c:pt idx="527">
                  <c:v>1826</c:v>
                </c:pt>
                <c:pt idx="528">
                  <c:v>1829</c:v>
                </c:pt>
                <c:pt idx="529">
                  <c:v>1830</c:v>
                </c:pt>
                <c:pt idx="530">
                  <c:v>1830</c:v>
                </c:pt>
                <c:pt idx="531">
                  <c:v>1832</c:v>
                </c:pt>
                <c:pt idx="532">
                  <c:v>1832</c:v>
                </c:pt>
                <c:pt idx="533">
                  <c:v>1832</c:v>
                </c:pt>
                <c:pt idx="534">
                  <c:v>1834</c:v>
                </c:pt>
                <c:pt idx="535">
                  <c:v>1861</c:v>
                </c:pt>
                <c:pt idx="536">
                  <c:v>1862</c:v>
                </c:pt>
                <c:pt idx="537">
                  <c:v>1866</c:v>
                </c:pt>
                <c:pt idx="538">
                  <c:v>1866</c:v>
                </c:pt>
                <c:pt idx="539">
                  <c:v>1866</c:v>
                </c:pt>
                <c:pt idx="540">
                  <c:v>1866</c:v>
                </c:pt>
                <c:pt idx="541">
                  <c:v>1863</c:v>
                </c:pt>
                <c:pt idx="542">
                  <c:v>1865</c:v>
                </c:pt>
                <c:pt idx="543">
                  <c:v>1868</c:v>
                </c:pt>
                <c:pt idx="544">
                  <c:v>1869</c:v>
                </c:pt>
                <c:pt idx="545">
                  <c:v>1871</c:v>
                </c:pt>
                <c:pt idx="546">
                  <c:v>1872</c:v>
                </c:pt>
                <c:pt idx="547">
                  <c:v>1873</c:v>
                </c:pt>
                <c:pt idx="548">
                  <c:v>1871</c:v>
                </c:pt>
                <c:pt idx="549">
                  <c:v>1874</c:v>
                </c:pt>
                <c:pt idx="550">
                  <c:v>1876</c:v>
                </c:pt>
                <c:pt idx="551">
                  <c:v>1876</c:v>
                </c:pt>
                <c:pt idx="552">
                  <c:v>1876</c:v>
                </c:pt>
                <c:pt idx="553">
                  <c:v>1877</c:v>
                </c:pt>
                <c:pt idx="554">
                  <c:v>1878</c:v>
                </c:pt>
                <c:pt idx="555">
                  <c:v>1879</c:v>
                </c:pt>
                <c:pt idx="556">
                  <c:v>1879</c:v>
                </c:pt>
                <c:pt idx="557">
                  <c:v>1881</c:v>
                </c:pt>
                <c:pt idx="558">
                  <c:v>1881</c:v>
                </c:pt>
                <c:pt idx="559">
                  <c:v>1881</c:v>
                </c:pt>
                <c:pt idx="560">
                  <c:v>1881</c:v>
                </c:pt>
                <c:pt idx="561">
                  <c:v>1881</c:v>
                </c:pt>
                <c:pt idx="562">
                  <c:v>1881</c:v>
                </c:pt>
                <c:pt idx="563">
                  <c:v>1881</c:v>
                </c:pt>
                <c:pt idx="564">
                  <c:v>1880</c:v>
                </c:pt>
                <c:pt idx="565">
                  <c:v>1881</c:v>
                </c:pt>
                <c:pt idx="566">
                  <c:v>1882</c:v>
                </c:pt>
                <c:pt idx="567">
                  <c:v>1881</c:v>
                </c:pt>
                <c:pt idx="568">
                  <c:v>1882</c:v>
                </c:pt>
                <c:pt idx="569">
                  <c:v>1884</c:v>
                </c:pt>
                <c:pt idx="570">
                  <c:v>1886</c:v>
                </c:pt>
                <c:pt idx="571">
                  <c:v>1888</c:v>
                </c:pt>
                <c:pt idx="572">
                  <c:v>1890</c:v>
                </c:pt>
                <c:pt idx="573">
                  <c:v>1891</c:v>
                </c:pt>
                <c:pt idx="574">
                  <c:v>1891</c:v>
                </c:pt>
                <c:pt idx="575">
                  <c:v>1892</c:v>
                </c:pt>
                <c:pt idx="576">
                  <c:v>1893</c:v>
                </c:pt>
                <c:pt idx="577">
                  <c:v>1894</c:v>
                </c:pt>
                <c:pt idx="578">
                  <c:v>1901</c:v>
                </c:pt>
                <c:pt idx="579">
                  <c:v>1906</c:v>
                </c:pt>
                <c:pt idx="580">
                  <c:v>1906</c:v>
                </c:pt>
                <c:pt idx="581">
                  <c:v>1906</c:v>
                </c:pt>
                <c:pt idx="582">
                  <c:v>1907</c:v>
                </c:pt>
                <c:pt idx="583">
                  <c:v>1908</c:v>
                </c:pt>
                <c:pt idx="584">
                  <c:v>1908</c:v>
                </c:pt>
                <c:pt idx="585">
                  <c:v>1910</c:v>
                </c:pt>
                <c:pt idx="586">
                  <c:v>1910</c:v>
                </c:pt>
                <c:pt idx="587">
                  <c:v>1910</c:v>
                </c:pt>
                <c:pt idx="588">
                  <c:v>1912</c:v>
                </c:pt>
                <c:pt idx="589">
                  <c:v>1913</c:v>
                </c:pt>
                <c:pt idx="590">
                  <c:v>1914</c:v>
                </c:pt>
                <c:pt idx="591">
                  <c:v>1915</c:v>
                </c:pt>
                <c:pt idx="592">
                  <c:v>1916</c:v>
                </c:pt>
                <c:pt idx="593">
                  <c:v>1917</c:v>
                </c:pt>
                <c:pt idx="594">
                  <c:v>1931</c:v>
                </c:pt>
                <c:pt idx="595">
                  <c:v>1933</c:v>
                </c:pt>
                <c:pt idx="596">
                  <c:v>1934</c:v>
                </c:pt>
                <c:pt idx="597">
                  <c:v>1937</c:v>
                </c:pt>
                <c:pt idx="598">
                  <c:v>1938</c:v>
                </c:pt>
                <c:pt idx="599">
                  <c:v>1940</c:v>
                </c:pt>
                <c:pt idx="600">
                  <c:v>1939</c:v>
                </c:pt>
                <c:pt idx="601">
                  <c:v>1939</c:v>
                </c:pt>
                <c:pt idx="602">
                  <c:v>1939</c:v>
                </c:pt>
                <c:pt idx="603">
                  <c:v>1938</c:v>
                </c:pt>
                <c:pt idx="604">
                  <c:v>1939</c:v>
                </c:pt>
                <c:pt idx="605">
                  <c:v>1938</c:v>
                </c:pt>
                <c:pt idx="606">
                  <c:v>1938</c:v>
                </c:pt>
                <c:pt idx="607">
                  <c:v>1973</c:v>
                </c:pt>
                <c:pt idx="608">
                  <c:v>1984</c:v>
                </c:pt>
                <c:pt idx="609">
                  <c:v>1994</c:v>
                </c:pt>
                <c:pt idx="610">
                  <c:v>1999</c:v>
                </c:pt>
                <c:pt idx="611">
                  <c:v>2001</c:v>
                </c:pt>
                <c:pt idx="612">
                  <c:v>2002</c:v>
                </c:pt>
                <c:pt idx="613">
                  <c:v>2001</c:v>
                </c:pt>
                <c:pt idx="614">
                  <c:v>2003</c:v>
                </c:pt>
                <c:pt idx="615">
                  <c:v>2007</c:v>
                </c:pt>
                <c:pt idx="616">
                  <c:v>2008</c:v>
                </c:pt>
                <c:pt idx="617">
                  <c:v>2011</c:v>
                </c:pt>
                <c:pt idx="618">
                  <c:v>2012</c:v>
                </c:pt>
                <c:pt idx="619">
                  <c:v>2011</c:v>
                </c:pt>
                <c:pt idx="620">
                  <c:v>2015</c:v>
                </c:pt>
                <c:pt idx="621">
                  <c:v>2016</c:v>
                </c:pt>
                <c:pt idx="622">
                  <c:v>2017</c:v>
                </c:pt>
                <c:pt idx="623">
                  <c:v>2023</c:v>
                </c:pt>
                <c:pt idx="624">
                  <c:v>2024</c:v>
                </c:pt>
                <c:pt idx="625">
                  <c:v>2026</c:v>
                </c:pt>
                <c:pt idx="626">
                  <c:v>2027</c:v>
                </c:pt>
                <c:pt idx="627">
                  <c:v>2028</c:v>
                </c:pt>
                <c:pt idx="628">
                  <c:v>2030</c:v>
                </c:pt>
                <c:pt idx="629">
                  <c:v>2033</c:v>
                </c:pt>
                <c:pt idx="630">
                  <c:v>2034</c:v>
                </c:pt>
                <c:pt idx="631">
                  <c:v>2034</c:v>
                </c:pt>
                <c:pt idx="632">
                  <c:v>2039</c:v>
                </c:pt>
                <c:pt idx="633">
                  <c:v>2040</c:v>
                </c:pt>
                <c:pt idx="634">
                  <c:v>2045</c:v>
                </c:pt>
                <c:pt idx="635">
                  <c:v>2046</c:v>
                </c:pt>
                <c:pt idx="636">
                  <c:v>2047</c:v>
                </c:pt>
                <c:pt idx="637">
                  <c:v>2048</c:v>
                </c:pt>
                <c:pt idx="638">
                  <c:v>2047</c:v>
                </c:pt>
                <c:pt idx="639">
                  <c:v>2046</c:v>
                </c:pt>
                <c:pt idx="640">
                  <c:v>2049</c:v>
                </c:pt>
                <c:pt idx="641">
                  <c:v>2050</c:v>
                </c:pt>
                <c:pt idx="642">
                  <c:v>2066</c:v>
                </c:pt>
                <c:pt idx="643">
                  <c:v>2156</c:v>
                </c:pt>
                <c:pt idx="644">
                  <c:v>2336</c:v>
                </c:pt>
                <c:pt idx="645">
                  <c:v>2505</c:v>
                </c:pt>
                <c:pt idx="646">
                  <c:v>2648</c:v>
                </c:pt>
                <c:pt idx="647">
                  <c:v>2758</c:v>
                </c:pt>
                <c:pt idx="648">
                  <c:v>2863</c:v>
                </c:pt>
                <c:pt idx="649">
                  <c:v>2952</c:v>
                </c:pt>
                <c:pt idx="650">
                  <c:v>3042</c:v>
                </c:pt>
                <c:pt idx="651">
                  <c:v>3112</c:v>
                </c:pt>
                <c:pt idx="652">
                  <c:v>3200</c:v>
                </c:pt>
                <c:pt idx="653">
                  <c:v>3277</c:v>
                </c:pt>
                <c:pt idx="654">
                  <c:v>3355</c:v>
                </c:pt>
                <c:pt idx="655">
                  <c:v>3421</c:v>
                </c:pt>
                <c:pt idx="656">
                  <c:v>3485</c:v>
                </c:pt>
                <c:pt idx="657">
                  <c:v>3554</c:v>
                </c:pt>
                <c:pt idx="658">
                  <c:v>3612</c:v>
                </c:pt>
                <c:pt idx="659">
                  <c:v>3687</c:v>
                </c:pt>
                <c:pt idx="660">
                  <c:v>3742</c:v>
                </c:pt>
                <c:pt idx="661">
                  <c:v>3784</c:v>
                </c:pt>
                <c:pt idx="662">
                  <c:v>3830</c:v>
                </c:pt>
                <c:pt idx="663">
                  <c:v>3876</c:v>
                </c:pt>
                <c:pt idx="664">
                  <c:v>3930</c:v>
                </c:pt>
                <c:pt idx="665">
                  <c:v>3977</c:v>
                </c:pt>
                <c:pt idx="666">
                  <c:v>4029</c:v>
                </c:pt>
                <c:pt idx="667">
                  <c:v>4082</c:v>
                </c:pt>
                <c:pt idx="668">
                  <c:v>4134</c:v>
                </c:pt>
                <c:pt idx="669">
                  <c:v>4190</c:v>
                </c:pt>
                <c:pt idx="670">
                  <c:v>4239</c:v>
                </c:pt>
                <c:pt idx="671">
                  <c:v>4280</c:v>
                </c:pt>
                <c:pt idx="672">
                  <c:v>4318</c:v>
                </c:pt>
                <c:pt idx="673">
                  <c:v>4342</c:v>
                </c:pt>
                <c:pt idx="674">
                  <c:v>4343</c:v>
                </c:pt>
                <c:pt idx="675">
                  <c:v>4341</c:v>
                </c:pt>
                <c:pt idx="676">
                  <c:v>4346</c:v>
                </c:pt>
                <c:pt idx="677">
                  <c:v>4353</c:v>
                </c:pt>
                <c:pt idx="678">
                  <c:v>4360</c:v>
                </c:pt>
                <c:pt idx="679">
                  <c:v>4368</c:v>
                </c:pt>
                <c:pt idx="680">
                  <c:v>4370</c:v>
                </c:pt>
                <c:pt idx="681">
                  <c:v>4373</c:v>
                </c:pt>
                <c:pt idx="682">
                  <c:v>4375</c:v>
                </c:pt>
                <c:pt idx="683">
                  <c:v>4376</c:v>
                </c:pt>
                <c:pt idx="684">
                  <c:v>4376</c:v>
                </c:pt>
                <c:pt idx="685">
                  <c:v>4376</c:v>
                </c:pt>
                <c:pt idx="686">
                  <c:v>4377</c:v>
                </c:pt>
                <c:pt idx="687">
                  <c:v>4380</c:v>
                </c:pt>
                <c:pt idx="688">
                  <c:v>4390</c:v>
                </c:pt>
                <c:pt idx="689">
                  <c:v>4394</c:v>
                </c:pt>
                <c:pt idx="690">
                  <c:v>4401</c:v>
                </c:pt>
                <c:pt idx="691">
                  <c:v>4405</c:v>
                </c:pt>
                <c:pt idx="692">
                  <c:v>4409</c:v>
                </c:pt>
                <c:pt idx="693">
                  <c:v>4410</c:v>
                </c:pt>
                <c:pt idx="694">
                  <c:v>4417</c:v>
                </c:pt>
                <c:pt idx="695">
                  <c:v>4425</c:v>
                </c:pt>
                <c:pt idx="696">
                  <c:v>4428</c:v>
                </c:pt>
                <c:pt idx="697">
                  <c:v>4431</c:v>
                </c:pt>
                <c:pt idx="698">
                  <c:v>4433</c:v>
                </c:pt>
                <c:pt idx="699">
                  <c:v>4434</c:v>
                </c:pt>
                <c:pt idx="700">
                  <c:v>4434</c:v>
                </c:pt>
                <c:pt idx="701">
                  <c:v>4434</c:v>
                </c:pt>
                <c:pt idx="702">
                  <c:v>4434</c:v>
                </c:pt>
                <c:pt idx="703">
                  <c:v>4435</c:v>
                </c:pt>
                <c:pt idx="704">
                  <c:v>4434</c:v>
                </c:pt>
                <c:pt idx="705">
                  <c:v>4440</c:v>
                </c:pt>
                <c:pt idx="706">
                  <c:v>4442</c:v>
                </c:pt>
                <c:pt idx="707">
                  <c:v>4442</c:v>
                </c:pt>
                <c:pt idx="708">
                  <c:v>4445</c:v>
                </c:pt>
                <c:pt idx="709">
                  <c:v>4444</c:v>
                </c:pt>
                <c:pt idx="710">
                  <c:v>4444</c:v>
                </c:pt>
                <c:pt idx="711">
                  <c:v>4443</c:v>
                </c:pt>
                <c:pt idx="712">
                  <c:v>4446</c:v>
                </c:pt>
                <c:pt idx="713">
                  <c:v>4450</c:v>
                </c:pt>
                <c:pt idx="714">
                  <c:v>4451</c:v>
                </c:pt>
                <c:pt idx="715">
                  <c:v>4454</c:v>
                </c:pt>
                <c:pt idx="716">
                  <c:v>4456</c:v>
                </c:pt>
                <c:pt idx="717">
                  <c:v>4458</c:v>
                </c:pt>
                <c:pt idx="718">
                  <c:v>4459</c:v>
                </c:pt>
                <c:pt idx="719">
                  <c:v>4462</c:v>
                </c:pt>
                <c:pt idx="720">
                  <c:v>4465</c:v>
                </c:pt>
                <c:pt idx="721">
                  <c:v>4468</c:v>
                </c:pt>
                <c:pt idx="722">
                  <c:v>4468</c:v>
                </c:pt>
                <c:pt idx="723">
                  <c:v>4556</c:v>
                </c:pt>
                <c:pt idx="724">
                  <c:v>4915</c:v>
                </c:pt>
                <c:pt idx="725">
                  <c:v>5227</c:v>
                </c:pt>
                <c:pt idx="726">
                  <c:v>5533</c:v>
                </c:pt>
                <c:pt idx="727">
                  <c:v>5791</c:v>
                </c:pt>
                <c:pt idx="728">
                  <c:v>6053</c:v>
                </c:pt>
                <c:pt idx="729">
                  <c:v>6263</c:v>
                </c:pt>
                <c:pt idx="730">
                  <c:v>6440</c:v>
                </c:pt>
                <c:pt idx="731">
                  <c:v>6617</c:v>
                </c:pt>
                <c:pt idx="732">
                  <c:v>6784</c:v>
                </c:pt>
                <c:pt idx="733">
                  <c:v>6947</c:v>
                </c:pt>
                <c:pt idx="734">
                  <c:v>7088</c:v>
                </c:pt>
                <c:pt idx="735">
                  <c:v>7217</c:v>
                </c:pt>
                <c:pt idx="736">
                  <c:v>7329</c:v>
                </c:pt>
                <c:pt idx="737">
                  <c:v>7469</c:v>
                </c:pt>
                <c:pt idx="738">
                  <c:v>7612</c:v>
                </c:pt>
                <c:pt idx="739">
                  <c:v>7729</c:v>
                </c:pt>
                <c:pt idx="740">
                  <c:v>7793</c:v>
                </c:pt>
                <c:pt idx="741">
                  <c:v>8007</c:v>
                </c:pt>
                <c:pt idx="742">
                  <c:v>8139</c:v>
                </c:pt>
                <c:pt idx="743">
                  <c:v>8237</c:v>
                </c:pt>
                <c:pt idx="744">
                  <c:v>8329</c:v>
                </c:pt>
                <c:pt idx="745">
                  <c:v>8385</c:v>
                </c:pt>
                <c:pt idx="746">
                  <c:v>8503</c:v>
                </c:pt>
                <c:pt idx="747">
                  <c:v>8630</c:v>
                </c:pt>
                <c:pt idx="748">
                  <c:v>8718</c:v>
                </c:pt>
                <c:pt idx="749">
                  <c:v>8831</c:v>
                </c:pt>
                <c:pt idx="750">
                  <c:v>8961</c:v>
                </c:pt>
                <c:pt idx="751">
                  <c:v>9067</c:v>
                </c:pt>
                <c:pt idx="752">
                  <c:v>9189</c:v>
                </c:pt>
                <c:pt idx="753">
                  <c:v>9285</c:v>
                </c:pt>
                <c:pt idx="754">
                  <c:v>9352</c:v>
                </c:pt>
                <c:pt idx="755">
                  <c:v>9397</c:v>
                </c:pt>
                <c:pt idx="756">
                  <c:v>9469</c:v>
                </c:pt>
                <c:pt idx="757">
                  <c:v>9527</c:v>
                </c:pt>
                <c:pt idx="758">
                  <c:v>9585</c:v>
                </c:pt>
                <c:pt idx="759">
                  <c:v>9644</c:v>
                </c:pt>
                <c:pt idx="760">
                  <c:v>9688</c:v>
                </c:pt>
                <c:pt idx="761">
                  <c:v>9734</c:v>
                </c:pt>
                <c:pt idx="762">
                  <c:v>9786</c:v>
                </c:pt>
                <c:pt idx="763">
                  <c:v>9828</c:v>
                </c:pt>
                <c:pt idx="764">
                  <c:v>9861</c:v>
                </c:pt>
                <c:pt idx="765">
                  <c:v>9901</c:v>
                </c:pt>
                <c:pt idx="766">
                  <c:v>9940</c:v>
                </c:pt>
                <c:pt idx="767">
                  <c:v>9987</c:v>
                </c:pt>
                <c:pt idx="768">
                  <c:v>10031</c:v>
                </c:pt>
                <c:pt idx="769">
                  <c:v>10076</c:v>
                </c:pt>
                <c:pt idx="770">
                  <c:v>10123</c:v>
                </c:pt>
                <c:pt idx="771">
                  <c:v>10161</c:v>
                </c:pt>
                <c:pt idx="772">
                  <c:v>10203</c:v>
                </c:pt>
                <c:pt idx="773">
                  <c:v>10239</c:v>
                </c:pt>
                <c:pt idx="774">
                  <c:v>10276</c:v>
                </c:pt>
                <c:pt idx="775">
                  <c:v>10314</c:v>
                </c:pt>
                <c:pt idx="776">
                  <c:v>10330</c:v>
                </c:pt>
                <c:pt idx="777">
                  <c:v>10331</c:v>
                </c:pt>
                <c:pt idx="778">
                  <c:v>10328</c:v>
                </c:pt>
                <c:pt idx="779">
                  <c:v>10328</c:v>
                </c:pt>
                <c:pt idx="780">
                  <c:v>10329</c:v>
                </c:pt>
                <c:pt idx="781">
                  <c:v>10328</c:v>
                </c:pt>
                <c:pt idx="782">
                  <c:v>10324</c:v>
                </c:pt>
                <c:pt idx="783">
                  <c:v>10326</c:v>
                </c:pt>
                <c:pt idx="784">
                  <c:v>10325</c:v>
                </c:pt>
                <c:pt idx="785">
                  <c:v>10324</c:v>
                </c:pt>
                <c:pt idx="786">
                  <c:v>10324</c:v>
                </c:pt>
                <c:pt idx="787">
                  <c:v>10324</c:v>
                </c:pt>
                <c:pt idx="788">
                  <c:v>10322</c:v>
                </c:pt>
                <c:pt idx="789">
                  <c:v>10321</c:v>
                </c:pt>
                <c:pt idx="790">
                  <c:v>10321</c:v>
                </c:pt>
                <c:pt idx="791">
                  <c:v>10321</c:v>
                </c:pt>
                <c:pt idx="792">
                  <c:v>10324</c:v>
                </c:pt>
                <c:pt idx="793">
                  <c:v>10326</c:v>
                </c:pt>
                <c:pt idx="794">
                  <c:v>10328</c:v>
                </c:pt>
                <c:pt idx="795">
                  <c:v>10330</c:v>
                </c:pt>
                <c:pt idx="796">
                  <c:v>10331</c:v>
                </c:pt>
                <c:pt idx="797">
                  <c:v>10331</c:v>
                </c:pt>
                <c:pt idx="798">
                  <c:v>10330</c:v>
                </c:pt>
                <c:pt idx="799">
                  <c:v>10330</c:v>
                </c:pt>
                <c:pt idx="800">
                  <c:v>10330</c:v>
                </c:pt>
                <c:pt idx="801">
                  <c:v>10330</c:v>
                </c:pt>
                <c:pt idx="802">
                  <c:v>10332</c:v>
                </c:pt>
                <c:pt idx="803">
                  <c:v>10333</c:v>
                </c:pt>
                <c:pt idx="804">
                  <c:v>10334</c:v>
                </c:pt>
                <c:pt idx="805">
                  <c:v>10334</c:v>
                </c:pt>
                <c:pt idx="806">
                  <c:v>10332</c:v>
                </c:pt>
                <c:pt idx="807">
                  <c:v>10333</c:v>
                </c:pt>
                <c:pt idx="808">
                  <c:v>10333</c:v>
                </c:pt>
                <c:pt idx="809">
                  <c:v>10339</c:v>
                </c:pt>
                <c:pt idx="810">
                  <c:v>10340</c:v>
                </c:pt>
                <c:pt idx="811">
                  <c:v>10341</c:v>
                </c:pt>
                <c:pt idx="812">
                  <c:v>10339</c:v>
                </c:pt>
                <c:pt idx="813">
                  <c:v>10339</c:v>
                </c:pt>
                <c:pt idx="814">
                  <c:v>10338</c:v>
                </c:pt>
                <c:pt idx="815">
                  <c:v>10338</c:v>
                </c:pt>
                <c:pt idx="816">
                  <c:v>10337</c:v>
                </c:pt>
                <c:pt idx="817">
                  <c:v>10338</c:v>
                </c:pt>
                <c:pt idx="818">
                  <c:v>10342</c:v>
                </c:pt>
                <c:pt idx="819">
                  <c:v>10342</c:v>
                </c:pt>
                <c:pt idx="820">
                  <c:v>10345</c:v>
                </c:pt>
                <c:pt idx="821">
                  <c:v>10344</c:v>
                </c:pt>
                <c:pt idx="822">
                  <c:v>10343</c:v>
                </c:pt>
                <c:pt idx="823">
                  <c:v>10344</c:v>
                </c:pt>
                <c:pt idx="824">
                  <c:v>10343</c:v>
                </c:pt>
                <c:pt idx="825">
                  <c:v>10343</c:v>
                </c:pt>
                <c:pt idx="826">
                  <c:v>10343</c:v>
                </c:pt>
                <c:pt idx="827">
                  <c:v>10340</c:v>
                </c:pt>
                <c:pt idx="828">
                  <c:v>10343</c:v>
                </c:pt>
                <c:pt idx="829">
                  <c:v>10346</c:v>
                </c:pt>
                <c:pt idx="830">
                  <c:v>10362</c:v>
                </c:pt>
                <c:pt idx="831">
                  <c:v>10397</c:v>
                </c:pt>
                <c:pt idx="832">
                  <c:v>10438</c:v>
                </c:pt>
                <c:pt idx="833">
                  <c:v>10468</c:v>
                </c:pt>
                <c:pt idx="834">
                  <c:v>10515</c:v>
                </c:pt>
                <c:pt idx="835">
                  <c:v>10542</c:v>
                </c:pt>
                <c:pt idx="836">
                  <c:v>10572</c:v>
                </c:pt>
                <c:pt idx="837">
                  <c:v>10606</c:v>
                </c:pt>
                <c:pt idx="838">
                  <c:v>10637</c:v>
                </c:pt>
                <c:pt idx="839">
                  <c:v>10661</c:v>
                </c:pt>
                <c:pt idx="840">
                  <c:v>10696</c:v>
                </c:pt>
                <c:pt idx="841">
                  <c:v>10733</c:v>
                </c:pt>
                <c:pt idx="842">
                  <c:v>10758</c:v>
                </c:pt>
                <c:pt idx="843">
                  <c:v>10781</c:v>
                </c:pt>
                <c:pt idx="844">
                  <c:v>10844</c:v>
                </c:pt>
                <c:pt idx="845">
                  <c:v>10891</c:v>
                </c:pt>
                <c:pt idx="846">
                  <c:v>10917</c:v>
                </c:pt>
                <c:pt idx="847">
                  <c:v>10954</c:v>
                </c:pt>
                <c:pt idx="848">
                  <c:v>10976</c:v>
                </c:pt>
                <c:pt idx="849">
                  <c:v>11005</c:v>
                </c:pt>
                <c:pt idx="850">
                  <c:v>11025</c:v>
                </c:pt>
                <c:pt idx="851">
                  <c:v>11044</c:v>
                </c:pt>
                <c:pt idx="852">
                  <c:v>11062</c:v>
                </c:pt>
                <c:pt idx="853">
                  <c:v>11087</c:v>
                </c:pt>
                <c:pt idx="854">
                  <c:v>11107</c:v>
                </c:pt>
                <c:pt idx="855">
                  <c:v>11131</c:v>
                </c:pt>
                <c:pt idx="856">
                  <c:v>11146</c:v>
                </c:pt>
                <c:pt idx="857">
                  <c:v>11169</c:v>
                </c:pt>
                <c:pt idx="858">
                  <c:v>11192</c:v>
                </c:pt>
                <c:pt idx="859">
                  <c:v>11217</c:v>
                </c:pt>
                <c:pt idx="860">
                  <c:v>11241</c:v>
                </c:pt>
                <c:pt idx="861">
                  <c:v>11240</c:v>
                </c:pt>
                <c:pt idx="862">
                  <c:v>11241</c:v>
                </c:pt>
                <c:pt idx="863">
                  <c:v>11244</c:v>
                </c:pt>
                <c:pt idx="864">
                  <c:v>11252</c:v>
                </c:pt>
                <c:pt idx="865">
                  <c:v>11253</c:v>
                </c:pt>
                <c:pt idx="866">
                  <c:v>11255</c:v>
                </c:pt>
                <c:pt idx="867">
                  <c:v>11255</c:v>
                </c:pt>
                <c:pt idx="868">
                  <c:v>11254</c:v>
                </c:pt>
                <c:pt idx="869">
                  <c:v>11253</c:v>
                </c:pt>
                <c:pt idx="870">
                  <c:v>11253</c:v>
                </c:pt>
                <c:pt idx="871">
                  <c:v>11256</c:v>
                </c:pt>
                <c:pt idx="872">
                  <c:v>11255</c:v>
                </c:pt>
                <c:pt idx="873">
                  <c:v>11252</c:v>
                </c:pt>
                <c:pt idx="874">
                  <c:v>11253</c:v>
                </c:pt>
                <c:pt idx="875">
                  <c:v>11255</c:v>
                </c:pt>
                <c:pt idx="876">
                  <c:v>11254</c:v>
                </c:pt>
                <c:pt idx="877">
                  <c:v>11253</c:v>
                </c:pt>
                <c:pt idx="878">
                  <c:v>11252</c:v>
                </c:pt>
                <c:pt idx="879">
                  <c:v>11256</c:v>
                </c:pt>
                <c:pt idx="880">
                  <c:v>11262</c:v>
                </c:pt>
                <c:pt idx="881">
                  <c:v>11262</c:v>
                </c:pt>
                <c:pt idx="882">
                  <c:v>11261</c:v>
                </c:pt>
                <c:pt idx="883">
                  <c:v>11260</c:v>
                </c:pt>
                <c:pt idx="884">
                  <c:v>11262</c:v>
                </c:pt>
                <c:pt idx="885">
                  <c:v>11264</c:v>
                </c:pt>
                <c:pt idx="886">
                  <c:v>11264</c:v>
                </c:pt>
                <c:pt idx="887">
                  <c:v>11266</c:v>
                </c:pt>
                <c:pt idx="888">
                  <c:v>11283</c:v>
                </c:pt>
                <c:pt idx="889">
                  <c:v>11285</c:v>
                </c:pt>
                <c:pt idx="890">
                  <c:v>11288</c:v>
                </c:pt>
                <c:pt idx="891">
                  <c:v>11289</c:v>
                </c:pt>
                <c:pt idx="892">
                  <c:v>11294</c:v>
                </c:pt>
                <c:pt idx="893">
                  <c:v>11297</c:v>
                </c:pt>
                <c:pt idx="894">
                  <c:v>11298</c:v>
                </c:pt>
                <c:pt idx="895">
                  <c:v>11301</c:v>
                </c:pt>
                <c:pt idx="896">
                  <c:v>11300</c:v>
                </c:pt>
                <c:pt idx="897">
                  <c:v>11301</c:v>
                </c:pt>
                <c:pt idx="898">
                  <c:v>11308</c:v>
                </c:pt>
                <c:pt idx="899">
                  <c:v>11311</c:v>
                </c:pt>
                <c:pt idx="900">
                  <c:v>11312</c:v>
                </c:pt>
                <c:pt idx="901">
                  <c:v>11314</c:v>
                </c:pt>
                <c:pt idx="902">
                  <c:v>11314</c:v>
                </c:pt>
                <c:pt idx="903">
                  <c:v>11317</c:v>
                </c:pt>
                <c:pt idx="904">
                  <c:v>11318</c:v>
                </c:pt>
                <c:pt idx="905">
                  <c:v>11321</c:v>
                </c:pt>
                <c:pt idx="906">
                  <c:v>11321</c:v>
                </c:pt>
                <c:pt idx="907">
                  <c:v>11322</c:v>
                </c:pt>
                <c:pt idx="908">
                  <c:v>11319</c:v>
                </c:pt>
                <c:pt idx="909">
                  <c:v>11321</c:v>
                </c:pt>
                <c:pt idx="910">
                  <c:v>11323</c:v>
                </c:pt>
                <c:pt idx="911">
                  <c:v>11325</c:v>
                </c:pt>
                <c:pt idx="912">
                  <c:v>11325</c:v>
                </c:pt>
                <c:pt idx="913">
                  <c:v>11327</c:v>
                </c:pt>
                <c:pt idx="914">
                  <c:v>11329</c:v>
                </c:pt>
                <c:pt idx="915">
                  <c:v>11329</c:v>
                </c:pt>
                <c:pt idx="916">
                  <c:v>11345</c:v>
                </c:pt>
                <c:pt idx="917">
                  <c:v>11402</c:v>
                </c:pt>
                <c:pt idx="918">
                  <c:v>11436</c:v>
                </c:pt>
                <c:pt idx="919">
                  <c:v>11454</c:v>
                </c:pt>
                <c:pt idx="920">
                  <c:v>11476</c:v>
                </c:pt>
                <c:pt idx="921">
                  <c:v>11483</c:v>
                </c:pt>
                <c:pt idx="922">
                  <c:v>11504</c:v>
                </c:pt>
                <c:pt idx="923">
                  <c:v>11518</c:v>
                </c:pt>
                <c:pt idx="924">
                  <c:v>11526</c:v>
                </c:pt>
                <c:pt idx="925">
                  <c:v>11532</c:v>
                </c:pt>
                <c:pt idx="926">
                  <c:v>11534</c:v>
                </c:pt>
                <c:pt idx="927">
                  <c:v>11543</c:v>
                </c:pt>
                <c:pt idx="928">
                  <c:v>11551</c:v>
                </c:pt>
                <c:pt idx="929">
                  <c:v>11557</c:v>
                </c:pt>
                <c:pt idx="930">
                  <c:v>11557</c:v>
                </c:pt>
                <c:pt idx="931">
                  <c:v>11561</c:v>
                </c:pt>
                <c:pt idx="932">
                  <c:v>11563</c:v>
                </c:pt>
                <c:pt idx="933">
                  <c:v>11568</c:v>
                </c:pt>
                <c:pt idx="934">
                  <c:v>11571</c:v>
                </c:pt>
                <c:pt idx="935">
                  <c:v>11574</c:v>
                </c:pt>
                <c:pt idx="936">
                  <c:v>11578</c:v>
                </c:pt>
                <c:pt idx="937">
                  <c:v>11584</c:v>
                </c:pt>
                <c:pt idx="938">
                  <c:v>11589</c:v>
                </c:pt>
                <c:pt idx="939">
                  <c:v>11595</c:v>
                </c:pt>
                <c:pt idx="940">
                  <c:v>11597</c:v>
                </c:pt>
                <c:pt idx="941">
                  <c:v>11601</c:v>
                </c:pt>
                <c:pt idx="942">
                  <c:v>11602</c:v>
                </c:pt>
                <c:pt idx="943">
                  <c:v>11602</c:v>
                </c:pt>
                <c:pt idx="944">
                  <c:v>11609</c:v>
                </c:pt>
                <c:pt idx="945">
                  <c:v>11611</c:v>
                </c:pt>
                <c:pt idx="946">
                  <c:v>11611</c:v>
                </c:pt>
                <c:pt idx="947">
                  <c:v>11614</c:v>
                </c:pt>
                <c:pt idx="948">
                  <c:v>11621</c:v>
                </c:pt>
                <c:pt idx="949">
                  <c:v>11623</c:v>
                </c:pt>
                <c:pt idx="950">
                  <c:v>11627</c:v>
                </c:pt>
                <c:pt idx="951">
                  <c:v>11629</c:v>
                </c:pt>
                <c:pt idx="952">
                  <c:v>11630</c:v>
                </c:pt>
                <c:pt idx="953">
                  <c:v>11634</c:v>
                </c:pt>
                <c:pt idx="954">
                  <c:v>11636</c:v>
                </c:pt>
                <c:pt idx="955">
                  <c:v>11634</c:v>
                </c:pt>
                <c:pt idx="956">
                  <c:v>11636</c:v>
                </c:pt>
                <c:pt idx="957">
                  <c:v>11638</c:v>
                </c:pt>
                <c:pt idx="958">
                  <c:v>11637</c:v>
                </c:pt>
                <c:pt idx="959">
                  <c:v>11636</c:v>
                </c:pt>
                <c:pt idx="960">
                  <c:v>11634</c:v>
                </c:pt>
                <c:pt idx="961">
                  <c:v>11634</c:v>
                </c:pt>
                <c:pt idx="962">
                  <c:v>11633</c:v>
                </c:pt>
                <c:pt idx="963">
                  <c:v>11631</c:v>
                </c:pt>
                <c:pt idx="964">
                  <c:v>11631</c:v>
                </c:pt>
                <c:pt idx="965">
                  <c:v>11631</c:v>
                </c:pt>
                <c:pt idx="966">
                  <c:v>11630</c:v>
                </c:pt>
                <c:pt idx="967">
                  <c:v>11630</c:v>
                </c:pt>
                <c:pt idx="968">
                  <c:v>11630</c:v>
                </c:pt>
                <c:pt idx="969">
                  <c:v>11632</c:v>
                </c:pt>
                <c:pt idx="970">
                  <c:v>11630</c:v>
                </c:pt>
                <c:pt idx="971">
                  <c:v>11629</c:v>
                </c:pt>
                <c:pt idx="972">
                  <c:v>11644</c:v>
                </c:pt>
                <c:pt idx="973">
                  <c:v>11644</c:v>
                </c:pt>
                <c:pt idx="974">
                  <c:v>11642</c:v>
                </c:pt>
                <c:pt idx="975">
                  <c:v>11646</c:v>
                </c:pt>
                <c:pt idx="976">
                  <c:v>11649</c:v>
                </c:pt>
                <c:pt idx="977">
                  <c:v>11653</c:v>
                </c:pt>
                <c:pt idx="978">
                  <c:v>11658</c:v>
                </c:pt>
                <c:pt idx="979">
                  <c:v>11660</c:v>
                </c:pt>
                <c:pt idx="980">
                  <c:v>11660</c:v>
                </c:pt>
                <c:pt idx="981">
                  <c:v>11662</c:v>
                </c:pt>
                <c:pt idx="982">
                  <c:v>11665</c:v>
                </c:pt>
                <c:pt idx="983">
                  <c:v>11685</c:v>
                </c:pt>
                <c:pt idx="984">
                  <c:v>11727</c:v>
                </c:pt>
                <c:pt idx="985">
                  <c:v>11750</c:v>
                </c:pt>
                <c:pt idx="986">
                  <c:v>11772</c:v>
                </c:pt>
                <c:pt idx="987">
                  <c:v>11796</c:v>
                </c:pt>
                <c:pt idx="988">
                  <c:v>11826</c:v>
                </c:pt>
                <c:pt idx="989">
                  <c:v>11860</c:v>
                </c:pt>
                <c:pt idx="990">
                  <c:v>11888</c:v>
                </c:pt>
                <c:pt idx="991">
                  <c:v>11931</c:v>
                </c:pt>
                <c:pt idx="992">
                  <c:v>11966</c:v>
                </c:pt>
                <c:pt idx="993">
                  <c:v>11994</c:v>
                </c:pt>
                <c:pt idx="994">
                  <c:v>12014</c:v>
                </c:pt>
                <c:pt idx="995">
                  <c:v>12048</c:v>
                </c:pt>
                <c:pt idx="996">
                  <c:v>12076</c:v>
                </c:pt>
                <c:pt idx="997">
                  <c:v>12099</c:v>
                </c:pt>
                <c:pt idx="998">
                  <c:v>12123</c:v>
                </c:pt>
                <c:pt idx="999">
                  <c:v>12146</c:v>
                </c:pt>
                <c:pt idx="1000">
                  <c:v>12161</c:v>
                </c:pt>
                <c:pt idx="1001">
                  <c:v>12191</c:v>
                </c:pt>
                <c:pt idx="1002">
                  <c:v>12220</c:v>
                </c:pt>
                <c:pt idx="1003">
                  <c:v>12250</c:v>
                </c:pt>
                <c:pt idx="1004">
                  <c:v>12489</c:v>
                </c:pt>
                <c:pt idx="1005">
                  <c:v>12625</c:v>
                </c:pt>
                <c:pt idx="1006">
                  <c:v>12681</c:v>
                </c:pt>
                <c:pt idx="1007">
                  <c:v>12708</c:v>
                </c:pt>
                <c:pt idx="1008">
                  <c:v>12729</c:v>
                </c:pt>
                <c:pt idx="1009">
                  <c:v>12762</c:v>
                </c:pt>
                <c:pt idx="1010">
                  <c:v>12778</c:v>
                </c:pt>
                <c:pt idx="1011">
                  <c:v>12803</c:v>
                </c:pt>
                <c:pt idx="1012">
                  <c:v>12830</c:v>
                </c:pt>
                <c:pt idx="1013">
                  <c:v>12847</c:v>
                </c:pt>
                <c:pt idx="1014">
                  <c:v>12863</c:v>
                </c:pt>
                <c:pt idx="1015">
                  <c:v>12887</c:v>
                </c:pt>
                <c:pt idx="1016">
                  <c:v>12908</c:v>
                </c:pt>
                <c:pt idx="1017">
                  <c:v>12928</c:v>
                </c:pt>
                <c:pt idx="1018">
                  <c:v>12940</c:v>
                </c:pt>
                <c:pt idx="1019">
                  <c:v>12944</c:v>
                </c:pt>
                <c:pt idx="1020">
                  <c:v>12952</c:v>
                </c:pt>
                <c:pt idx="1021">
                  <c:v>12957</c:v>
                </c:pt>
                <c:pt idx="1022">
                  <c:v>12957</c:v>
                </c:pt>
                <c:pt idx="1023">
                  <c:v>12957</c:v>
                </c:pt>
                <c:pt idx="1024">
                  <c:v>12960</c:v>
                </c:pt>
                <c:pt idx="1025">
                  <c:v>12962</c:v>
                </c:pt>
                <c:pt idx="1026">
                  <c:v>12970</c:v>
                </c:pt>
                <c:pt idx="1027">
                  <c:v>12976</c:v>
                </c:pt>
                <c:pt idx="1028">
                  <c:v>12979</c:v>
                </c:pt>
                <c:pt idx="1029">
                  <c:v>12980</c:v>
                </c:pt>
                <c:pt idx="1030">
                  <c:v>12982</c:v>
                </c:pt>
                <c:pt idx="1031">
                  <c:v>12987</c:v>
                </c:pt>
                <c:pt idx="1032">
                  <c:v>12990</c:v>
                </c:pt>
                <c:pt idx="1033">
                  <c:v>12994</c:v>
                </c:pt>
                <c:pt idx="1034">
                  <c:v>12996</c:v>
                </c:pt>
                <c:pt idx="1035">
                  <c:v>12998</c:v>
                </c:pt>
                <c:pt idx="1036">
                  <c:v>12997</c:v>
                </c:pt>
                <c:pt idx="1037">
                  <c:v>12998</c:v>
                </c:pt>
                <c:pt idx="1038">
                  <c:v>12996</c:v>
                </c:pt>
                <c:pt idx="1039">
                  <c:v>12997</c:v>
                </c:pt>
                <c:pt idx="1040">
                  <c:v>12998</c:v>
                </c:pt>
                <c:pt idx="1041">
                  <c:v>13003</c:v>
                </c:pt>
                <c:pt idx="1042">
                  <c:v>13007</c:v>
                </c:pt>
                <c:pt idx="1043">
                  <c:v>13010</c:v>
                </c:pt>
                <c:pt idx="1044">
                  <c:v>13014</c:v>
                </c:pt>
                <c:pt idx="1045">
                  <c:v>13010</c:v>
                </c:pt>
                <c:pt idx="1046">
                  <c:v>13013</c:v>
                </c:pt>
                <c:pt idx="1047">
                  <c:v>13019</c:v>
                </c:pt>
                <c:pt idx="1048">
                  <c:v>13025</c:v>
                </c:pt>
                <c:pt idx="1049">
                  <c:v>13033</c:v>
                </c:pt>
                <c:pt idx="1050">
                  <c:v>13038</c:v>
                </c:pt>
                <c:pt idx="1051">
                  <c:v>13041</c:v>
                </c:pt>
                <c:pt idx="1052">
                  <c:v>13044</c:v>
                </c:pt>
                <c:pt idx="1053">
                  <c:v>13049</c:v>
                </c:pt>
                <c:pt idx="1054">
                  <c:v>13051</c:v>
                </c:pt>
                <c:pt idx="1055">
                  <c:v>13055</c:v>
                </c:pt>
                <c:pt idx="1056">
                  <c:v>13056</c:v>
                </c:pt>
                <c:pt idx="1057">
                  <c:v>13061</c:v>
                </c:pt>
                <c:pt idx="1058">
                  <c:v>13061</c:v>
                </c:pt>
                <c:pt idx="1059">
                  <c:v>13068</c:v>
                </c:pt>
                <c:pt idx="1060">
                  <c:v>13077</c:v>
                </c:pt>
                <c:pt idx="1061">
                  <c:v>13084</c:v>
                </c:pt>
                <c:pt idx="1062">
                  <c:v>13087</c:v>
                </c:pt>
                <c:pt idx="1063">
                  <c:v>13086</c:v>
                </c:pt>
                <c:pt idx="1064">
                  <c:v>13090</c:v>
                </c:pt>
                <c:pt idx="1065">
                  <c:v>13090</c:v>
                </c:pt>
                <c:pt idx="1066">
                  <c:v>13095</c:v>
                </c:pt>
                <c:pt idx="1067">
                  <c:v>13098</c:v>
                </c:pt>
                <c:pt idx="1068">
                  <c:v>13102</c:v>
                </c:pt>
                <c:pt idx="1069">
                  <c:v>13108</c:v>
                </c:pt>
                <c:pt idx="1070">
                  <c:v>13111</c:v>
                </c:pt>
                <c:pt idx="1071">
                  <c:v>13113</c:v>
                </c:pt>
                <c:pt idx="1072">
                  <c:v>13111</c:v>
                </c:pt>
                <c:pt idx="1073">
                  <c:v>13116</c:v>
                </c:pt>
                <c:pt idx="1074">
                  <c:v>13120</c:v>
                </c:pt>
                <c:pt idx="1075">
                  <c:v>13128</c:v>
                </c:pt>
                <c:pt idx="1076">
                  <c:v>13134</c:v>
                </c:pt>
                <c:pt idx="1077">
                  <c:v>13133</c:v>
                </c:pt>
                <c:pt idx="1078">
                  <c:v>13137</c:v>
                </c:pt>
                <c:pt idx="1079">
                  <c:v>13139</c:v>
                </c:pt>
                <c:pt idx="1080">
                  <c:v>13141</c:v>
                </c:pt>
                <c:pt idx="1081">
                  <c:v>13148</c:v>
                </c:pt>
                <c:pt idx="1082">
                  <c:v>13151</c:v>
                </c:pt>
                <c:pt idx="1083">
                  <c:v>13157</c:v>
                </c:pt>
                <c:pt idx="1084">
                  <c:v>13159</c:v>
                </c:pt>
                <c:pt idx="1085">
                  <c:v>13164</c:v>
                </c:pt>
                <c:pt idx="1086">
                  <c:v>13164</c:v>
                </c:pt>
                <c:pt idx="1087">
                  <c:v>13167</c:v>
                </c:pt>
                <c:pt idx="1088">
                  <c:v>13167</c:v>
                </c:pt>
                <c:pt idx="1089">
                  <c:v>13166</c:v>
                </c:pt>
                <c:pt idx="1090">
                  <c:v>13169</c:v>
                </c:pt>
                <c:pt idx="1091">
                  <c:v>13172</c:v>
                </c:pt>
                <c:pt idx="1092">
                  <c:v>13170</c:v>
                </c:pt>
                <c:pt idx="1093">
                  <c:v>13171</c:v>
                </c:pt>
                <c:pt idx="1094">
                  <c:v>13176</c:v>
                </c:pt>
                <c:pt idx="1095">
                  <c:v>13180</c:v>
                </c:pt>
                <c:pt idx="1096">
                  <c:v>13179</c:v>
                </c:pt>
                <c:pt idx="1097">
                  <c:v>13176</c:v>
                </c:pt>
                <c:pt idx="1098">
                  <c:v>13173</c:v>
                </c:pt>
                <c:pt idx="1099">
                  <c:v>13174</c:v>
                </c:pt>
                <c:pt idx="1100">
                  <c:v>13176</c:v>
                </c:pt>
                <c:pt idx="1101">
                  <c:v>13177</c:v>
                </c:pt>
                <c:pt idx="1102">
                  <c:v>18422</c:v>
                </c:pt>
                <c:pt idx="1103">
                  <c:v>18425</c:v>
                </c:pt>
                <c:pt idx="1104">
                  <c:v>18429</c:v>
                </c:pt>
                <c:pt idx="1105">
                  <c:v>18434</c:v>
                </c:pt>
                <c:pt idx="1106">
                  <c:v>18436</c:v>
                </c:pt>
                <c:pt idx="1107">
                  <c:v>18436</c:v>
                </c:pt>
                <c:pt idx="1108">
                  <c:v>18440</c:v>
                </c:pt>
                <c:pt idx="1109">
                  <c:v>18446</c:v>
                </c:pt>
                <c:pt idx="1110">
                  <c:v>18446</c:v>
                </c:pt>
                <c:pt idx="1111">
                  <c:v>18449</c:v>
                </c:pt>
                <c:pt idx="1112">
                  <c:v>18449</c:v>
                </c:pt>
                <c:pt idx="1113">
                  <c:v>18451</c:v>
                </c:pt>
                <c:pt idx="1114">
                  <c:v>18450</c:v>
                </c:pt>
                <c:pt idx="1115">
                  <c:v>18456</c:v>
                </c:pt>
                <c:pt idx="1116">
                  <c:v>18458</c:v>
                </c:pt>
                <c:pt idx="1117">
                  <c:v>18465</c:v>
                </c:pt>
                <c:pt idx="1118">
                  <c:v>18476</c:v>
                </c:pt>
                <c:pt idx="1119">
                  <c:v>18548</c:v>
                </c:pt>
                <c:pt idx="1120">
                  <c:v>18590</c:v>
                </c:pt>
                <c:pt idx="1121">
                  <c:v>18638</c:v>
                </c:pt>
                <c:pt idx="1122">
                  <c:v>18684</c:v>
                </c:pt>
                <c:pt idx="1123">
                  <c:v>18743</c:v>
                </c:pt>
                <c:pt idx="1124">
                  <c:v>18785</c:v>
                </c:pt>
                <c:pt idx="1125">
                  <c:v>18832</c:v>
                </c:pt>
                <c:pt idx="1126">
                  <c:v>18872</c:v>
                </c:pt>
                <c:pt idx="1127">
                  <c:v>18913</c:v>
                </c:pt>
                <c:pt idx="1128">
                  <c:v>18944</c:v>
                </c:pt>
                <c:pt idx="1129">
                  <c:v>18974</c:v>
                </c:pt>
                <c:pt idx="1130">
                  <c:v>19005</c:v>
                </c:pt>
                <c:pt idx="1131">
                  <c:v>19039</c:v>
                </c:pt>
                <c:pt idx="1132">
                  <c:v>19059</c:v>
                </c:pt>
                <c:pt idx="1133">
                  <c:v>19081</c:v>
                </c:pt>
                <c:pt idx="1134">
                  <c:v>19099</c:v>
                </c:pt>
                <c:pt idx="1135">
                  <c:v>19120</c:v>
                </c:pt>
                <c:pt idx="1136">
                  <c:v>19145</c:v>
                </c:pt>
                <c:pt idx="1137">
                  <c:v>19167</c:v>
                </c:pt>
                <c:pt idx="1138">
                  <c:v>19194</c:v>
                </c:pt>
                <c:pt idx="1139">
                  <c:v>19212</c:v>
                </c:pt>
                <c:pt idx="1140">
                  <c:v>19240</c:v>
                </c:pt>
                <c:pt idx="1141">
                  <c:v>19257</c:v>
                </c:pt>
                <c:pt idx="1142">
                  <c:v>19271</c:v>
                </c:pt>
                <c:pt idx="1143">
                  <c:v>19290</c:v>
                </c:pt>
                <c:pt idx="1144">
                  <c:v>19303</c:v>
                </c:pt>
                <c:pt idx="1145">
                  <c:v>19322</c:v>
                </c:pt>
                <c:pt idx="1146">
                  <c:v>19333</c:v>
                </c:pt>
                <c:pt idx="1147">
                  <c:v>19348</c:v>
                </c:pt>
                <c:pt idx="1148">
                  <c:v>19362</c:v>
                </c:pt>
                <c:pt idx="1149">
                  <c:v>19380</c:v>
                </c:pt>
                <c:pt idx="1150">
                  <c:v>19388</c:v>
                </c:pt>
                <c:pt idx="1151">
                  <c:v>19408</c:v>
                </c:pt>
                <c:pt idx="1152">
                  <c:v>19451</c:v>
                </c:pt>
                <c:pt idx="1153">
                  <c:v>19479</c:v>
                </c:pt>
                <c:pt idx="1154">
                  <c:v>19505</c:v>
                </c:pt>
                <c:pt idx="1155">
                  <c:v>19518</c:v>
                </c:pt>
                <c:pt idx="1156">
                  <c:v>19542</c:v>
                </c:pt>
                <c:pt idx="1157">
                  <c:v>19559</c:v>
                </c:pt>
                <c:pt idx="1158">
                  <c:v>19584</c:v>
                </c:pt>
                <c:pt idx="1159">
                  <c:v>19612</c:v>
                </c:pt>
                <c:pt idx="1160">
                  <c:v>19631</c:v>
                </c:pt>
                <c:pt idx="1161">
                  <c:v>19647</c:v>
                </c:pt>
                <c:pt idx="1162">
                  <c:v>19660</c:v>
                </c:pt>
                <c:pt idx="1163">
                  <c:v>19682</c:v>
                </c:pt>
                <c:pt idx="1164">
                  <c:v>19706</c:v>
                </c:pt>
                <c:pt idx="1165">
                  <c:v>19720</c:v>
                </c:pt>
                <c:pt idx="1166">
                  <c:v>19736</c:v>
                </c:pt>
                <c:pt idx="1167">
                  <c:v>19748</c:v>
                </c:pt>
                <c:pt idx="1168">
                  <c:v>19759</c:v>
                </c:pt>
                <c:pt idx="1169">
                  <c:v>19758</c:v>
                </c:pt>
                <c:pt idx="1170">
                  <c:v>19758</c:v>
                </c:pt>
                <c:pt idx="1171">
                  <c:v>19760</c:v>
                </c:pt>
                <c:pt idx="1172">
                  <c:v>19759</c:v>
                </c:pt>
                <c:pt idx="1173">
                  <c:v>19755</c:v>
                </c:pt>
                <c:pt idx="1174">
                  <c:v>19756</c:v>
                </c:pt>
                <c:pt idx="1175">
                  <c:v>19774</c:v>
                </c:pt>
                <c:pt idx="1176">
                  <c:v>19793</c:v>
                </c:pt>
                <c:pt idx="1177">
                  <c:v>19809</c:v>
                </c:pt>
                <c:pt idx="1178">
                  <c:v>19836</c:v>
                </c:pt>
                <c:pt idx="1179">
                  <c:v>19894</c:v>
                </c:pt>
                <c:pt idx="1180">
                  <c:v>19961</c:v>
                </c:pt>
                <c:pt idx="1181">
                  <c:v>20018</c:v>
                </c:pt>
                <c:pt idx="1182">
                  <c:v>20065</c:v>
                </c:pt>
                <c:pt idx="1183">
                  <c:v>20101</c:v>
                </c:pt>
                <c:pt idx="1184">
                  <c:v>20158</c:v>
                </c:pt>
                <c:pt idx="1185">
                  <c:v>20202</c:v>
                </c:pt>
                <c:pt idx="1186">
                  <c:v>20243</c:v>
                </c:pt>
                <c:pt idx="1187">
                  <c:v>20281</c:v>
                </c:pt>
                <c:pt idx="1188">
                  <c:v>20330</c:v>
                </c:pt>
                <c:pt idx="1189">
                  <c:v>20373</c:v>
                </c:pt>
                <c:pt idx="1190">
                  <c:v>20415</c:v>
                </c:pt>
                <c:pt idx="1191">
                  <c:v>20446</c:v>
                </c:pt>
                <c:pt idx="1192">
                  <c:v>20485</c:v>
                </c:pt>
                <c:pt idx="1193">
                  <c:v>20520</c:v>
                </c:pt>
                <c:pt idx="1194">
                  <c:v>20546</c:v>
                </c:pt>
                <c:pt idx="1195">
                  <c:v>20578</c:v>
                </c:pt>
                <c:pt idx="1196">
                  <c:v>20612</c:v>
                </c:pt>
                <c:pt idx="1197">
                  <c:v>20640</c:v>
                </c:pt>
                <c:pt idx="1198">
                  <c:v>20663</c:v>
                </c:pt>
                <c:pt idx="1199">
                  <c:v>20687</c:v>
                </c:pt>
                <c:pt idx="1200">
                  <c:v>20709</c:v>
                </c:pt>
                <c:pt idx="1201">
                  <c:v>20737</c:v>
                </c:pt>
                <c:pt idx="1202">
                  <c:v>20763</c:v>
                </c:pt>
                <c:pt idx="1203">
                  <c:v>20792</c:v>
                </c:pt>
                <c:pt idx="1204">
                  <c:v>20810</c:v>
                </c:pt>
                <c:pt idx="1205">
                  <c:v>20835</c:v>
                </c:pt>
                <c:pt idx="1206">
                  <c:v>20850</c:v>
                </c:pt>
                <c:pt idx="1207">
                  <c:v>20876</c:v>
                </c:pt>
                <c:pt idx="1208">
                  <c:v>20897</c:v>
                </c:pt>
                <c:pt idx="1209">
                  <c:v>20933</c:v>
                </c:pt>
                <c:pt idx="1210">
                  <c:v>20966</c:v>
                </c:pt>
                <c:pt idx="1211">
                  <c:v>20985</c:v>
                </c:pt>
                <c:pt idx="1212">
                  <c:v>21001</c:v>
                </c:pt>
                <c:pt idx="1213">
                  <c:v>21016</c:v>
                </c:pt>
                <c:pt idx="1214">
                  <c:v>21042</c:v>
                </c:pt>
                <c:pt idx="1215">
                  <c:v>21066</c:v>
                </c:pt>
                <c:pt idx="1216">
                  <c:v>21091</c:v>
                </c:pt>
                <c:pt idx="1217">
                  <c:v>21107</c:v>
                </c:pt>
                <c:pt idx="1218">
                  <c:v>21124</c:v>
                </c:pt>
                <c:pt idx="1219">
                  <c:v>21145</c:v>
                </c:pt>
                <c:pt idx="1220">
                  <c:v>21159</c:v>
                </c:pt>
                <c:pt idx="1221">
                  <c:v>21171</c:v>
                </c:pt>
                <c:pt idx="1222">
                  <c:v>21212</c:v>
                </c:pt>
                <c:pt idx="1223">
                  <c:v>21237</c:v>
                </c:pt>
                <c:pt idx="1224">
                  <c:v>21251</c:v>
                </c:pt>
                <c:pt idx="1225">
                  <c:v>21315</c:v>
                </c:pt>
                <c:pt idx="1226">
                  <c:v>21398</c:v>
                </c:pt>
                <c:pt idx="1227">
                  <c:v>21507</c:v>
                </c:pt>
                <c:pt idx="1228">
                  <c:v>21596</c:v>
                </c:pt>
                <c:pt idx="1229">
                  <c:v>21659</c:v>
                </c:pt>
                <c:pt idx="1230">
                  <c:v>21714</c:v>
                </c:pt>
                <c:pt idx="1231">
                  <c:v>21775</c:v>
                </c:pt>
                <c:pt idx="1232">
                  <c:v>21816</c:v>
                </c:pt>
                <c:pt idx="1233">
                  <c:v>21876</c:v>
                </c:pt>
                <c:pt idx="1234">
                  <c:v>22046</c:v>
                </c:pt>
                <c:pt idx="1235">
                  <c:v>22122</c:v>
                </c:pt>
                <c:pt idx="1236">
                  <c:v>22187</c:v>
                </c:pt>
                <c:pt idx="1237">
                  <c:v>22237</c:v>
                </c:pt>
                <c:pt idx="1238">
                  <c:v>22287</c:v>
                </c:pt>
                <c:pt idx="1239">
                  <c:v>22331</c:v>
                </c:pt>
                <c:pt idx="1240">
                  <c:v>22375</c:v>
                </c:pt>
                <c:pt idx="1241">
                  <c:v>22435</c:v>
                </c:pt>
                <c:pt idx="1242">
                  <c:v>22507</c:v>
                </c:pt>
                <c:pt idx="1243">
                  <c:v>22571</c:v>
                </c:pt>
                <c:pt idx="1244">
                  <c:v>22628</c:v>
                </c:pt>
                <c:pt idx="1245">
                  <c:v>22685</c:v>
                </c:pt>
                <c:pt idx="1246">
                  <c:v>22752</c:v>
                </c:pt>
                <c:pt idx="1247">
                  <c:v>22809</c:v>
                </c:pt>
                <c:pt idx="1248">
                  <c:v>22885</c:v>
                </c:pt>
                <c:pt idx="1249">
                  <c:v>22937</c:v>
                </c:pt>
                <c:pt idx="1250">
                  <c:v>23190</c:v>
                </c:pt>
                <c:pt idx="1251">
                  <c:v>23265</c:v>
                </c:pt>
                <c:pt idx="1252">
                  <c:v>23342</c:v>
                </c:pt>
                <c:pt idx="1253">
                  <c:v>23391</c:v>
                </c:pt>
                <c:pt idx="1254">
                  <c:v>23434</c:v>
                </c:pt>
                <c:pt idx="1255">
                  <c:v>23498</c:v>
                </c:pt>
                <c:pt idx="1256">
                  <c:v>23545</c:v>
                </c:pt>
                <c:pt idx="1257">
                  <c:v>23603</c:v>
                </c:pt>
                <c:pt idx="1258">
                  <c:v>23701</c:v>
                </c:pt>
                <c:pt idx="1259">
                  <c:v>23783</c:v>
                </c:pt>
                <c:pt idx="1260">
                  <c:v>23832</c:v>
                </c:pt>
                <c:pt idx="1261">
                  <c:v>23888</c:v>
                </c:pt>
                <c:pt idx="1262">
                  <c:v>23934</c:v>
                </c:pt>
                <c:pt idx="1263">
                  <c:v>23996</c:v>
                </c:pt>
                <c:pt idx="1264">
                  <c:v>24002</c:v>
                </c:pt>
                <c:pt idx="1265">
                  <c:v>24010</c:v>
                </c:pt>
                <c:pt idx="1266">
                  <c:v>24009</c:v>
                </c:pt>
                <c:pt idx="1267">
                  <c:v>24009</c:v>
                </c:pt>
                <c:pt idx="1268">
                  <c:v>24013</c:v>
                </c:pt>
                <c:pt idx="1269">
                  <c:v>24017</c:v>
                </c:pt>
                <c:pt idx="1270">
                  <c:v>24017</c:v>
                </c:pt>
                <c:pt idx="1271">
                  <c:v>24018</c:v>
                </c:pt>
                <c:pt idx="1272">
                  <c:v>24022</c:v>
                </c:pt>
                <c:pt idx="1273">
                  <c:v>24022</c:v>
                </c:pt>
                <c:pt idx="1274">
                  <c:v>24020</c:v>
                </c:pt>
                <c:pt idx="1275">
                  <c:v>24020</c:v>
                </c:pt>
                <c:pt idx="1276">
                  <c:v>24021</c:v>
                </c:pt>
                <c:pt idx="1277">
                  <c:v>24020</c:v>
                </c:pt>
                <c:pt idx="1278">
                  <c:v>24024</c:v>
                </c:pt>
                <c:pt idx="1279">
                  <c:v>24025</c:v>
                </c:pt>
                <c:pt idx="1280">
                  <c:v>24023</c:v>
                </c:pt>
                <c:pt idx="1281">
                  <c:v>24024</c:v>
                </c:pt>
                <c:pt idx="1282">
                  <c:v>24025</c:v>
                </c:pt>
                <c:pt idx="1283">
                  <c:v>24024</c:v>
                </c:pt>
                <c:pt idx="1284">
                  <c:v>24024</c:v>
                </c:pt>
                <c:pt idx="1285">
                  <c:v>24026</c:v>
                </c:pt>
                <c:pt idx="1286">
                  <c:v>24025</c:v>
                </c:pt>
                <c:pt idx="1287">
                  <c:v>24038</c:v>
                </c:pt>
                <c:pt idx="1288">
                  <c:v>24038</c:v>
                </c:pt>
                <c:pt idx="1289">
                  <c:v>24037</c:v>
                </c:pt>
                <c:pt idx="1290">
                  <c:v>24038</c:v>
                </c:pt>
                <c:pt idx="1291">
                  <c:v>24038</c:v>
                </c:pt>
                <c:pt idx="1292">
                  <c:v>24039</c:v>
                </c:pt>
                <c:pt idx="1293">
                  <c:v>24039</c:v>
                </c:pt>
                <c:pt idx="1294">
                  <c:v>24033</c:v>
                </c:pt>
                <c:pt idx="1295">
                  <c:v>24031</c:v>
                </c:pt>
                <c:pt idx="1296">
                  <c:v>24031</c:v>
                </c:pt>
                <c:pt idx="1297">
                  <c:v>24025</c:v>
                </c:pt>
                <c:pt idx="1298">
                  <c:v>24022</c:v>
                </c:pt>
                <c:pt idx="1299">
                  <c:v>24020</c:v>
                </c:pt>
                <c:pt idx="1300">
                  <c:v>24019</c:v>
                </c:pt>
                <c:pt idx="1301">
                  <c:v>24016</c:v>
                </c:pt>
                <c:pt idx="1302">
                  <c:v>24017</c:v>
                </c:pt>
                <c:pt idx="1303">
                  <c:v>24016</c:v>
                </c:pt>
                <c:pt idx="1304">
                  <c:v>24015</c:v>
                </c:pt>
                <c:pt idx="1305">
                  <c:v>24016</c:v>
                </c:pt>
                <c:pt idx="1306">
                  <c:v>24018</c:v>
                </c:pt>
                <c:pt idx="1307">
                  <c:v>24022</c:v>
                </c:pt>
                <c:pt idx="1308">
                  <c:v>24024</c:v>
                </c:pt>
                <c:pt idx="1309">
                  <c:v>24024</c:v>
                </c:pt>
                <c:pt idx="1310">
                  <c:v>24022</c:v>
                </c:pt>
                <c:pt idx="1311">
                  <c:v>24021</c:v>
                </c:pt>
                <c:pt idx="1312">
                  <c:v>24021</c:v>
                </c:pt>
                <c:pt idx="1313">
                  <c:v>24022</c:v>
                </c:pt>
                <c:pt idx="1314">
                  <c:v>24021</c:v>
                </c:pt>
                <c:pt idx="1315">
                  <c:v>24022</c:v>
                </c:pt>
                <c:pt idx="1316">
                  <c:v>24020</c:v>
                </c:pt>
                <c:pt idx="1317">
                  <c:v>24018</c:v>
                </c:pt>
                <c:pt idx="1318">
                  <c:v>24017</c:v>
                </c:pt>
                <c:pt idx="1319">
                  <c:v>24012</c:v>
                </c:pt>
                <c:pt idx="1320">
                  <c:v>24012</c:v>
                </c:pt>
                <c:pt idx="1321">
                  <c:v>24012</c:v>
                </c:pt>
                <c:pt idx="1322">
                  <c:v>24013</c:v>
                </c:pt>
                <c:pt idx="1323">
                  <c:v>24026</c:v>
                </c:pt>
                <c:pt idx="1324">
                  <c:v>24048</c:v>
                </c:pt>
                <c:pt idx="1325">
                  <c:v>24054</c:v>
                </c:pt>
                <c:pt idx="1326">
                  <c:v>24077</c:v>
                </c:pt>
                <c:pt idx="1327">
                  <c:v>24105</c:v>
                </c:pt>
                <c:pt idx="1328">
                  <c:v>24133</c:v>
                </c:pt>
                <c:pt idx="1329">
                  <c:v>24159</c:v>
                </c:pt>
                <c:pt idx="1330">
                  <c:v>24182</c:v>
                </c:pt>
                <c:pt idx="1331">
                  <c:v>24205</c:v>
                </c:pt>
                <c:pt idx="1332">
                  <c:v>24227</c:v>
                </c:pt>
                <c:pt idx="1333">
                  <c:v>24273</c:v>
                </c:pt>
                <c:pt idx="1334">
                  <c:v>24303</c:v>
                </c:pt>
                <c:pt idx="1335">
                  <c:v>24324</c:v>
                </c:pt>
                <c:pt idx="1336">
                  <c:v>24348</c:v>
                </c:pt>
                <c:pt idx="1337">
                  <c:v>24364</c:v>
                </c:pt>
                <c:pt idx="1338">
                  <c:v>24388</c:v>
                </c:pt>
                <c:pt idx="1339">
                  <c:v>24403</c:v>
                </c:pt>
                <c:pt idx="1340">
                  <c:v>24429</c:v>
                </c:pt>
                <c:pt idx="1341">
                  <c:v>24451</c:v>
                </c:pt>
                <c:pt idx="1342">
                  <c:v>24472</c:v>
                </c:pt>
                <c:pt idx="1343">
                  <c:v>24499</c:v>
                </c:pt>
                <c:pt idx="1344">
                  <c:v>24527</c:v>
                </c:pt>
                <c:pt idx="1345">
                  <c:v>24545</c:v>
                </c:pt>
                <c:pt idx="1346">
                  <c:v>24600</c:v>
                </c:pt>
                <c:pt idx="1347">
                  <c:v>24642</c:v>
                </c:pt>
                <c:pt idx="1348">
                  <c:v>24672</c:v>
                </c:pt>
                <c:pt idx="1349">
                  <c:v>24695</c:v>
                </c:pt>
                <c:pt idx="1350">
                  <c:v>24714</c:v>
                </c:pt>
                <c:pt idx="1351">
                  <c:v>24743</c:v>
                </c:pt>
                <c:pt idx="1352">
                  <c:v>24765</c:v>
                </c:pt>
                <c:pt idx="1353">
                  <c:v>24782</c:v>
                </c:pt>
                <c:pt idx="1354">
                  <c:v>24803</c:v>
                </c:pt>
                <c:pt idx="1355">
                  <c:v>24822</c:v>
                </c:pt>
                <c:pt idx="1356">
                  <c:v>24847</c:v>
                </c:pt>
                <c:pt idx="1357">
                  <c:v>24863</c:v>
                </c:pt>
                <c:pt idx="1358">
                  <c:v>24891</c:v>
                </c:pt>
                <c:pt idx="1359">
                  <c:v>24905</c:v>
                </c:pt>
                <c:pt idx="1360">
                  <c:v>24923</c:v>
                </c:pt>
                <c:pt idx="1361">
                  <c:v>24939</c:v>
                </c:pt>
                <c:pt idx="1362">
                  <c:v>24955</c:v>
                </c:pt>
                <c:pt idx="1363">
                  <c:v>24983</c:v>
                </c:pt>
                <c:pt idx="1364">
                  <c:v>25012</c:v>
                </c:pt>
                <c:pt idx="1365">
                  <c:v>25032</c:v>
                </c:pt>
                <c:pt idx="1366">
                  <c:v>25047</c:v>
                </c:pt>
                <c:pt idx="1367">
                  <c:v>25052</c:v>
                </c:pt>
                <c:pt idx="1368">
                  <c:v>25052</c:v>
                </c:pt>
                <c:pt idx="1369">
                  <c:v>25051</c:v>
                </c:pt>
                <c:pt idx="1370">
                  <c:v>25049</c:v>
                </c:pt>
                <c:pt idx="1371">
                  <c:v>25054</c:v>
                </c:pt>
                <c:pt idx="1372">
                  <c:v>25056</c:v>
                </c:pt>
                <c:pt idx="1373">
                  <c:v>25056</c:v>
                </c:pt>
                <c:pt idx="1374">
                  <c:v>25056</c:v>
                </c:pt>
                <c:pt idx="1375">
                  <c:v>25057</c:v>
                </c:pt>
                <c:pt idx="1376">
                  <c:v>25066</c:v>
                </c:pt>
                <c:pt idx="1377">
                  <c:v>25064</c:v>
                </c:pt>
                <c:pt idx="1378">
                  <c:v>25064</c:v>
                </c:pt>
                <c:pt idx="1379">
                  <c:v>25063</c:v>
                </c:pt>
                <c:pt idx="1380">
                  <c:v>25063</c:v>
                </c:pt>
                <c:pt idx="1381">
                  <c:v>25064</c:v>
                </c:pt>
                <c:pt idx="1382">
                  <c:v>25062</c:v>
                </c:pt>
                <c:pt idx="1383">
                  <c:v>25067</c:v>
                </c:pt>
                <c:pt idx="1384">
                  <c:v>25068</c:v>
                </c:pt>
                <c:pt idx="1385">
                  <c:v>25075</c:v>
                </c:pt>
                <c:pt idx="1386">
                  <c:v>25071</c:v>
                </c:pt>
                <c:pt idx="1387">
                  <c:v>25071</c:v>
                </c:pt>
                <c:pt idx="1388">
                  <c:v>25072</c:v>
                </c:pt>
                <c:pt idx="1389">
                  <c:v>25070</c:v>
                </c:pt>
                <c:pt idx="1390">
                  <c:v>25072</c:v>
                </c:pt>
                <c:pt idx="1391">
                  <c:v>25075</c:v>
                </c:pt>
                <c:pt idx="1392">
                  <c:v>25078</c:v>
                </c:pt>
                <c:pt idx="1393">
                  <c:v>25083</c:v>
                </c:pt>
                <c:pt idx="1394">
                  <c:v>25082</c:v>
                </c:pt>
                <c:pt idx="1395">
                  <c:v>25120</c:v>
                </c:pt>
                <c:pt idx="1396">
                  <c:v>25131</c:v>
                </c:pt>
                <c:pt idx="1397">
                  <c:v>25135</c:v>
                </c:pt>
                <c:pt idx="1398">
                  <c:v>25138</c:v>
                </c:pt>
                <c:pt idx="1399">
                  <c:v>25141</c:v>
                </c:pt>
                <c:pt idx="1400">
                  <c:v>25140</c:v>
                </c:pt>
                <c:pt idx="1401">
                  <c:v>25142</c:v>
                </c:pt>
                <c:pt idx="1402">
                  <c:v>25145</c:v>
                </c:pt>
                <c:pt idx="1403">
                  <c:v>25147</c:v>
                </c:pt>
                <c:pt idx="1404">
                  <c:v>25144</c:v>
                </c:pt>
                <c:pt idx="1405">
                  <c:v>25148</c:v>
                </c:pt>
                <c:pt idx="1406">
                  <c:v>25147</c:v>
                </c:pt>
                <c:pt idx="1407">
                  <c:v>25143</c:v>
                </c:pt>
                <c:pt idx="1408">
                  <c:v>25144</c:v>
                </c:pt>
                <c:pt idx="1409">
                  <c:v>25146</c:v>
                </c:pt>
                <c:pt idx="1410">
                  <c:v>25144</c:v>
                </c:pt>
                <c:pt idx="1411">
                  <c:v>25140</c:v>
                </c:pt>
                <c:pt idx="1412">
                  <c:v>25140</c:v>
                </c:pt>
                <c:pt idx="1413">
                  <c:v>25140</c:v>
                </c:pt>
                <c:pt idx="1414">
                  <c:v>25139</c:v>
                </c:pt>
                <c:pt idx="1415">
                  <c:v>25135</c:v>
                </c:pt>
                <c:pt idx="1416">
                  <c:v>25135</c:v>
                </c:pt>
                <c:pt idx="1417">
                  <c:v>25161</c:v>
                </c:pt>
                <c:pt idx="1418">
                  <c:v>25186</c:v>
                </c:pt>
                <c:pt idx="1419">
                  <c:v>25209</c:v>
                </c:pt>
                <c:pt idx="1420">
                  <c:v>25228</c:v>
                </c:pt>
                <c:pt idx="1421">
                  <c:v>25246</c:v>
                </c:pt>
                <c:pt idx="1422">
                  <c:v>25261</c:v>
                </c:pt>
                <c:pt idx="1423">
                  <c:v>25299</c:v>
                </c:pt>
                <c:pt idx="1424">
                  <c:v>25365</c:v>
                </c:pt>
                <c:pt idx="1425">
                  <c:v>25387</c:v>
                </c:pt>
                <c:pt idx="1426">
                  <c:v>25412</c:v>
                </c:pt>
                <c:pt idx="1427">
                  <c:v>25432</c:v>
                </c:pt>
                <c:pt idx="1428">
                  <c:v>25446</c:v>
                </c:pt>
                <c:pt idx="1429">
                  <c:v>25461</c:v>
                </c:pt>
                <c:pt idx="1430">
                  <c:v>25478</c:v>
                </c:pt>
                <c:pt idx="1431">
                  <c:v>25492</c:v>
                </c:pt>
                <c:pt idx="1432">
                  <c:v>25516</c:v>
                </c:pt>
                <c:pt idx="1433">
                  <c:v>25533</c:v>
                </c:pt>
                <c:pt idx="1434">
                  <c:v>25550</c:v>
                </c:pt>
                <c:pt idx="1435">
                  <c:v>25562</c:v>
                </c:pt>
                <c:pt idx="1436">
                  <c:v>25574</c:v>
                </c:pt>
                <c:pt idx="1437">
                  <c:v>25580</c:v>
                </c:pt>
                <c:pt idx="1438">
                  <c:v>25591</c:v>
                </c:pt>
                <c:pt idx="1439">
                  <c:v>25609</c:v>
                </c:pt>
                <c:pt idx="1440">
                  <c:v>25623</c:v>
                </c:pt>
                <c:pt idx="1441">
                  <c:v>25645</c:v>
                </c:pt>
                <c:pt idx="1442">
                  <c:v>25657</c:v>
                </c:pt>
                <c:pt idx="1443">
                  <c:v>25665</c:v>
                </c:pt>
                <c:pt idx="1444">
                  <c:v>25676</c:v>
                </c:pt>
                <c:pt idx="1445">
                  <c:v>25689</c:v>
                </c:pt>
                <c:pt idx="1446">
                  <c:v>25713</c:v>
                </c:pt>
                <c:pt idx="1447">
                  <c:v>25723</c:v>
                </c:pt>
                <c:pt idx="1448">
                  <c:v>25731</c:v>
                </c:pt>
                <c:pt idx="1449">
                  <c:v>25747</c:v>
                </c:pt>
                <c:pt idx="1450">
                  <c:v>25765</c:v>
                </c:pt>
                <c:pt idx="1451">
                  <c:v>25785</c:v>
                </c:pt>
                <c:pt idx="1452">
                  <c:v>25798</c:v>
                </c:pt>
                <c:pt idx="1453">
                  <c:v>25809</c:v>
                </c:pt>
                <c:pt idx="1454">
                  <c:v>25819</c:v>
                </c:pt>
                <c:pt idx="1455">
                  <c:v>25837</c:v>
                </c:pt>
                <c:pt idx="1456">
                  <c:v>25854</c:v>
                </c:pt>
                <c:pt idx="1457">
                  <c:v>25863</c:v>
                </c:pt>
                <c:pt idx="1458">
                  <c:v>25883</c:v>
                </c:pt>
                <c:pt idx="1459">
                  <c:v>25911</c:v>
                </c:pt>
                <c:pt idx="1460">
                  <c:v>25920</c:v>
                </c:pt>
                <c:pt idx="1461">
                  <c:v>25923</c:v>
                </c:pt>
                <c:pt idx="1462">
                  <c:v>25945</c:v>
                </c:pt>
                <c:pt idx="1463">
                  <c:v>25980</c:v>
                </c:pt>
                <c:pt idx="1464">
                  <c:v>25997</c:v>
                </c:pt>
                <c:pt idx="1465">
                  <c:v>26020</c:v>
                </c:pt>
                <c:pt idx="1466">
                  <c:v>26051</c:v>
                </c:pt>
                <c:pt idx="1467">
                  <c:v>26075</c:v>
                </c:pt>
                <c:pt idx="1468">
                  <c:v>26102</c:v>
                </c:pt>
                <c:pt idx="1469">
                  <c:v>26133</c:v>
                </c:pt>
                <c:pt idx="1470">
                  <c:v>26156</c:v>
                </c:pt>
                <c:pt idx="1471">
                  <c:v>26182</c:v>
                </c:pt>
                <c:pt idx="1472">
                  <c:v>26206</c:v>
                </c:pt>
                <c:pt idx="1473">
                  <c:v>26228</c:v>
                </c:pt>
                <c:pt idx="1474">
                  <c:v>26260</c:v>
                </c:pt>
                <c:pt idx="1475">
                  <c:v>26280</c:v>
                </c:pt>
                <c:pt idx="1476">
                  <c:v>26297</c:v>
                </c:pt>
                <c:pt idx="1477">
                  <c:v>26325</c:v>
                </c:pt>
                <c:pt idx="1478">
                  <c:v>26359</c:v>
                </c:pt>
                <c:pt idx="1479">
                  <c:v>26390</c:v>
                </c:pt>
                <c:pt idx="1480">
                  <c:v>26410</c:v>
                </c:pt>
                <c:pt idx="1481">
                  <c:v>26425</c:v>
                </c:pt>
                <c:pt idx="1482">
                  <c:v>26438</c:v>
                </c:pt>
                <c:pt idx="1483">
                  <c:v>26456</c:v>
                </c:pt>
                <c:pt idx="1484">
                  <c:v>26472</c:v>
                </c:pt>
                <c:pt idx="1485">
                  <c:v>26488</c:v>
                </c:pt>
                <c:pt idx="1486">
                  <c:v>26501</c:v>
                </c:pt>
                <c:pt idx="1487">
                  <c:v>26524</c:v>
                </c:pt>
                <c:pt idx="1488">
                  <c:v>26538</c:v>
                </c:pt>
                <c:pt idx="1489">
                  <c:v>26551</c:v>
                </c:pt>
                <c:pt idx="1490">
                  <c:v>26566</c:v>
                </c:pt>
                <c:pt idx="1491">
                  <c:v>26577</c:v>
                </c:pt>
                <c:pt idx="1492">
                  <c:v>26599</c:v>
                </c:pt>
                <c:pt idx="1493">
                  <c:v>26610</c:v>
                </c:pt>
                <c:pt idx="1494">
                  <c:v>26628</c:v>
                </c:pt>
                <c:pt idx="1495">
                  <c:v>26651</c:v>
                </c:pt>
                <c:pt idx="1496">
                  <c:v>26663</c:v>
                </c:pt>
                <c:pt idx="1497">
                  <c:v>26677</c:v>
                </c:pt>
                <c:pt idx="1498">
                  <c:v>26686</c:v>
                </c:pt>
                <c:pt idx="1499">
                  <c:v>26696</c:v>
                </c:pt>
                <c:pt idx="1500">
                  <c:v>26719</c:v>
                </c:pt>
                <c:pt idx="1501">
                  <c:v>26731</c:v>
                </c:pt>
                <c:pt idx="1502">
                  <c:v>26741</c:v>
                </c:pt>
                <c:pt idx="1503">
                  <c:v>26755</c:v>
                </c:pt>
                <c:pt idx="1504">
                  <c:v>26764</c:v>
                </c:pt>
                <c:pt idx="1505">
                  <c:v>26782</c:v>
                </c:pt>
                <c:pt idx="1506">
                  <c:v>26793</c:v>
                </c:pt>
                <c:pt idx="1507">
                  <c:v>26803</c:v>
                </c:pt>
                <c:pt idx="1508">
                  <c:v>26802</c:v>
                </c:pt>
                <c:pt idx="1509">
                  <c:v>26835</c:v>
                </c:pt>
                <c:pt idx="1510">
                  <c:v>26852</c:v>
                </c:pt>
                <c:pt idx="1511">
                  <c:v>26869</c:v>
                </c:pt>
                <c:pt idx="1512">
                  <c:v>26882</c:v>
                </c:pt>
                <c:pt idx="1513">
                  <c:v>26904</c:v>
                </c:pt>
                <c:pt idx="1514">
                  <c:v>26927</c:v>
                </c:pt>
                <c:pt idx="1515">
                  <c:v>26954</c:v>
                </c:pt>
                <c:pt idx="1516">
                  <c:v>26966</c:v>
                </c:pt>
                <c:pt idx="1517">
                  <c:v>26980</c:v>
                </c:pt>
                <c:pt idx="1518">
                  <c:v>27036</c:v>
                </c:pt>
                <c:pt idx="1519">
                  <c:v>27071</c:v>
                </c:pt>
                <c:pt idx="1520">
                  <c:v>27103</c:v>
                </c:pt>
                <c:pt idx="1521">
                  <c:v>27134</c:v>
                </c:pt>
                <c:pt idx="1522">
                  <c:v>27165</c:v>
                </c:pt>
                <c:pt idx="1523">
                  <c:v>27181</c:v>
                </c:pt>
                <c:pt idx="1524">
                  <c:v>27195</c:v>
                </c:pt>
                <c:pt idx="1525">
                  <c:v>27216</c:v>
                </c:pt>
                <c:pt idx="1526">
                  <c:v>27240</c:v>
                </c:pt>
                <c:pt idx="1527">
                  <c:v>27271</c:v>
                </c:pt>
                <c:pt idx="1528">
                  <c:v>27302</c:v>
                </c:pt>
                <c:pt idx="1529">
                  <c:v>27320</c:v>
                </c:pt>
                <c:pt idx="1530">
                  <c:v>27339</c:v>
                </c:pt>
                <c:pt idx="1531">
                  <c:v>27359</c:v>
                </c:pt>
                <c:pt idx="1532">
                  <c:v>27382</c:v>
                </c:pt>
                <c:pt idx="1533">
                  <c:v>27402</c:v>
                </c:pt>
                <c:pt idx="1534">
                  <c:v>27423</c:v>
                </c:pt>
                <c:pt idx="1535">
                  <c:v>27438</c:v>
                </c:pt>
                <c:pt idx="1536">
                  <c:v>27455</c:v>
                </c:pt>
                <c:pt idx="1537">
                  <c:v>27483</c:v>
                </c:pt>
                <c:pt idx="1538">
                  <c:v>27522</c:v>
                </c:pt>
                <c:pt idx="1539">
                  <c:v>27591</c:v>
                </c:pt>
                <c:pt idx="1540">
                  <c:v>27634</c:v>
                </c:pt>
                <c:pt idx="1541">
                  <c:v>27684</c:v>
                </c:pt>
                <c:pt idx="1542">
                  <c:v>27721</c:v>
                </c:pt>
                <c:pt idx="1543">
                  <c:v>27753</c:v>
                </c:pt>
                <c:pt idx="1544">
                  <c:v>27774</c:v>
                </c:pt>
                <c:pt idx="1545">
                  <c:v>27793</c:v>
                </c:pt>
                <c:pt idx="1546">
                  <c:v>27819</c:v>
                </c:pt>
                <c:pt idx="1547">
                  <c:v>27840</c:v>
                </c:pt>
                <c:pt idx="1548">
                  <c:v>27871</c:v>
                </c:pt>
                <c:pt idx="1549">
                  <c:v>27898</c:v>
                </c:pt>
                <c:pt idx="1550">
                  <c:v>27923</c:v>
                </c:pt>
                <c:pt idx="1551">
                  <c:v>27946</c:v>
                </c:pt>
                <c:pt idx="1552">
                  <c:v>27963</c:v>
                </c:pt>
                <c:pt idx="1553">
                  <c:v>27980</c:v>
                </c:pt>
                <c:pt idx="1554">
                  <c:v>28003</c:v>
                </c:pt>
                <c:pt idx="1555">
                  <c:v>28038</c:v>
                </c:pt>
                <c:pt idx="1556">
                  <c:v>28071</c:v>
                </c:pt>
                <c:pt idx="1557">
                  <c:v>28095</c:v>
                </c:pt>
                <c:pt idx="1558">
                  <c:v>28119</c:v>
                </c:pt>
                <c:pt idx="1559">
                  <c:v>28142</c:v>
                </c:pt>
                <c:pt idx="1560">
                  <c:v>28149</c:v>
                </c:pt>
                <c:pt idx="1561">
                  <c:v>28164</c:v>
                </c:pt>
                <c:pt idx="1562">
                  <c:v>28183</c:v>
                </c:pt>
                <c:pt idx="1563">
                  <c:v>28204</c:v>
                </c:pt>
                <c:pt idx="1564">
                  <c:v>28234</c:v>
                </c:pt>
                <c:pt idx="1565">
                  <c:v>28255</c:v>
                </c:pt>
                <c:pt idx="1566">
                  <c:v>28298</c:v>
                </c:pt>
                <c:pt idx="1567">
                  <c:v>28325</c:v>
                </c:pt>
                <c:pt idx="1568">
                  <c:v>28343</c:v>
                </c:pt>
                <c:pt idx="1569">
                  <c:v>28350</c:v>
                </c:pt>
                <c:pt idx="1570">
                  <c:v>28361</c:v>
                </c:pt>
                <c:pt idx="1571">
                  <c:v>28381</c:v>
                </c:pt>
                <c:pt idx="1572">
                  <c:v>28397</c:v>
                </c:pt>
                <c:pt idx="1573">
                  <c:v>28413</c:v>
                </c:pt>
                <c:pt idx="1574">
                  <c:v>28431</c:v>
                </c:pt>
                <c:pt idx="1575">
                  <c:v>28452</c:v>
                </c:pt>
                <c:pt idx="1576">
                  <c:v>28471</c:v>
                </c:pt>
                <c:pt idx="1577">
                  <c:v>28481</c:v>
                </c:pt>
                <c:pt idx="1578">
                  <c:v>28493</c:v>
                </c:pt>
                <c:pt idx="1579">
                  <c:v>28520</c:v>
                </c:pt>
                <c:pt idx="1580">
                  <c:v>28549</c:v>
                </c:pt>
                <c:pt idx="1581">
                  <c:v>28550</c:v>
                </c:pt>
                <c:pt idx="1582">
                  <c:v>28550</c:v>
                </c:pt>
                <c:pt idx="1583">
                  <c:v>28552</c:v>
                </c:pt>
                <c:pt idx="1584">
                  <c:v>28556</c:v>
                </c:pt>
                <c:pt idx="1585">
                  <c:v>28556</c:v>
                </c:pt>
                <c:pt idx="1586">
                  <c:v>28552</c:v>
                </c:pt>
                <c:pt idx="1587">
                  <c:v>28552</c:v>
                </c:pt>
                <c:pt idx="1588">
                  <c:v>28553</c:v>
                </c:pt>
                <c:pt idx="1589">
                  <c:v>28550</c:v>
                </c:pt>
                <c:pt idx="1590">
                  <c:v>28546</c:v>
                </c:pt>
                <c:pt idx="1591">
                  <c:v>28544</c:v>
                </c:pt>
                <c:pt idx="1592">
                  <c:v>28546</c:v>
                </c:pt>
                <c:pt idx="1593">
                  <c:v>28545</c:v>
                </c:pt>
                <c:pt idx="1594">
                  <c:v>28544</c:v>
                </c:pt>
                <c:pt idx="1595">
                  <c:v>28544</c:v>
                </c:pt>
                <c:pt idx="1596">
                  <c:v>28540</c:v>
                </c:pt>
                <c:pt idx="1597">
                  <c:v>28540</c:v>
                </c:pt>
                <c:pt idx="1598">
                  <c:v>28537</c:v>
                </c:pt>
                <c:pt idx="1599">
                  <c:v>28545</c:v>
                </c:pt>
                <c:pt idx="1600">
                  <c:v>28556</c:v>
                </c:pt>
                <c:pt idx="1601">
                  <c:v>28561</c:v>
                </c:pt>
                <c:pt idx="1602">
                  <c:v>28584</c:v>
                </c:pt>
                <c:pt idx="1603">
                  <c:v>28589</c:v>
                </c:pt>
                <c:pt idx="1604">
                  <c:v>28597</c:v>
                </c:pt>
                <c:pt idx="1605">
                  <c:v>28611</c:v>
                </c:pt>
                <c:pt idx="1606">
                  <c:v>28623</c:v>
                </c:pt>
                <c:pt idx="1607">
                  <c:v>28641</c:v>
                </c:pt>
                <c:pt idx="1608">
                  <c:v>28662</c:v>
                </c:pt>
                <c:pt idx="1609">
                  <c:v>28674</c:v>
                </c:pt>
                <c:pt idx="1610">
                  <c:v>28686</c:v>
                </c:pt>
                <c:pt idx="1611">
                  <c:v>28701</c:v>
                </c:pt>
                <c:pt idx="1612">
                  <c:v>28715</c:v>
                </c:pt>
                <c:pt idx="1613">
                  <c:v>28783</c:v>
                </c:pt>
                <c:pt idx="1614">
                  <c:v>28802</c:v>
                </c:pt>
                <c:pt idx="1615">
                  <c:v>28824</c:v>
                </c:pt>
                <c:pt idx="1616">
                  <c:v>28849</c:v>
                </c:pt>
                <c:pt idx="1617">
                  <c:v>28867</c:v>
                </c:pt>
                <c:pt idx="1618">
                  <c:v>28877</c:v>
                </c:pt>
                <c:pt idx="1619">
                  <c:v>28887</c:v>
                </c:pt>
                <c:pt idx="1620">
                  <c:v>28899</c:v>
                </c:pt>
                <c:pt idx="1621">
                  <c:v>28916</c:v>
                </c:pt>
                <c:pt idx="1622">
                  <c:v>28923</c:v>
                </c:pt>
                <c:pt idx="1623">
                  <c:v>28938</c:v>
                </c:pt>
                <c:pt idx="1624">
                  <c:v>28951</c:v>
                </c:pt>
                <c:pt idx="1625">
                  <c:v>28964</c:v>
                </c:pt>
                <c:pt idx="1626">
                  <c:v>28968</c:v>
                </c:pt>
                <c:pt idx="1627">
                  <c:v>28983</c:v>
                </c:pt>
                <c:pt idx="1628">
                  <c:v>28994</c:v>
                </c:pt>
                <c:pt idx="1629">
                  <c:v>29009</c:v>
                </c:pt>
                <c:pt idx="1630">
                  <c:v>29014</c:v>
                </c:pt>
                <c:pt idx="1631">
                  <c:v>29025</c:v>
                </c:pt>
                <c:pt idx="1632">
                  <c:v>29047</c:v>
                </c:pt>
                <c:pt idx="1633">
                  <c:v>29066</c:v>
                </c:pt>
                <c:pt idx="1634">
                  <c:v>29082</c:v>
                </c:pt>
                <c:pt idx="1635">
                  <c:v>29100</c:v>
                </c:pt>
                <c:pt idx="1636">
                  <c:v>29114</c:v>
                </c:pt>
                <c:pt idx="1637">
                  <c:v>29128</c:v>
                </c:pt>
                <c:pt idx="1638">
                  <c:v>29159</c:v>
                </c:pt>
                <c:pt idx="1639">
                  <c:v>29169</c:v>
                </c:pt>
                <c:pt idx="1640">
                  <c:v>29186</c:v>
                </c:pt>
                <c:pt idx="1641">
                  <c:v>29198</c:v>
                </c:pt>
                <c:pt idx="1642">
                  <c:v>29199</c:v>
                </c:pt>
                <c:pt idx="1643">
                  <c:v>29202</c:v>
                </c:pt>
                <c:pt idx="1644">
                  <c:v>29202</c:v>
                </c:pt>
                <c:pt idx="1645">
                  <c:v>29203</c:v>
                </c:pt>
                <c:pt idx="1646">
                  <c:v>29202</c:v>
                </c:pt>
                <c:pt idx="1647">
                  <c:v>29202</c:v>
                </c:pt>
                <c:pt idx="1648">
                  <c:v>29201</c:v>
                </c:pt>
                <c:pt idx="1649">
                  <c:v>29200</c:v>
                </c:pt>
                <c:pt idx="1650">
                  <c:v>29195</c:v>
                </c:pt>
                <c:pt idx="1651">
                  <c:v>29194</c:v>
                </c:pt>
                <c:pt idx="1652">
                  <c:v>29191</c:v>
                </c:pt>
                <c:pt idx="1653">
                  <c:v>29191</c:v>
                </c:pt>
                <c:pt idx="1654">
                  <c:v>29188</c:v>
                </c:pt>
                <c:pt idx="1655">
                  <c:v>29189</c:v>
                </c:pt>
                <c:pt idx="1656">
                  <c:v>29190</c:v>
                </c:pt>
                <c:pt idx="1657">
                  <c:v>29193</c:v>
                </c:pt>
                <c:pt idx="1658">
                  <c:v>29192</c:v>
                </c:pt>
                <c:pt idx="1659">
                  <c:v>29192</c:v>
                </c:pt>
                <c:pt idx="1660">
                  <c:v>29190</c:v>
                </c:pt>
                <c:pt idx="1661">
                  <c:v>29194</c:v>
                </c:pt>
                <c:pt idx="1662">
                  <c:v>29212</c:v>
                </c:pt>
                <c:pt idx="1663">
                  <c:v>29234</c:v>
                </c:pt>
                <c:pt idx="1664">
                  <c:v>29250</c:v>
                </c:pt>
                <c:pt idx="1665">
                  <c:v>29269</c:v>
                </c:pt>
                <c:pt idx="1666">
                  <c:v>29299</c:v>
                </c:pt>
                <c:pt idx="1667">
                  <c:v>29328</c:v>
                </c:pt>
                <c:pt idx="1668">
                  <c:v>29340</c:v>
                </c:pt>
                <c:pt idx="1669">
                  <c:v>29358</c:v>
                </c:pt>
                <c:pt idx="1670">
                  <c:v>29384</c:v>
                </c:pt>
                <c:pt idx="1671">
                  <c:v>29404</c:v>
                </c:pt>
                <c:pt idx="1672">
                  <c:v>29433</c:v>
                </c:pt>
                <c:pt idx="1673">
                  <c:v>29459</c:v>
                </c:pt>
                <c:pt idx="1674">
                  <c:v>29494</c:v>
                </c:pt>
                <c:pt idx="1675">
                  <c:v>29508</c:v>
                </c:pt>
                <c:pt idx="1676">
                  <c:v>29534</c:v>
                </c:pt>
                <c:pt idx="1677">
                  <c:v>29552</c:v>
                </c:pt>
                <c:pt idx="1678">
                  <c:v>29567</c:v>
                </c:pt>
                <c:pt idx="1679">
                  <c:v>29580</c:v>
                </c:pt>
                <c:pt idx="1680">
                  <c:v>29602</c:v>
                </c:pt>
                <c:pt idx="1681">
                  <c:v>29631</c:v>
                </c:pt>
                <c:pt idx="1682">
                  <c:v>29656</c:v>
                </c:pt>
                <c:pt idx="1683">
                  <c:v>29673</c:v>
                </c:pt>
                <c:pt idx="1684">
                  <c:v>29693</c:v>
                </c:pt>
                <c:pt idx="1685">
                  <c:v>29715</c:v>
                </c:pt>
                <c:pt idx="1686">
                  <c:v>29738</c:v>
                </c:pt>
                <c:pt idx="1687">
                  <c:v>29764</c:v>
                </c:pt>
                <c:pt idx="1688">
                  <c:v>29787</c:v>
                </c:pt>
                <c:pt idx="1689">
                  <c:v>29805</c:v>
                </c:pt>
                <c:pt idx="1690">
                  <c:v>29816</c:v>
                </c:pt>
                <c:pt idx="1691">
                  <c:v>29827</c:v>
                </c:pt>
                <c:pt idx="1692">
                  <c:v>29855</c:v>
                </c:pt>
                <c:pt idx="1693">
                  <c:v>29862</c:v>
                </c:pt>
                <c:pt idx="1694">
                  <c:v>29876</c:v>
                </c:pt>
                <c:pt idx="1695">
                  <c:v>29895</c:v>
                </c:pt>
                <c:pt idx="1696">
                  <c:v>29910</c:v>
                </c:pt>
                <c:pt idx="1697">
                  <c:v>29924</c:v>
                </c:pt>
                <c:pt idx="1698">
                  <c:v>29936</c:v>
                </c:pt>
                <c:pt idx="1699">
                  <c:v>29952</c:v>
                </c:pt>
                <c:pt idx="1700">
                  <c:v>29958</c:v>
                </c:pt>
                <c:pt idx="1701">
                  <c:v>29973</c:v>
                </c:pt>
                <c:pt idx="1702">
                  <c:v>29988</c:v>
                </c:pt>
                <c:pt idx="1703">
                  <c:v>30016</c:v>
                </c:pt>
                <c:pt idx="1704">
                  <c:v>30041</c:v>
                </c:pt>
                <c:pt idx="1705">
                  <c:v>30053</c:v>
                </c:pt>
                <c:pt idx="1706">
                  <c:v>30073</c:v>
                </c:pt>
                <c:pt idx="1707">
                  <c:v>30087</c:v>
                </c:pt>
                <c:pt idx="1708">
                  <c:v>30105</c:v>
                </c:pt>
                <c:pt idx="1709">
                  <c:v>30123</c:v>
                </c:pt>
                <c:pt idx="1710">
                  <c:v>30138</c:v>
                </c:pt>
                <c:pt idx="1711">
                  <c:v>30144</c:v>
                </c:pt>
                <c:pt idx="1712">
                  <c:v>30145</c:v>
                </c:pt>
                <c:pt idx="1713">
                  <c:v>30152</c:v>
                </c:pt>
                <c:pt idx="1714">
                  <c:v>30163</c:v>
                </c:pt>
                <c:pt idx="1715">
                  <c:v>30174</c:v>
                </c:pt>
                <c:pt idx="1716">
                  <c:v>30187</c:v>
                </c:pt>
                <c:pt idx="1717">
                  <c:v>30198</c:v>
                </c:pt>
                <c:pt idx="1718">
                  <c:v>30216</c:v>
                </c:pt>
                <c:pt idx="1719">
                  <c:v>30231</c:v>
                </c:pt>
                <c:pt idx="1720">
                  <c:v>30259</c:v>
                </c:pt>
                <c:pt idx="1721">
                  <c:v>30284</c:v>
                </c:pt>
                <c:pt idx="1722">
                  <c:v>30316</c:v>
                </c:pt>
                <c:pt idx="1723">
                  <c:v>30346</c:v>
                </c:pt>
                <c:pt idx="1724">
                  <c:v>30378</c:v>
                </c:pt>
                <c:pt idx="1725">
                  <c:v>30410</c:v>
                </c:pt>
                <c:pt idx="1726">
                  <c:v>30438</c:v>
                </c:pt>
                <c:pt idx="1727">
                  <c:v>30459</c:v>
                </c:pt>
                <c:pt idx="1728">
                  <c:v>30475</c:v>
                </c:pt>
                <c:pt idx="1729">
                  <c:v>30485</c:v>
                </c:pt>
                <c:pt idx="1730">
                  <c:v>30511</c:v>
                </c:pt>
                <c:pt idx="1731">
                  <c:v>30535</c:v>
                </c:pt>
                <c:pt idx="1732">
                  <c:v>30548</c:v>
                </c:pt>
                <c:pt idx="1733">
                  <c:v>30567</c:v>
                </c:pt>
                <c:pt idx="1734">
                  <c:v>30597</c:v>
                </c:pt>
                <c:pt idx="1735">
                  <c:v>30609</c:v>
                </c:pt>
                <c:pt idx="1736">
                  <c:v>30627</c:v>
                </c:pt>
                <c:pt idx="1737">
                  <c:v>30643</c:v>
                </c:pt>
                <c:pt idx="1738">
                  <c:v>30670</c:v>
                </c:pt>
                <c:pt idx="1739">
                  <c:v>30685</c:v>
                </c:pt>
                <c:pt idx="1740">
                  <c:v>30705</c:v>
                </c:pt>
                <c:pt idx="1741">
                  <c:v>30727</c:v>
                </c:pt>
                <c:pt idx="1742">
                  <c:v>30747</c:v>
                </c:pt>
                <c:pt idx="1743">
                  <c:v>30762</c:v>
                </c:pt>
                <c:pt idx="1744">
                  <c:v>30775</c:v>
                </c:pt>
                <c:pt idx="1745">
                  <c:v>30794</c:v>
                </c:pt>
                <c:pt idx="1746">
                  <c:v>30810</c:v>
                </c:pt>
                <c:pt idx="1747">
                  <c:v>30825</c:v>
                </c:pt>
                <c:pt idx="1748">
                  <c:v>30843</c:v>
                </c:pt>
                <c:pt idx="1749">
                  <c:v>30857</c:v>
                </c:pt>
                <c:pt idx="1750">
                  <c:v>30865</c:v>
                </c:pt>
                <c:pt idx="1751">
                  <c:v>30886</c:v>
                </c:pt>
                <c:pt idx="1752">
                  <c:v>30904</c:v>
                </c:pt>
                <c:pt idx="1753">
                  <c:v>30915</c:v>
                </c:pt>
                <c:pt idx="1754">
                  <c:v>30929</c:v>
                </c:pt>
                <c:pt idx="1755">
                  <c:v>30946</c:v>
                </c:pt>
                <c:pt idx="1756">
                  <c:v>30960</c:v>
                </c:pt>
                <c:pt idx="1757">
                  <c:v>30984</c:v>
                </c:pt>
                <c:pt idx="1758">
                  <c:v>30997</c:v>
                </c:pt>
                <c:pt idx="1759">
                  <c:v>31013</c:v>
                </c:pt>
                <c:pt idx="1760">
                  <c:v>31027</c:v>
                </c:pt>
                <c:pt idx="1761">
                  <c:v>31041</c:v>
                </c:pt>
                <c:pt idx="1762">
                  <c:v>31057</c:v>
                </c:pt>
                <c:pt idx="1763">
                  <c:v>31067</c:v>
                </c:pt>
                <c:pt idx="1764">
                  <c:v>31077</c:v>
                </c:pt>
                <c:pt idx="1765">
                  <c:v>31093</c:v>
                </c:pt>
                <c:pt idx="1766">
                  <c:v>31111</c:v>
                </c:pt>
                <c:pt idx="1767">
                  <c:v>31105</c:v>
                </c:pt>
                <c:pt idx="1768">
                  <c:v>31113</c:v>
                </c:pt>
                <c:pt idx="1769">
                  <c:v>31130</c:v>
                </c:pt>
                <c:pt idx="1770">
                  <c:v>31145</c:v>
                </c:pt>
                <c:pt idx="1771">
                  <c:v>31147</c:v>
                </c:pt>
                <c:pt idx="1772">
                  <c:v>31153</c:v>
                </c:pt>
                <c:pt idx="1773">
                  <c:v>31159</c:v>
                </c:pt>
                <c:pt idx="1774">
                  <c:v>31178</c:v>
                </c:pt>
                <c:pt idx="1775">
                  <c:v>31191</c:v>
                </c:pt>
                <c:pt idx="1776">
                  <c:v>31202</c:v>
                </c:pt>
                <c:pt idx="1777">
                  <c:v>31213</c:v>
                </c:pt>
                <c:pt idx="1778">
                  <c:v>31219</c:v>
                </c:pt>
                <c:pt idx="1779">
                  <c:v>31223</c:v>
                </c:pt>
                <c:pt idx="1780">
                  <c:v>31230</c:v>
                </c:pt>
                <c:pt idx="1781">
                  <c:v>31231</c:v>
                </c:pt>
                <c:pt idx="1782">
                  <c:v>31245</c:v>
                </c:pt>
                <c:pt idx="1783">
                  <c:v>31263</c:v>
                </c:pt>
                <c:pt idx="1784">
                  <c:v>31273</c:v>
                </c:pt>
                <c:pt idx="1785">
                  <c:v>31284</c:v>
                </c:pt>
                <c:pt idx="1786">
                  <c:v>31299</c:v>
                </c:pt>
                <c:pt idx="1787">
                  <c:v>31316</c:v>
                </c:pt>
                <c:pt idx="1788">
                  <c:v>31333</c:v>
                </c:pt>
                <c:pt idx="1789">
                  <c:v>31351</c:v>
                </c:pt>
                <c:pt idx="1790">
                  <c:v>31367</c:v>
                </c:pt>
                <c:pt idx="1791">
                  <c:v>31373</c:v>
                </c:pt>
                <c:pt idx="1792">
                  <c:v>31394</c:v>
                </c:pt>
                <c:pt idx="1793">
                  <c:v>31412</c:v>
                </c:pt>
                <c:pt idx="1794">
                  <c:v>31436</c:v>
                </c:pt>
                <c:pt idx="1795">
                  <c:v>31451</c:v>
                </c:pt>
                <c:pt idx="1796">
                  <c:v>31467</c:v>
                </c:pt>
                <c:pt idx="1797">
                  <c:v>31483</c:v>
                </c:pt>
                <c:pt idx="1798">
                  <c:v>31494</c:v>
                </c:pt>
                <c:pt idx="1799">
                  <c:v>31512</c:v>
                </c:pt>
                <c:pt idx="1800">
                  <c:v>31529</c:v>
                </c:pt>
                <c:pt idx="1801">
                  <c:v>31545</c:v>
                </c:pt>
                <c:pt idx="1802">
                  <c:v>31561</c:v>
                </c:pt>
                <c:pt idx="1803">
                  <c:v>31578</c:v>
                </c:pt>
                <c:pt idx="1804">
                  <c:v>31589</c:v>
                </c:pt>
                <c:pt idx="1805">
                  <c:v>31603</c:v>
                </c:pt>
                <c:pt idx="1806">
                  <c:v>31621</c:v>
                </c:pt>
                <c:pt idx="1807">
                  <c:v>31633</c:v>
                </c:pt>
                <c:pt idx="1808">
                  <c:v>31643</c:v>
                </c:pt>
                <c:pt idx="1809">
                  <c:v>31649</c:v>
                </c:pt>
                <c:pt idx="1810">
                  <c:v>31661</c:v>
                </c:pt>
                <c:pt idx="1811">
                  <c:v>31680</c:v>
                </c:pt>
                <c:pt idx="1812">
                  <c:v>31685</c:v>
                </c:pt>
                <c:pt idx="1813">
                  <c:v>31704</c:v>
                </c:pt>
                <c:pt idx="1814">
                  <c:v>31725</c:v>
                </c:pt>
                <c:pt idx="1815">
                  <c:v>31739</c:v>
                </c:pt>
                <c:pt idx="1816">
                  <c:v>31769</c:v>
                </c:pt>
                <c:pt idx="1817">
                  <c:v>31789</c:v>
                </c:pt>
                <c:pt idx="1818">
                  <c:v>31812</c:v>
                </c:pt>
                <c:pt idx="1819">
                  <c:v>31834</c:v>
                </c:pt>
                <c:pt idx="1820">
                  <c:v>31853</c:v>
                </c:pt>
                <c:pt idx="1821">
                  <c:v>31883</c:v>
                </c:pt>
                <c:pt idx="1822">
                  <c:v>31898</c:v>
                </c:pt>
                <c:pt idx="1823">
                  <c:v>31925</c:v>
                </c:pt>
                <c:pt idx="1824">
                  <c:v>31944</c:v>
                </c:pt>
                <c:pt idx="1825">
                  <c:v>31957</c:v>
                </c:pt>
                <c:pt idx="1826">
                  <c:v>31960</c:v>
                </c:pt>
                <c:pt idx="1827">
                  <c:v>31960</c:v>
                </c:pt>
                <c:pt idx="1828">
                  <c:v>31959</c:v>
                </c:pt>
                <c:pt idx="1829">
                  <c:v>31959</c:v>
                </c:pt>
                <c:pt idx="1830">
                  <c:v>31955</c:v>
                </c:pt>
                <c:pt idx="1831">
                  <c:v>31957</c:v>
                </c:pt>
                <c:pt idx="1832">
                  <c:v>31956</c:v>
                </c:pt>
                <c:pt idx="1833">
                  <c:v>31954</c:v>
                </c:pt>
                <c:pt idx="1834">
                  <c:v>31955</c:v>
                </c:pt>
                <c:pt idx="1835">
                  <c:v>31956</c:v>
                </c:pt>
                <c:pt idx="1836">
                  <c:v>31956</c:v>
                </c:pt>
                <c:pt idx="1837">
                  <c:v>31955</c:v>
                </c:pt>
                <c:pt idx="1838">
                  <c:v>31951</c:v>
                </c:pt>
                <c:pt idx="1839">
                  <c:v>31992</c:v>
                </c:pt>
                <c:pt idx="1840">
                  <c:v>32011</c:v>
                </c:pt>
                <c:pt idx="1841">
                  <c:v>32016</c:v>
                </c:pt>
                <c:pt idx="1842">
                  <c:v>32013</c:v>
                </c:pt>
                <c:pt idx="1843">
                  <c:v>32012</c:v>
                </c:pt>
                <c:pt idx="1844">
                  <c:v>32006</c:v>
                </c:pt>
                <c:pt idx="1845">
                  <c:v>32006</c:v>
                </c:pt>
                <c:pt idx="1846">
                  <c:v>32003</c:v>
                </c:pt>
                <c:pt idx="1847">
                  <c:v>32003</c:v>
                </c:pt>
                <c:pt idx="1848">
                  <c:v>32004</c:v>
                </c:pt>
                <c:pt idx="1849">
                  <c:v>32004</c:v>
                </c:pt>
                <c:pt idx="1850">
                  <c:v>32003</c:v>
                </c:pt>
                <c:pt idx="1851">
                  <c:v>32001</c:v>
                </c:pt>
                <c:pt idx="1852">
                  <c:v>32002</c:v>
                </c:pt>
                <c:pt idx="1853">
                  <c:v>32001</c:v>
                </c:pt>
                <c:pt idx="1854">
                  <c:v>32000</c:v>
                </c:pt>
                <c:pt idx="1855">
                  <c:v>32002</c:v>
                </c:pt>
                <c:pt idx="1856">
                  <c:v>32000</c:v>
                </c:pt>
                <c:pt idx="1857">
                  <c:v>31992</c:v>
                </c:pt>
                <c:pt idx="1858">
                  <c:v>31988</c:v>
                </c:pt>
                <c:pt idx="1859">
                  <c:v>31985</c:v>
                </c:pt>
                <c:pt idx="1860">
                  <c:v>31987</c:v>
                </c:pt>
                <c:pt idx="1861">
                  <c:v>31993</c:v>
                </c:pt>
                <c:pt idx="1862">
                  <c:v>32021</c:v>
                </c:pt>
                <c:pt idx="1863">
                  <c:v>32037</c:v>
                </c:pt>
                <c:pt idx="1864">
                  <c:v>32075</c:v>
                </c:pt>
                <c:pt idx="1865">
                  <c:v>32090</c:v>
                </c:pt>
                <c:pt idx="1866">
                  <c:v>32115</c:v>
                </c:pt>
                <c:pt idx="1867">
                  <c:v>32123</c:v>
                </c:pt>
                <c:pt idx="1868">
                  <c:v>32137</c:v>
                </c:pt>
                <c:pt idx="1869">
                  <c:v>32161</c:v>
                </c:pt>
                <c:pt idx="1870">
                  <c:v>32180</c:v>
                </c:pt>
                <c:pt idx="1871">
                  <c:v>32204</c:v>
                </c:pt>
                <c:pt idx="1872">
                  <c:v>32220</c:v>
                </c:pt>
                <c:pt idx="1873">
                  <c:v>32240</c:v>
                </c:pt>
                <c:pt idx="1874">
                  <c:v>32256</c:v>
                </c:pt>
                <c:pt idx="1875">
                  <c:v>32268</c:v>
                </c:pt>
                <c:pt idx="1876">
                  <c:v>32285</c:v>
                </c:pt>
                <c:pt idx="1877">
                  <c:v>32299</c:v>
                </c:pt>
                <c:pt idx="1878">
                  <c:v>32323</c:v>
                </c:pt>
                <c:pt idx="1879">
                  <c:v>32345</c:v>
                </c:pt>
                <c:pt idx="1880">
                  <c:v>32361</c:v>
                </c:pt>
                <c:pt idx="1881">
                  <c:v>32380</c:v>
                </c:pt>
                <c:pt idx="1882">
                  <c:v>32394</c:v>
                </c:pt>
                <c:pt idx="1883">
                  <c:v>32407</c:v>
                </c:pt>
                <c:pt idx="1884">
                  <c:v>32424</c:v>
                </c:pt>
                <c:pt idx="1885">
                  <c:v>32448</c:v>
                </c:pt>
                <c:pt idx="1886">
                  <c:v>32461</c:v>
                </c:pt>
                <c:pt idx="1887">
                  <c:v>32469</c:v>
                </c:pt>
                <c:pt idx="1888">
                  <c:v>32479</c:v>
                </c:pt>
                <c:pt idx="1889">
                  <c:v>32502</c:v>
                </c:pt>
                <c:pt idx="1890">
                  <c:v>32523</c:v>
                </c:pt>
                <c:pt idx="1891">
                  <c:v>32537</c:v>
                </c:pt>
                <c:pt idx="1892">
                  <c:v>32550</c:v>
                </c:pt>
                <c:pt idx="1893">
                  <c:v>32570</c:v>
                </c:pt>
                <c:pt idx="1894">
                  <c:v>32591</c:v>
                </c:pt>
                <c:pt idx="1895">
                  <c:v>32606</c:v>
                </c:pt>
                <c:pt idx="1896">
                  <c:v>32620</c:v>
                </c:pt>
                <c:pt idx="1897">
                  <c:v>32629</c:v>
                </c:pt>
                <c:pt idx="1898">
                  <c:v>32649</c:v>
                </c:pt>
                <c:pt idx="1899">
                  <c:v>32665</c:v>
                </c:pt>
                <c:pt idx="1900">
                  <c:v>32682</c:v>
                </c:pt>
                <c:pt idx="1901">
                  <c:v>32699</c:v>
                </c:pt>
                <c:pt idx="1902">
                  <c:v>32711</c:v>
                </c:pt>
                <c:pt idx="1903">
                  <c:v>32708</c:v>
                </c:pt>
                <c:pt idx="1904">
                  <c:v>32705</c:v>
                </c:pt>
                <c:pt idx="1905">
                  <c:v>32702</c:v>
                </c:pt>
                <c:pt idx="1906">
                  <c:v>32699</c:v>
                </c:pt>
                <c:pt idx="1907">
                  <c:v>32695</c:v>
                </c:pt>
                <c:pt idx="1908">
                  <c:v>32700</c:v>
                </c:pt>
                <c:pt idx="1909">
                  <c:v>32702</c:v>
                </c:pt>
                <c:pt idx="1910">
                  <c:v>32698</c:v>
                </c:pt>
                <c:pt idx="1911">
                  <c:v>32698</c:v>
                </c:pt>
                <c:pt idx="1912">
                  <c:v>32696</c:v>
                </c:pt>
                <c:pt idx="1913">
                  <c:v>32697</c:v>
                </c:pt>
                <c:pt idx="1914">
                  <c:v>32700</c:v>
                </c:pt>
                <c:pt idx="1915">
                  <c:v>32695</c:v>
                </c:pt>
                <c:pt idx="1916">
                  <c:v>32695</c:v>
                </c:pt>
                <c:pt idx="1917">
                  <c:v>32693</c:v>
                </c:pt>
                <c:pt idx="1918">
                  <c:v>32693</c:v>
                </c:pt>
                <c:pt idx="1919">
                  <c:v>32692</c:v>
                </c:pt>
                <c:pt idx="1920">
                  <c:v>32689</c:v>
                </c:pt>
                <c:pt idx="1921">
                  <c:v>32690</c:v>
                </c:pt>
                <c:pt idx="1922">
                  <c:v>32687</c:v>
                </c:pt>
                <c:pt idx="1923">
                  <c:v>32686</c:v>
                </c:pt>
                <c:pt idx="1924">
                  <c:v>32688</c:v>
                </c:pt>
                <c:pt idx="1925">
                  <c:v>32686</c:v>
                </c:pt>
                <c:pt idx="1926">
                  <c:v>32684</c:v>
                </c:pt>
                <c:pt idx="1927">
                  <c:v>32684</c:v>
                </c:pt>
                <c:pt idx="1928">
                  <c:v>32683</c:v>
                </c:pt>
                <c:pt idx="1929">
                  <c:v>32681</c:v>
                </c:pt>
                <c:pt idx="1930">
                  <c:v>32682</c:v>
                </c:pt>
                <c:pt idx="1931">
                  <c:v>32679</c:v>
                </c:pt>
                <c:pt idx="1932">
                  <c:v>32678</c:v>
                </c:pt>
                <c:pt idx="1933">
                  <c:v>32674</c:v>
                </c:pt>
                <c:pt idx="1934">
                  <c:v>32673</c:v>
                </c:pt>
                <c:pt idx="1935">
                  <c:v>32671</c:v>
                </c:pt>
                <c:pt idx="1936">
                  <c:v>32673</c:v>
                </c:pt>
                <c:pt idx="1937">
                  <c:v>32673</c:v>
                </c:pt>
                <c:pt idx="1938">
                  <c:v>32670</c:v>
                </c:pt>
                <c:pt idx="1939">
                  <c:v>32664</c:v>
                </c:pt>
                <c:pt idx="1940">
                  <c:v>32660</c:v>
                </c:pt>
                <c:pt idx="1941">
                  <c:v>32659</c:v>
                </c:pt>
                <c:pt idx="1942">
                  <c:v>32657</c:v>
                </c:pt>
                <c:pt idx="1943">
                  <c:v>32657</c:v>
                </c:pt>
                <c:pt idx="1944">
                  <c:v>32656</c:v>
                </c:pt>
                <c:pt idx="1945">
                  <c:v>32655</c:v>
                </c:pt>
                <c:pt idx="1946">
                  <c:v>32653</c:v>
                </c:pt>
                <c:pt idx="1947">
                  <c:v>32654</c:v>
                </c:pt>
                <c:pt idx="1948">
                  <c:v>32654</c:v>
                </c:pt>
                <c:pt idx="1949">
                  <c:v>32655</c:v>
                </c:pt>
                <c:pt idx="1950">
                  <c:v>32652</c:v>
                </c:pt>
                <c:pt idx="1951">
                  <c:v>32652</c:v>
                </c:pt>
                <c:pt idx="1952">
                  <c:v>32652</c:v>
                </c:pt>
                <c:pt idx="1953">
                  <c:v>32651</c:v>
                </c:pt>
                <c:pt idx="1954">
                  <c:v>32650</c:v>
                </c:pt>
                <c:pt idx="1955">
                  <c:v>32648</c:v>
                </c:pt>
                <c:pt idx="1956">
                  <c:v>32693</c:v>
                </c:pt>
                <c:pt idx="1957">
                  <c:v>32707</c:v>
                </c:pt>
                <c:pt idx="1958">
                  <c:v>32706</c:v>
                </c:pt>
                <c:pt idx="1959">
                  <c:v>32703</c:v>
                </c:pt>
                <c:pt idx="1960">
                  <c:v>32703</c:v>
                </c:pt>
                <c:pt idx="1961">
                  <c:v>32703</c:v>
                </c:pt>
                <c:pt idx="1962">
                  <c:v>32700</c:v>
                </c:pt>
                <c:pt idx="1963">
                  <c:v>32701</c:v>
                </c:pt>
                <c:pt idx="1964">
                  <c:v>32700</c:v>
                </c:pt>
                <c:pt idx="1965">
                  <c:v>32700</c:v>
                </c:pt>
                <c:pt idx="1966">
                  <c:v>32702</c:v>
                </c:pt>
                <c:pt idx="1967">
                  <c:v>32700</c:v>
                </c:pt>
                <c:pt idx="1968">
                  <c:v>32699</c:v>
                </c:pt>
                <c:pt idx="1969">
                  <c:v>32698</c:v>
                </c:pt>
                <c:pt idx="1970">
                  <c:v>32699</c:v>
                </c:pt>
                <c:pt idx="1971">
                  <c:v>32697</c:v>
                </c:pt>
                <c:pt idx="1972">
                  <c:v>32722</c:v>
                </c:pt>
                <c:pt idx="1973">
                  <c:v>32745</c:v>
                </c:pt>
                <c:pt idx="1974">
                  <c:v>32770</c:v>
                </c:pt>
                <c:pt idx="1975">
                  <c:v>32789</c:v>
                </c:pt>
                <c:pt idx="1976">
                  <c:v>32819</c:v>
                </c:pt>
                <c:pt idx="1977">
                  <c:v>32848</c:v>
                </c:pt>
                <c:pt idx="1978">
                  <c:v>32875</c:v>
                </c:pt>
                <c:pt idx="1979">
                  <c:v>32887</c:v>
                </c:pt>
                <c:pt idx="1980">
                  <c:v>32897</c:v>
                </c:pt>
                <c:pt idx="1981">
                  <c:v>32920</c:v>
                </c:pt>
                <c:pt idx="1982">
                  <c:v>32940</c:v>
                </c:pt>
                <c:pt idx="1983">
                  <c:v>32964</c:v>
                </c:pt>
                <c:pt idx="1984">
                  <c:v>32982</c:v>
                </c:pt>
                <c:pt idx="1985">
                  <c:v>32990</c:v>
                </c:pt>
                <c:pt idx="1986">
                  <c:v>33021</c:v>
                </c:pt>
                <c:pt idx="1987">
                  <c:v>33035</c:v>
                </c:pt>
                <c:pt idx="1988">
                  <c:v>33059</c:v>
                </c:pt>
                <c:pt idx="1989">
                  <c:v>33059</c:v>
                </c:pt>
                <c:pt idx="1990">
                  <c:v>33056</c:v>
                </c:pt>
                <c:pt idx="1991">
                  <c:v>33055</c:v>
                </c:pt>
                <c:pt idx="1992">
                  <c:v>33052</c:v>
                </c:pt>
                <c:pt idx="1993">
                  <c:v>33048</c:v>
                </c:pt>
                <c:pt idx="1994">
                  <c:v>33046</c:v>
                </c:pt>
                <c:pt idx="1995">
                  <c:v>33043</c:v>
                </c:pt>
                <c:pt idx="1996">
                  <c:v>33044</c:v>
                </c:pt>
                <c:pt idx="1997">
                  <c:v>33047</c:v>
                </c:pt>
                <c:pt idx="1998">
                  <c:v>33044</c:v>
                </c:pt>
                <c:pt idx="1999">
                  <c:v>33051</c:v>
                </c:pt>
                <c:pt idx="2000">
                  <c:v>33045</c:v>
                </c:pt>
                <c:pt idx="2001">
                  <c:v>33047</c:v>
                </c:pt>
                <c:pt idx="2002">
                  <c:v>33073</c:v>
                </c:pt>
                <c:pt idx="2003">
                  <c:v>33106</c:v>
                </c:pt>
                <c:pt idx="2004">
                  <c:v>33151</c:v>
                </c:pt>
                <c:pt idx="2005">
                  <c:v>33182</c:v>
                </c:pt>
                <c:pt idx="2006">
                  <c:v>33205</c:v>
                </c:pt>
                <c:pt idx="2007">
                  <c:v>33236</c:v>
                </c:pt>
                <c:pt idx="2008">
                  <c:v>33252</c:v>
                </c:pt>
                <c:pt idx="2009">
                  <c:v>33279</c:v>
                </c:pt>
                <c:pt idx="2010">
                  <c:v>33292</c:v>
                </c:pt>
                <c:pt idx="2011">
                  <c:v>33311</c:v>
                </c:pt>
                <c:pt idx="2012">
                  <c:v>33328</c:v>
                </c:pt>
                <c:pt idx="2013">
                  <c:v>33349</c:v>
                </c:pt>
                <c:pt idx="2014">
                  <c:v>33371</c:v>
                </c:pt>
                <c:pt idx="2015">
                  <c:v>33387</c:v>
                </c:pt>
                <c:pt idx="2016">
                  <c:v>33414</c:v>
                </c:pt>
                <c:pt idx="2017">
                  <c:v>33454</c:v>
                </c:pt>
                <c:pt idx="2018">
                  <c:v>33474</c:v>
                </c:pt>
                <c:pt idx="2019">
                  <c:v>33491</c:v>
                </c:pt>
                <c:pt idx="2020">
                  <c:v>33507</c:v>
                </c:pt>
                <c:pt idx="2021">
                  <c:v>33519</c:v>
                </c:pt>
                <c:pt idx="2022">
                  <c:v>33528</c:v>
                </c:pt>
                <c:pt idx="2023">
                  <c:v>33539</c:v>
                </c:pt>
                <c:pt idx="2024">
                  <c:v>33549</c:v>
                </c:pt>
                <c:pt idx="2025">
                  <c:v>33576</c:v>
                </c:pt>
                <c:pt idx="2026">
                  <c:v>33591</c:v>
                </c:pt>
                <c:pt idx="2027">
                  <c:v>33610</c:v>
                </c:pt>
                <c:pt idx="2028">
                  <c:v>33627</c:v>
                </c:pt>
                <c:pt idx="2029">
                  <c:v>33645</c:v>
                </c:pt>
                <c:pt idx="2030">
                  <c:v>33663</c:v>
                </c:pt>
                <c:pt idx="2031">
                  <c:v>33677</c:v>
                </c:pt>
                <c:pt idx="2032">
                  <c:v>33675</c:v>
                </c:pt>
                <c:pt idx="2033">
                  <c:v>33674</c:v>
                </c:pt>
                <c:pt idx="2034">
                  <c:v>33677</c:v>
                </c:pt>
                <c:pt idx="2035">
                  <c:v>33678</c:v>
                </c:pt>
                <c:pt idx="2036">
                  <c:v>33696</c:v>
                </c:pt>
                <c:pt idx="2037">
                  <c:v>33705</c:v>
                </c:pt>
                <c:pt idx="2038">
                  <c:v>33714</c:v>
                </c:pt>
                <c:pt idx="2039">
                  <c:v>33730</c:v>
                </c:pt>
                <c:pt idx="2040">
                  <c:v>33743</c:v>
                </c:pt>
                <c:pt idx="2041">
                  <c:v>33764</c:v>
                </c:pt>
                <c:pt idx="2042">
                  <c:v>33774</c:v>
                </c:pt>
                <c:pt idx="2043">
                  <c:v>33781</c:v>
                </c:pt>
                <c:pt idx="2044">
                  <c:v>33790</c:v>
                </c:pt>
                <c:pt idx="2045">
                  <c:v>33801</c:v>
                </c:pt>
                <c:pt idx="2046">
                  <c:v>33822</c:v>
                </c:pt>
                <c:pt idx="2047">
                  <c:v>33835</c:v>
                </c:pt>
                <c:pt idx="2048">
                  <c:v>33848</c:v>
                </c:pt>
                <c:pt idx="2049">
                  <c:v>33859</c:v>
                </c:pt>
                <c:pt idx="2050">
                  <c:v>33873</c:v>
                </c:pt>
                <c:pt idx="2051">
                  <c:v>33885</c:v>
                </c:pt>
                <c:pt idx="2052">
                  <c:v>33895</c:v>
                </c:pt>
                <c:pt idx="2053">
                  <c:v>33905</c:v>
                </c:pt>
                <c:pt idx="2054">
                  <c:v>33914</c:v>
                </c:pt>
                <c:pt idx="2055">
                  <c:v>33928</c:v>
                </c:pt>
                <c:pt idx="2056">
                  <c:v>33942</c:v>
                </c:pt>
                <c:pt idx="2057">
                  <c:v>33949</c:v>
                </c:pt>
                <c:pt idx="2058">
                  <c:v>33965</c:v>
                </c:pt>
                <c:pt idx="2059">
                  <c:v>33967</c:v>
                </c:pt>
                <c:pt idx="2060">
                  <c:v>33983</c:v>
                </c:pt>
                <c:pt idx="2061">
                  <c:v>34009</c:v>
                </c:pt>
                <c:pt idx="2062">
                  <c:v>34030</c:v>
                </c:pt>
                <c:pt idx="2063">
                  <c:v>34042</c:v>
                </c:pt>
                <c:pt idx="2064">
                  <c:v>34062</c:v>
                </c:pt>
                <c:pt idx="2065">
                  <c:v>34073</c:v>
                </c:pt>
                <c:pt idx="2066">
                  <c:v>34073</c:v>
                </c:pt>
                <c:pt idx="2067">
                  <c:v>34074</c:v>
                </c:pt>
                <c:pt idx="2068">
                  <c:v>34103</c:v>
                </c:pt>
                <c:pt idx="2069">
                  <c:v>34268</c:v>
                </c:pt>
                <c:pt idx="2070">
                  <c:v>34414</c:v>
                </c:pt>
                <c:pt idx="2071">
                  <c:v>34565</c:v>
                </c:pt>
                <c:pt idx="2072">
                  <c:v>34690</c:v>
                </c:pt>
                <c:pt idx="2073">
                  <c:v>34803</c:v>
                </c:pt>
                <c:pt idx="2074">
                  <c:v>34917</c:v>
                </c:pt>
                <c:pt idx="2075">
                  <c:v>35025</c:v>
                </c:pt>
                <c:pt idx="2076">
                  <c:v>35107</c:v>
                </c:pt>
                <c:pt idx="2077">
                  <c:v>35192</c:v>
                </c:pt>
                <c:pt idx="2078">
                  <c:v>35251</c:v>
                </c:pt>
                <c:pt idx="2079">
                  <c:v>35308</c:v>
                </c:pt>
                <c:pt idx="2080">
                  <c:v>35362</c:v>
                </c:pt>
                <c:pt idx="2081">
                  <c:v>35437</c:v>
                </c:pt>
                <c:pt idx="2082">
                  <c:v>35506</c:v>
                </c:pt>
                <c:pt idx="2083">
                  <c:v>35557</c:v>
                </c:pt>
                <c:pt idx="2084">
                  <c:v>35635</c:v>
                </c:pt>
                <c:pt idx="2085">
                  <c:v>35695</c:v>
                </c:pt>
                <c:pt idx="2086">
                  <c:v>35766</c:v>
                </c:pt>
                <c:pt idx="2087">
                  <c:v>35834</c:v>
                </c:pt>
                <c:pt idx="2088">
                  <c:v>35907</c:v>
                </c:pt>
                <c:pt idx="2089">
                  <c:v>35971</c:v>
                </c:pt>
                <c:pt idx="2090">
                  <c:v>36056</c:v>
                </c:pt>
                <c:pt idx="2091">
                  <c:v>36121</c:v>
                </c:pt>
                <c:pt idx="2092">
                  <c:v>36185</c:v>
                </c:pt>
                <c:pt idx="2093">
                  <c:v>36239</c:v>
                </c:pt>
                <c:pt idx="2094">
                  <c:v>36301</c:v>
                </c:pt>
                <c:pt idx="2095">
                  <c:v>36377</c:v>
                </c:pt>
                <c:pt idx="2096">
                  <c:v>36434</c:v>
                </c:pt>
                <c:pt idx="2097">
                  <c:v>36494</c:v>
                </c:pt>
                <c:pt idx="2098">
                  <c:v>36530</c:v>
                </c:pt>
                <c:pt idx="2099">
                  <c:v>36532</c:v>
                </c:pt>
                <c:pt idx="2100">
                  <c:v>36527</c:v>
                </c:pt>
                <c:pt idx="2101">
                  <c:v>36533</c:v>
                </c:pt>
                <c:pt idx="2102">
                  <c:v>36536</c:v>
                </c:pt>
                <c:pt idx="2103">
                  <c:v>36546</c:v>
                </c:pt>
                <c:pt idx="2104">
                  <c:v>36593</c:v>
                </c:pt>
                <c:pt idx="2105">
                  <c:v>36622</c:v>
                </c:pt>
                <c:pt idx="2106">
                  <c:v>36650</c:v>
                </c:pt>
                <c:pt idx="2107">
                  <c:v>36680</c:v>
                </c:pt>
                <c:pt idx="2108">
                  <c:v>36720</c:v>
                </c:pt>
                <c:pt idx="2109">
                  <c:v>36764</c:v>
                </c:pt>
                <c:pt idx="2110">
                  <c:v>36813</c:v>
                </c:pt>
                <c:pt idx="2111">
                  <c:v>36878</c:v>
                </c:pt>
                <c:pt idx="2112">
                  <c:v>36935</c:v>
                </c:pt>
                <c:pt idx="2113">
                  <c:v>36976</c:v>
                </c:pt>
                <c:pt idx="2114">
                  <c:v>37027</c:v>
                </c:pt>
                <c:pt idx="2115">
                  <c:v>37091</c:v>
                </c:pt>
                <c:pt idx="2116">
                  <c:v>37142</c:v>
                </c:pt>
                <c:pt idx="2117">
                  <c:v>37256</c:v>
                </c:pt>
                <c:pt idx="2118">
                  <c:v>37330</c:v>
                </c:pt>
                <c:pt idx="2119">
                  <c:v>37361</c:v>
                </c:pt>
                <c:pt idx="2120">
                  <c:v>37407</c:v>
                </c:pt>
                <c:pt idx="2121">
                  <c:v>37455</c:v>
                </c:pt>
                <c:pt idx="2122">
                  <c:v>37506</c:v>
                </c:pt>
                <c:pt idx="2123">
                  <c:v>37557</c:v>
                </c:pt>
                <c:pt idx="2124">
                  <c:v>37622</c:v>
                </c:pt>
                <c:pt idx="2125">
                  <c:v>37660</c:v>
                </c:pt>
                <c:pt idx="2126">
                  <c:v>37701</c:v>
                </c:pt>
                <c:pt idx="2127">
                  <c:v>37733</c:v>
                </c:pt>
                <c:pt idx="2128">
                  <c:v>37755</c:v>
                </c:pt>
                <c:pt idx="2129">
                  <c:v>37803</c:v>
                </c:pt>
                <c:pt idx="2130">
                  <c:v>37859</c:v>
                </c:pt>
                <c:pt idx="2131">
                  <c:v>37900</c:v>
                </c:pt>
                <c:pt idx="2132">
                  <c:v>37934</c:v>
                </c:pt>
                <c:pt idx="2133">
                  <c:v>37934</c:v>
                </c:pt>
                <c:pt idx="2134">
                  <c:v>37930</c:v>
                </c:pt>
                <c:pt idx="2135">
                  <c:v>37925</c:v>
                </c:pt>
                <c:pt idx="2136">
                  <c:v>37921</c:v>
                </c:pt>
                <c:pt idx="2137">
                  <c:v>37924</c:v>
                </c:pt>
                <c:pt idx="2138">
                  <c:v>37954</c:v>
                </c:pt>
              </c:numCache>
            </c:numRef>
          </c:val>
          <c:extLst>
            <c:ext xmlns:c16="http://schemas.microsoft.com/office/drawing/2014/chart" uri="{C3380CC4-5D6E-409C-BE32-E72D297353CC}">
              <c16:uniqueId val="{00000000-47DF-416A-B565-4E2281661E73}"/>
            </c:ext>
          </c:extLst>
        </c:ser>
        <c:dLbls>
          <c:showLegendKey val="0"/>
          <c:showVal val="0"/>
          <c:showCatName val="0"/>
          <c:showSerName val="0"/>
          <c:showPercent val="0"/>
          <c:showBubbleSize val="0"/>
        </c:dLbls>
        <c:gapWidth val="219"/>
        <c:overlap val="-27"/>
        <c:axId val="371572752"/>
        <c:axId val="371573080"/>
      </c:barChart>
      <c:dateAx>
        <c:axId val="371572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573080"/>
        <c:crosses val="autoZero"/>
        <c:auto val="1"/>
        <c:lblOffset val="100"/>
        <c:baseTimeUnit val="days"/>
      </c:dateAx>
      <c:valAx>
        <c:axId val="37157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57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Sheet1!$A$2:$A$2140</c:f>
              <c:numCache>
                <c:formatCode>m/d/yyyy</c:formatCode>
                <c:ptCount val="2139"/>
                <c:pt idx="0">
                  <c:v>42567</c:v>
                </c:pt>
                <c:pt idx="1">
                  <c:v>42568</c:v>
                </c:pt>
                <c:pt idx="2">
                  <c:v>42569</c:v>
                </c:pt>
                <c:pt idx="3">
                  <c:v>42570</c:v>
                </c:pt>
                <c:pt idx="4">
                  <c:v>42571</c:v>
                </c:pt>
                <c:pt idx="5">
                  <c:v>42572</c:v>
                </c:pt>
                <c:pt idx="6">
                  <c:v>42573</c:v>
                </c:pt>
                <c:pt idx="7">
                  <c:v>42574</c:v>
                </c:pt>
                <c:pt idx="8">
                  <c:v>42575</c:v>
                </c:pt>
                <c:pt idx="9">
                  <c:v>42576</c:v>
                </c:pt>
                <c:pt idx="10">
                  <c:v>42577</c:v>
                </c:pt>
                <c:pt idx="11">
                  <c:v>42578</c:v>
                </c:pt>
                <c:pt idx="12">
                  <c:v>42579</c:v>
                </c:pt>
                <c:pt idx="13">
                  <c:v>42580</c:v>
                </c:pt>
                <c:pt idx="14">
                  <c:v>42581</c:v>
                </c:pt>
                <c:pt idx="15">
                  <c:v>42582</c:v>
                </c:pt>
                <c:pt idx="16">
                  <c:v>42583</c:v>
                </c:pt>
                <c:pt idx="17">
                  <c:v>42584</c:v>
                </c:pt>
                <c:pt idx="18">
                  <c:v>42585</c:v>
                </c:pt>
                <c:pt idx="19">
                  <c:v>42586</c:v>
                </c:pt>
                <c:pt idx="20">
                  <c:v>42587</c:v>
                </c:pt>
                <c:pt idx="21">
                  <c:v>42588</c:v>
                </c:pt>
                <c:pt idx="22">
                  <c:v>42589</c:v>
                </c:pt>
                <c:pt idx="23">
                  <c:v>42590</c:v>
                </c:pt>
                <c:pt idx="24">
                  <c:v>42591</c:v>
                </c:pt>
                <c:pt idx="25">
                  <c:v>42592</c:v>
                </c:pt>
                <c:pt idx="26">
                  <c:v>42593</c:v>
                </c:pt>
                <c:pt idx="27">
                  <c:v>42594</c:v>
                </c:pt>
                <c:pt idx="28">
                  <c:v>42595</c:v>
                </c:pt>
                <c:pt idx="29">
                  <c:v>42596</c:v>
                </c:pt>
                <c:pt idx="30">
                  <c:v>42597</c:v>
                </c:pt>
                <c:pt idx="31">
                  <c:v>42598</c:v>
                </c:pt>
                <c:pt idx="32">
                  <c:v>42599</c:v>
                </c:pt>
                <c:pt idx="33">
                  <c:v>42600</c:v>
                </c:pt>
                <c:pt idx="34">
                  <c:v>42601</c:v>
                </c:pt>
                <c:pt idx="35">
                  <c:v>42602</c:v>
                </c:pt>
                <c:pt idx="36">
                  <c:v>42603</c:v>
                </c:pt>
                <c:pt idx="37">
                  <c:v>42604</c:v>
                </c:pt>
                <c:pt idx="38">
                  <c:v>42605</c:v>
                </c:pt>
                <c:pt idx="39">
                  <c:v>42606</c:v>
                </c:pt>
                <c:pt idx="40">
                  <c:v>42607</c:v>
                </c:pt>
                <c:pt idx="41">
                  <c:v>42608</c:v>
                </c:pt>
                <c:pt idx="42">
                  <c:v>42609</c:v>
                </c:pt>
                <c:pt idx="43">
                  <c:v>42610</c:v>
                </c:pt>
                <c:pt idx="44">
                  <c:v>42611</c:v>
                </c:pt>
                <c:pt idx="45">
                  <c:v>42612</c:v>
                </c:pt>
                <c:pt idx="46">
                  <c:v>42613</c:v>
                </c:pt>
                <c:pt idx="47">
                  <c:v>42614</c:v>
                </c:pt>
                <c:pt idx="48">
                  <c:v>42615</c:v>
                </c:pt>
                <c:pt idx="49">
                  <c:v>42616</c:v>
                </c:pt>
                <c:pt idx="50">
                  <c:v>42617</c:v>
                </c:pt>
                <c:pt idx="51">
                  <c:v>42618</c:v>
                </c:pt>
                <c:pt idx="52">
                  <c:v>42619</c:v>
                </c:pt>
                <c:pt idx="53">
                  <c:v>42620</c:v>
                </c:pt>
                <c:pt idx="54">
                  <c:v>42621</c:v>
                </c:pt>
                <c:pt idx="55">
                  <c:v>42622</c:v>
                </c:pt>
                <c:pt idx="56">
                  <c:v>42623</c:v>
                </c:pt>
                <c:pt idx="57">
                  <c:v>42624</c:v>
                </c:pt>
                <c:pt idx="58">
                  <c:v>42625</c:v>
                </c:pt>
                <c:pt idx="59">
                  <c:v>42626</c:v>
                </c:pt>
                <c:pt idx="60">
                  <c:v>42627</c:v>
                </c:pt>
                <c:pt idx="61">
                  <c:v>42628</c:v>
                </c:pt>
                <c:pt idx="62">
                  <c:v>42629</c:v>
                </c:pt>
                <c:pt idx="63">
                  <c:v>42630</c:v>
                </c:pt>
                <c:pt idx="64">
                  <c:v>42631</c:v>
                </c:pt>
                <c:pt idx="65">
                  <c:v>42632</c:v>
                </c:pt>
                <c:pt idx="66">
                  <c:v>42633</c:v>
                </c:pt>
                <c:pt idx="67">
                  <c:v>42634</c:v>
                </c:pt>
                <c:pt idx="68">
                  <c:v>42635</c:v>
                </c:pt>
                <c:pt idx="69">
                  <c:v>42636</c:v>
                </c:pt>
                <c:pt idx="70">
                  <c:v>42637</c:v>
                </c:pt>
                <c:pt idx="71">
                  <c:v>42638</c:v>
                </c:pt>
                <c:pt idx="72">
                  <c:v>42639</c:v>
                </c:pt>
                <c:pt idx="73">
                  <c:v>42640</c:v>
                </c:pt>
                <c:pt idx="74">
                  <c:v>42641</c:v>
                </c:pt>
                <c:pt idx="75">
                  <c:v>42642</c:v>
                </c:pt>
                <c:pt idx="76">
                  <c:v>42643</c:v>
                </c:pt>
                <c:pt idx="77">
                  <c:v>42644</c:v>
                </c:pt>
                <c:pt idx="78">
                  <c:v>42645</c:v>
                </c:pt>
                <c:pt idx="79">
                  <c:v>42646</c:v>
                </c:pt>
                <c:pt idx="80">
                  <c:v>42647</c:v>
                </c:pt>
                <c:pt idx="81">
                  <c:v>42648</c:v>
                </c:pt>
                <c:pt idx="82">
                  <c:v>42649</c:v>
                </c:pt>
                <c:pt idx="83">
                  <c:v>42650</c:v>
                </c:pt>
                <c:pt idx="84">
                  <c:v>42651</c:v>
                </c:pt>
                <c:pt idx="85">
                  <c:v>42652</c:v>
                </c:pt>
                <c:pt idx="86">
                  <c:v>42653</c:v>
                </c:pt>
                <c:pt idx="87">
                  <c:v>42654</c:v>
                </c:pt>
                <c:pt idx="88">
                  <c:v>42655</c:v>
                </c:pt>
                <c:pt idx="89">
                  <c:v>42656</c:v>
                </c:pt>
                <c:pt idx="90">
                  <c:v>42657</c:v>
                </c:pt>
                <c:pt idx="91">
                  <c:v>42658</c:v>
                </c:pt>
                <c:pt idx="92">
                  <c:v>42659</c:v>
                </c:pt>
                <c:pt idx="93">
                  <c:v>42660</c:v>
                </c:pt>
                <c:pt idx="94">
                  <c:v>42661</c:v>
                </c:pt>
                <c:pt idx="95">
                  <c:v>42662</c:v>
                </c:pt>
                <c:pt idx="96">
                  <c:v>42663</c:v>
                </c:pt>
                <c:pt idx="97">
                  <c:v>42664</c:v>
                </c:pt>
                <c:pt idx="98">
                  <c:v>42665</c:v>
                </c:pt>
                <c:pt idx="99">
                  <c:v>42666</c:v>
                </c:pt>
                <c:pt idx="100">
                  <c:v>42667</c:v>
                </c:pt>
                <c:pt idx="101">
                  <c:v>42668</c:v>
                </c:pt>
                <c:pt idx="102">
                  <c:v>42669</c:v>
                </c:pt>
                <c:pt idx="103">
                  <c:v>42670</c:v>
                </c:pt>
                <c:pt idx="104">
                  <c:v>42671</c:v>
                </c:pt>
                <c:pt idx="105">
                  <c:v>42672</c:v>
                </c:pt>
                <c:pt idx="106">
                  <c:v>42673</c:v>
                </c:pt>
                <c:pt idx="107">
                  <c:v>42674</c:v>
                </c:pt>
                <c:pt idx="108">
                  <c:v>42675</c:v>
                </c:pt>
                <c:pt idx="109">
                  <c:v>42676</c:v>
                </c:pt>
                <c:pt idx="110">
                  <c:v>42677</c:v>
                </c:pt>
                <c:pt idx="111">
                  <c:v>42678</c:v>
                </c:pt>
                <c:pt idx="112">
                  <c:v>42679</c:v>
                </c:pt>
                <c:pt idx="113">
                  <c:v>42680</c:v>
                </c:pt>
                <c:pt idx="114">
                  <c:v>42681</c:v>
                </c:pt>
                <c:pt idx="115">
                  <c:v>42682</c:v>
                </c:pt>
                <c:pt idx="116">
                  <c:v>42683</c:v>
                </c:pt>
                <c:pt idx="117">
                  <c:v>42684</c:v>
                </c:pt>
                <c:pt idx="118">
                  <c:v>42685</c:v>
                </c:pt>
                <c:pt idx="119">
                  <c:v>42686</c:v>
                </c:pt>
                <c:pt idx="120">
                  <c:v>42687</c:v>
                </c:pt>
                <c:pt idx="121">
                  <c:v>42688</c:v>
                </c:pt>
                <c:pt idx="122">
                  <c:v>42689</c:v>
                </c:pt>
                <c:pt idx="123">
                  <c:v>42690</c:v>
                </c:pt>
                <c:pt idx="124">
                  <c:v>42691</c:v>
                </c:pt>
                <c:pt idx="125">
                  <c:v>42692</c:v>
                </c:pt>
                <c:pt idx="126">
                  <c:v>42693</c:v>
                </c:pt>
                <c:pt idx="127">
                  <c:v>42694</c:v>
                </c:pt>
                <c:pt idx="128">
                  <c:v>42695</c:v>
                </c:pt>
                <c:pt idx="129">
                  <c:v>42696</c:v>
                </c:pt>
                <c:pt idx="130">
                  <c:v>42697</c:v>
                </c:pt>
                <c:pt idx="131">
                  <c:v>42698</c:v>
                </c:pt>
                <c:pt idx="132">
                  <c:v>42699</c:v>
                </c:pt>
                <c:pt idx="133">
                  <c:v>42700</c:v>
                </c:pt>
                <c:pt idx="134">
                  <c:v>42701</c:v>
                </c:pt>
                <c:pt idx="135">
                  <c:v>42702</c:v>
                </c:pt>
                <c:pt idx="136">
                  <c:v>42703</c:v>
                </c:pt>
                <c:pt idx="137">
                  <c:v>42704</c:v>
                </c:pt>
                <c:pt idx="138">
                  <c:v>42705</c:v>
                </c:pt>
                <c:pt idx="139">
                  <c:v>42706</c:v>
                </c:pt>
                <c:pt idx="140">
                  <c:v>42707</c:v>
                </c:pt>
                <c:pt idx="141">
                  <c:v>42708</c:v>
                </c:pt>
                <c:pt idx="142">
                  <c:v>42709</c:v>
                </c:pt>
                <c:pt idx="143">
                  <c:v>42710</c:v>
                </c:pt>
                <c:pt idx="144">
                  <c:v>42711</c:v>
                </c:pt>
                <c:pt idx="145">
                  <c:v>42712</c:v>
                </c:pt>
                <c:pt idx="146">
                  <c:v>42713</c:v>
                </c:pt>
                <c:pt idx="147">
                  <c:v>42714</c:v>
                </c:pt>
                <c:pt idx="148">
                  <c:v>42715</c:v>
                </c:pt>
                <c:pt idx="149">
                  <c:v>42716</c:v>
                </c:pt>
                <c:pt idx="150">
                  <c:v>42717</c:v>
                </c:pt>
                <c:pt idx="151">
                  <c:v>42718</c:v>
                </c:pt>
                <c:pt idx="152">
                  <c:v>42719</c:v>
                </c:pt>
                <c:pt idx="153">
                  <c:v>42720</c:v>
                </c:pt>
                <c:pt idx="154">
                  <c:v>42721</c:v>
                </c:pt>
                <c:pt idx="155">
                  <c:v>42722</c:v>
                </c:pt>
                <c:pt idx="156">
                  <c:v>42723</c:v>
                </c:pt>
                <c:pt idx="157">
                  <c:v>42724</c:v>
                </c:pt>
                <c:pt idx="158">
                  <c:v>42725</c:v>
                </c:pt>
                <c:pt idx="159">
                  <c:v>42726</c:v>
                </c:pt>
                <c:pt idx="160">
                  <c:v>42727</c:v>
                </c:pt>
                <c:pt idx="161">
                  <c:v>42728</c:v>
                </c:pt>
                <c:pt idx="162">
                  <c:v>42729</c:v>
                </c:pt>
                <c:pt idx="163">
                  <c:v>42730</c:v>
                </c:pt>
                <c:pt idx="164">
                  <c:v>42731</c:v>
                </c:pt>
                <c:pt idx="165">
                  <c:v>42732</c:v>
                </c:pt>
                <c:pt idx="166">
                  <c:v>42733</c:v>
                </c:pt>
                <c:pt idx="167">
                  <c:v>42734</c:v>
                </c:pt>
                <c:pt idx="168">
                  <c:v>42735</c:v>
                </c:pt>
                <c:pt idx="169">
                  <c:v>42736</c:v>
                </c:pt>
                <c:pt idx="170">
                  <c:v>42737</c:v>
                </c:pt>
                <c:pt idx="171">
                  <c:v>42738</c:v>
                </c:pt>
                <c:pt idx="172">
                  <c:v>42739</c:v>
                </c:pt>
                <c:pt idx="173">
                  <c:v>42740</c:v>
                </c:pt>
                <c:pt idx="174">
                  <c:v>42741</c:v>
                </c:pt>
                <c:pt idx="175">
                  <c:v>42742</c:v>
                </c:pt>
                <c:pt idx="176">
                  <c:v>42743</c:v>
                </c:pt>
                <c:pt idx="177">
                  <c:v>42744</c:v>
                </c:pt>
                <c:pt idx="178">
                  <c:v>42745</c:v>
                </c:pt>
                <c:pt idx="179">
                  <c:v>42746</c:v>
                </c:pt>
                <c:pt idx="180">
                  <c:v>42747</c:v>
                </c:pt>
                <c:pt idx="181">
                  <c:v>42748</c:v>
                </c:pt>
                <c:pt idx="182">
                  <c:v>42749</c:v>
                </c:pt>
                <c:pt idx="183">
                  <c:v>42750</c:v>
                </c:pt>
                <c:pt idx="184">
                  <c:v>42751</c:v>
                </c:pt>
                <c:pt idx="185">
                  <c:v>42752</c:v>
                </c:pt>
                <c:pt idx="186">
                  <c:v>42753</c:v>
                </c:pt>
                <c:pt idx="187">
                  <c:v>42754</c:v>
                </c:pt>
                <c:pt idx="188">
                  <c:v>42755</c:v>
                </c:pt>
                <c:pt idx="189">
                  <c:v>42756</c:v>
                </c:pt>
                <c:pt idx="190">
                  <c:v>42757</c:v>
                </c:pt>
                <c:pt idx="191">
                  <c:v>42758</c:v>
                </c:pt>
                <c:pt idx="192">
                  <c:v>42759</c:v>
                </c:pt>
                <c:pt idx="193">
                  <c:v>42760</c:v>
                </c:pt>
                <c:pt idx="194">
                  <c:v>42761</c:v>
                </c:pt>
                <c:pt idx="195">
                  <c:v>42762</c:v>
                </c:pt>
                <c:pt idx="196">
                  <c:v>42763</c:v>
                </c:pt>
                <c:pt idx="197">
                  <c:v>42764</c:v>
                </c:pt>
                <c:pt idx="198">
                  <c:v>42765</c:v>
                </c:pt>
                <c:pt idx="199">
                  <c:v>42766</c:v>
                </c:pt>
                <c:pt idx="200">
                  <c:v>42767</c:v>
                </c:pt>
                <c:pt idx="201">
                  <c:v>42768</c:v>
                </c:pt>
                <c:pt idx="202">
                  <c:v>42769</c:v>
                </c:pt>
                <c:pt idx="203">
                  <c:v>42770</c:v>
                </c:pt>
                <c:pt idx="204">
                  <c:v>42771</c:v>
                </c:pt>
                <c:pt idx="205">
                  <c:v>42772</c:v>
                </c:pt>
                <c:pt idx="206">
                  <c:v>42773</c:v>
                </c:pt>
                <c:pt idx="207">
                  <c:v>42774</c:v>
                </c:pt>
                <c:pt idx="208">
                  <c:v>42775</c:v>
                </c:pt>
                <c:pt idx="209">
                  <c:v>42776</c:v>
                </c:pt>
                <c:pt idx="210">
                  <c:v>42777</c:v>
                </c:pt>
                <c:pt idx="211">
                  <c:v>42778</c:v>
                </c:pt>
                <c:pt idx="212">
                  <c:v>42779</c:v>
                </c:pt>
                <c:pt idx="213">
                  <c:v>42780</c:v>
                </c:pt>
                <c:pt idx="214">
                  <c:v>42781</c:v>
                </c:pt>
                <c:pt idx="215">
                  <c:v>42782</c:v>
                </c:pt>
                <c:pt idx="216">
                  <c:v>42783</c:v>
                </c:pt>
                <c:pt idx="217">
                  <c:v>42784</c:v>
                </c:pt>
                <c:pt idx="218">
                  <c:v>42785</c:v>
                </c:pt>
                <c:pt idx="219">
                  <c:v>42786</c:v>
                </c:pt>
                <c:pt idx="220">
                  <c:v>42787</c:v>
                </c:pt>
                <c:pt idx="221">
                  <c:v>42788</c:v>
                </c:pt>
                <c:pt idx="222">
                  <c:v>42789</c:v>
                </c:pt>
                <c:pt idx="223">
                  <c:v>42790</c:v>
                </c:pt>
                <c:pt idx="224">
                  <c:v>42791</c:v>
                </c:pt>
                <c:pt idx="225">
                  <c:v>42792</c:v>
                </c:pt>
                <c:pt idx="226">
                  <c:v>42793</c:v>
                </c:pt>
                <c:pt idx="227">
                  <c:v>42794</c:v>
                </c:pt>
                <c:pt idx="228">
                  <c:v>42795</c:v>
                </c:pt>
                <c:pt idx="229">
                  <c:v>42796</c:v>
                </c:pt>
                <c:pt idx="230">
                  <c:v>42797</c:v>
                </c:pt>
                <c:pt idx="231">
                  <c:v>42798</c:v>
                </c:pt>
                <c:pt idx="232">
                  <c:v>42799</c:v>
                </c:pt>
                <c:pt idx="233">
                  <c:v>42800</c:v>
                </c:pt>
                <c:pt idx="234">
                  <c:v>42801</c:v>
                </c:pt>
                <c:pt idx="235">
                  <c:v>42802</c:v>
                </c:pt>
                <c:pt idx="236">
                  <c:v>42803</c:v>
                </c:pt>
                <c:pt idx="237">
                  <c:v>42804</c:v>
                </c:pt>
                <c:pt idx="238">
                  <c:v>42805</c:v>
                </c:pt>
                <c:pt idx="239">
                  <c:v>42806</c:v>
                </c:pt>
                <c:pt idx="240">
                  <c:v>42807</c:v>
                </c:pt>
                <c:pt idx="241">
                  <c:v>42808</c:v>
                </c:pt>
                <c:pt idx="242">
                  <c:v>42809</c:v>
                </c:pt>
                <c:pt idx="243">
                  <c:v>42810</c:v>
                </c:pt>
                <c:pt idx="244">
                  <c:v>42811</c:v>
                </c:pt>
                <c:pt idx="245">
                  <c:v>42812</c:v>
                </c:pt>
                <c:pt idx="246">
                  <c:v>42813</c:v>
                </c:pt>
                <c:pt idx="247">
                  <c:v>42814</c:v>
                </c:pt>
                <c:pt idx="248">
                  <c:v>42815</c:v>
                </c:pt>
                <c:pt idx="249">
                  <c:v>42816</c:v>
                </c:pt>
                <c:pt idx="250">
                  <c:v>42817</c:v>
                </c:pt>
                <c:pt idx="251">
                  <c:v>42818</c:v>
                </c:pt>
                <c:pt idx="252">
                  <c:v>42819</c:v>
                </c:pt>
                <c:pt idx="253">
                  <c:v>42820</c:v>
                </c:pt>
                <c:pt idx="254">
                  <c:v>42821</c:v>
                </c:pt>
                <c:pt idx="255">
                  <c:v>42822</c:v>
                </c:pt>
                <c:pt idx="256">
                  <c:v>42823</c:v>
                </c:pt>
                <c:pt idx="257">
                  <c:v>42824</c:v>
                </c:pt>
                <c:pt idx="258">
                  <c:v>42825</c:v>
                </c:pt>
                <c:pt idx="259">
                  <c:v>42826</c:v>
                </c:pt>
                <c:pt idx="260">
                  <c:v>42827</c:v>
                </c:pt>
                <c:pt idx="261">
                  <c:v>42828</c:v>
                </c:pt>
                <c:pt idx="262">
                  <c:v>42829</c:v>
                </c:pt>
                <c:pt idx="263">
                  <c:v>42830</c:v>
                </c:pt>
                <c:pt idx="264">
                  <c:v>42831</c:v>
                </c:pt>
                <c:pt idx="265">
                  <c:v>42832</c:v>
                </c:pt>
                <c:pt idx="266">
                  <c:v>42833</c:v>
                </c:pt>
                <c:pt idx="267">
                  <c:v>42834</c:v>
                </c:pt>
                <c:pt idx="268">
                  <c:v>42835</c:v>
                </c:pt>
                <c:pt idx="269">
                  <c:v>42836</c:v>
                </c:pt>
                <c:pt idx="270">
                  <c:v>42837</c:v>
                </c:pt>
                <c:pt idx="271">
                  <c:v>42838</c:v>
                </c:pt>
                <c:pt idx="272">
                  <c:v>42839</c:v>
                </c:pt>
                <c:pt idx="273">
                  <c:v>42840</c:v>
                </c:pt>
                <c:pt idx="274">
                  <c:v>42841</c:v>
                </c:pt>
                <c:pt idx="275">
                  <c:v>42842</c:v>
                </c:pt>
                <c:pt idx="276">
                  <c:v>42843</c:v>
                </c:pt>
                <c:pt idx="277">
                  <c:v>42844</c:v>
                </c:pt>
                <c:pt idx="278">
                  <c:v>42845</c:v>
                </c:pt>
                <c:pt idx="279">
                  <c:v>42846</c:v>
                </c:pt>
                <c:pt idx="280">
                  <c:v>42847</c:v>
                </c:pt>
                <c:pt idx="281">
                  <c:v>42848</c:v>
                </c:pt>
                <c:pt idx="282">
                  <c:v>42849</c:v>
                </c:pt>
                <c:pt idx="283">
                  <c:v>42850</c:v>
                </c:pt>
                <c:pt idx="284">
                  <c:v>42851</c:v>
                </c:pt>
                <c:pt idx="285">
                  <c:v>42852</c:v>
                </c:pt>
                <c:pt idx="286">
                  <c:v>42853</c:v>
                </c:pt>
                <c:pt idx="287">
                  <c:v>42854</c:v>
                </c:pt>
                <c:pt idx="288">
                  <c:v>42855</c:v>
                </c:pt>
                <c:pt idx="289">
                  <c:v>42856</c:v>
                </c:pt>
                <c:pt idx="290">
                  <c:v>42857</c:v>
                </c:pt>
                <c:pt idx="291">
                  <c:v>42858</c:v>
                </c:pt>
                <c:pt idx="292">
                  <c:v>42859</c:v>
                </c:pt>
                <c:pt idx="293">
                  <c:v>42860</c:v>
                </c:pt>
                <c:pt idx="294">
                  <c:v>42861</c:v>
                </c:pt>
                <c:pt idx="295">
                  <c:v>42862</c:v>
                </c:pt>
                <c:pt idx="296">
                  <c:v>42863</c:v>
                </c:pt>
                <c:pt idx="297">
                  <c:v>42864</c:v>
                </c:pt>
                <c:pt idx="298">
                  <c:v>42865</c:v>
                </c:pt>
                <c:pt idx="299">
                  <c:v>42866</c:v>
                </c:pt>
                <c:pt idx="300">
                  <c:v>42867</c:v>
                </c:pt>
                <c:pt idx="301">
                  <c:v>42868</c:v>
                </c:pt>
                <c:pt idx="302">
                  <c:v>42869</c:v>
                </c:pt>
                <c:pt idx="303">
                  <c:v>42870</c:v>
                </c:pt>
                <c:pt idx="304">
                  <c:v>42871</c:v>
                </c:pt>
                <c:pt idx="305">
                  <c:v>42872</c:v>
                </c:pt>
                <c:pt idx="306">
                  <c:v>42873</c:v>
                </c:pt>
                <c:pt idx="307">
                  <c:v>42874</c:v>
                </c:pt>
                <c:pt idx="308">
                  <c:v>42875</c:v>
                </c:pt>
                <c:pt idx="309">
                  <c:v>42876</c:v>
                </c:pt>
                <c:pt idx="310">
                  <c:v>42877</c:v>
                </c:pt>
                <c:pt idx="311">
                  <c:v>42878</c:v>
                </c:pt>
                <c:pt idx="312">
                  <c:v>42879</c:v>
                </c:pt>
                <c:pt idx="313">
                  <c:v>42880</c:v>
                </c:pt>
                <c:pt idx="314">
                  <c:v>42881</c:v>
                </c:pt>
                <c:pt idx="315">
                  <c:v>42882</c:v>
                </c:pt>
                <c:pt idx="316">
                  <c:v>42883</c:v>
                </c:pt>
                <c:pt idx="317">
                  <c:v>42884</c:v>
                </c:pt>
                <c:pt idx="318">
                  <c:v>42885</c:v>
                </c:pt>
                <c:pt idx="319">
                  <c:v>42886</c:v>
                </c:pt>
                <c:pt idx="320">
                  <c:v>42887</c:v>
                </c:pt>
                <c:pt idx="321">
                  <c:v>42888</c:v>
                </c:pt>
                <c:pt idx="322">
                  <c:v>42889</c:v>
                </c:pt>
                <c:pt idx="323">
                  <c:v>42890</c:v>
                </c:pt>
                <c:pt idx="324">
                  <c:v>42891</c:v>
                </c:pt>
                <c:pt idx="325">
                  <c:v>42892</c:v>
                </c:pt>
                <c:pt idx="326">
                  <c:v>42893</c:v>
                </c:pt>
                <c:pt idx="327">
                  <c:v>42894</c:v>
                </c:pt>
                <c:pt idx="328">
                  <c:v>42895</c:v>
                </c:pt>
                <c:pt idx="329">
                  <c:v>42896</c:v>
                </c:pt>
                <c:pt idx="330">
                  <c:v>42897</c:v>
                </c:pt>
                <c:pt idx="331">
                  <c:v>42898</c:v>
                </c:pt>
                <c:pt idx="332">
                  <c:v>42899</c:v>
                </c:pt>
                <c:pt idx="333">
                  <c:v>42900</c:v>
                </c:pt>
                <c:pt idx="334">
                  <c:v>42901</c:v>
                </c:pt>
                <c:pt idx="335">
                  <c:v>42902</c:v>
                </c:pt>
                <c:pt idx="336">
                  <c:v>42903</c:v>
                </c:pt>
                <c:pt idx="337">
                  <c:v>42904</c:v>
                </c:pt>
                <c:pt idx="338">
                  <c:v>42905</c:v>
                </c:pt>
                <c:pt idx="339">
                  <c:v>42906</c:v>
                </c:pt>
                <c:pt idx="340">
                  <c:v>42907</c:v>
                </c:pt>
                <c:pt idx="341">
                  <c:v>42908</c:v>
                </c:pt>
                <c:pt idx="342">
                  <c:v>42909</c:v>
                </c:pt>
                <c:pt idx="343">
                  <c:v>42910</c:v>
                </c:pt>
                <c:pt idx="344">
                  <c:v>42911</c:v>
                </c:pt>
                <c:pt idx="345">
                  <c:v>42912</c:v>
                </c:pt>
                <c:pt idx="346">
                  <c:v>42913</c:v>
                </c:pt>
                <c:pt idx="347">
                  <c:v>42914</c:v>
                </c:pt>
                <c:pt idx="348">
                  <c:v>42915</c:v>
                </c:pt>
                <c:pt idx="349">
                  <c:v>42916</c:v>
                </c:pt>
                <c:pt idx="350">
                  <c:v>42917</c:v>
                </c:pt>
                <c:pt idx="351">
                  <c:v>42918</c:v>
                </c:pt>
                <c:pt idx="352">
                  <c:v>42919</c:v>
                </c:pt>
                <c:pt idx="353">
                  <c:v>42920</c:v>
                </c:pt>
                <c:pt idx="354">
                  <c:v>42921</c:v>
                </c:pt>
                <c:pt idx="355">
                  <c:v>42922</c:v>
                </c:pt>
                <c:pt idx="356">
                  <c:v>42923</c:v>
                </c:pt>
                <c:pt idx="357">
                  <c:v>42924</c:v>
                </c:pt>
                <c:pt idx="358">
                  <c:v>42925</c:v>
                </c:pt>
                <c:pt idx="359">
                  <c:v>42926</c:v>
                </c:pt>
                <c:pt idx="360">
                  <c:v>42927</c:v>
                </c:pt>
                <c:pt idx="361">
                  <c:v>42928</c:v>
                </c:pt>
                <c:pt idx="362">
                  <c:v>42929</c:v>
                </c:pt>
                <c:pt idx="363">
                  <c:v>42930</c:v>
                </c:pt>
                <c:pt idx="364">
                  <c:v>42931</c:v>
                </c:pt>
                <c:pt idx="365">
                  <c:v>42932</c:v>
                </c:pt>
                <c:pt idx="366">
                  <c:v>42933</c:v>
                </c:pt>
                <c:pt idx="367">
                  <c:v>42934</c:v>
                </c:pt>
                <c:pt idx="368">
                  <c:v>42935</c:v>
                </c:pt>
                <c:pt idx="369">
                  <c:v>42936</c:v>
                </c:pt>
                <c:pt idx="370">
                  <c:v>42937</c:v>
                </c:pt>
                <c:pt idx="371">
                  <c:v>42938</c:v>
                </c:pt>
                <c:pt idx="372">
                  <c:v>42939</c:v>
                </c:pt>
                <c:pt idx="373">
                  <c:v>42940</c:v>
                </c:pt>
                <c:pt idx="374">
                  <c:v>42941</c:v>
                </c:pt>
                <c:pt idx="375">
                  <c:v>42942</c:v>
                </c:pt>
                <c:pt idx="376">
                  <c:v>42943</c:v>
                </c:pt>
                <c:pt idx="377">
                  <c:v>42944</c:v>
                </c:pt>
                <c:pt idx="378">
                  <c:v>42945</c:v>
                </c:pt>
                <c:pt idx="379">
                  <c:v>42946</c:v>
                </c:pt>
                <c:pt idx="380">
                  <c:v>42947</c:v>
                </c:pt>
                <c:pt idx="381">
                  <c:v>42948</c:v>
                </c:pt>
                <c:pt idx="382">
                  <c:v>42949</c:v>
                </c:pt>
                <c:pt idx="383">
                  <c:v>42950</c:v>
                </c:pt>
                <c:pt idx="384">
                  <c:v>42951</c:v>
                </c:pt>
                <c:pt idx="385">
                  <c:v>42952</c:v>
                </c:pt>
                <c:pt idx="386">
                  <c:v>42953</c:v>
                </c:pt>
                <c:pt idx="387">
                  <c:v>42954</c:v>
                </c:pt>
                <c:pt idx="388">
                  <c:v>42955</c:v>
                </c:pt>
                <c:pt idx="389">
                  <c:v>42956</c:v>
                </c:pt>
                <c:pt idx="390">
                  <c:v>42957</c:v>
                </c:pt>
                <c:pt idx="391">
                  <c:v>42958</c:v>
                </c:pt>
                <c:pt idx="392">
                  <c:v>42959</c:v>
                </c:pt>
                <c:pt idx="393">
                  <c:v>42960</c:v>
                </c:pt>
                <c:pt idx="394">
                  <c:v>42961</c:v>
                </c:pt>
                <c:pt idx="395">
                  <c:v>42962</c:v>
                </c:pt>
                <c:pt idx="396">
                  <c:v>42963</c:v>
                </c:pt>
                <c:pt idx="397">
                  <c:v>42964</c:v>
                </c:pt>
                <c:pt idx="398">
                  <c:v>42965</c:v>
                </c:pt>
                <c:pt idx="399">
                  <c:v>42966</c:v>
                </c:pt>
                <c:pt idx="400">
                  <c:v>42967</c:v>
                </c:pt>
                <c:pt idx="401">
                  <c:v>42968</c:v>
                </c:pt>
                <c:pt idx="402">
                  <c:v>42969</c:v>
                </c:pt>
                <c:pt idx="403">
                  <c:v>42970</c:v>
                </c:pt>
                <c:pt idx="404">
                  <c:v>42971</c:v>
                </c:pt>
                <c:pt idx="405">
                  <c:v>42972</c:v>
                </c:pt>
                <c:pt idx="406">
                  <c:v>42973</c:v>
                </c:pt>
                <c:pt idx="407">
                  <c:v>42974</c:v>
                </c:pt>
                <c:pt idx="408">
                  <c:v>42975</c:v>
                </c:pt>
                <c:pt idx="409">
                  <c:v>42976</c:v>
                </c:pt>
                <c:pt idx="410">
                  <c:v>42977</c:v>
                </c:pt>
                <c:pt idx="411">
                  <c:v>42978</c:v>
                </c:pt>
                <c:pt idx="412">
                  <c:v>42979</c:v>
                </c:pt>
                <c:pt idx="413">
                  <c:v>42980</c:v>
                </c:pt>
                <c:pt idx="414">
                  <c:v>42981</c:v>
                </c:pt>
                <c:pt idx="415">
                  <c:v>42982</c:v>
                </c:pt>
                <c:pt idx="416">
                  <c:v>42983</c:v>
                </c:pt>
                <c:pt idx="417">
                  <c:v>42984</c:v>
                </c:pt>
                <c:pt idx="418">
                  <c:v>42985</c:v>
                </c:pt>
                <c:pt idx="419">
                  <c:v>42986</c:v>
                </c:pt>
                <c:pt idx="420">
                  <c:v>42987</c:v>
                </c:pt>
                <c:pt idx="421">
                  <c:v>42988</c:v>
                </c:pt>
                <c:pt idx="422">
                  <c:v>42989</c:v>
                </c:pt>
                <c:pt idx="423">
                  <c:v>42990</c:v>
                </c:pt>
                <c:pt idx="424">
                  <c:v>42991</c:v>
                </c:pt>
                <c:pt idx="425">
                  <c:v>42992</c:v>
                </c:pt>
                <c:pt idx="426">
                  <c:v>42993</c:v>
                </c:pt>
                <c:pt idx="427">
                  <c:v>42994</c:v>
                </c:pt>
                <c:pt idx="428">
                  <c:v>42995</c:v>
                </c:pt>
                <c:pt idx="429">
                  <c:v>42996</c:v>
                </c:pt>
                <c:pt idx="430">
                  <c:v>42997</c:v>
                </c:pt>
                <c:pt idx="431">
                  <c:v>42998</c:v>
                </c:pt>
                <c:pt idx="432">
                  <c:v>42999</c:v>
                </c:pt>
                <c:pt idx="433">
                  <c:v>43000</c:v>
                </c:pt>
                <c:pt idx="434">
                  <c:v>43001</c:v>
                </c:pt>
                <c:pt idx="435">
                  <c:v>43002</c:v>
                </c:pt>
                <c:pt idx="436">
                  <c:v>43003</c:v>
                </c:pt>
                <c:pt idx="437">
                  <c:v>43004</c:v>
                </c:pt>
                <c:pt idx="438">
                  <c:v>43005</c:v>
                </c:pt>
                <c:pt idx="439">
                  <c:v>43006</c:v>
                </c:pt>
                <c:pt idx="440">
                  <c:v>43007</c:v>
                </c:pt>
                <c:pt idx="441">
                  <c:v>43008</c:v>
                </c:pt>
                <c:pt idx="442">
                  <c:v>43009</c:v>
                </c:pt>
                <c:pt idx="443">
                  <c:v>43010</c:v>
                </c:pt>
                <c:pt idx="444">
                  <c:v>43011</c:v>
                </c:pt>
                <c:pt idx="445">
                  <c:v>43012</c:v>
                </c:pt>
                <c:pt idx="446">
                  <c:v>43013</c:v>
                </c:pt>
                <c:pt idx="447">
                  <c:v>43014</c:v>
                </c:pt>
                <c:pt idx="448">
                  <c:v>43015</c:v>
                </c:pt>
                <c:pt idx="449">
                  <c:v>43016</c:v>
                </c:pt>
                <c:pt idx="450">
                  <c:v>43017</c:v>
                </c:pt>
                <c:pt idx="451">
                  <c:v>43018</c:v>
                </c:pt>
                <c:pt idx="452">
                  <c:v>43019</c:v>
                </c:pt>
                <c:pt idx="453">
                  <c:v>43020</c:v>
                </c:pt>
                <c:pt idx="454">
                  <c:v>43021</c:v>
                </c:pt>
                <c:pt idx="455">
                  <c:v>43022</c:v>
                </c:pt>
                <c:pt idx="456">
                  <c:v>43023</c:v>
                </c:pt>
                <c:pt idx="457">
                  <c:v>43024</c:v>
                </c:pt>
                <c:pt idx="458">
                  <c:v>43025</c:v>
                </c:pt>
                <c:pt idx="459">
                  <c:v>43026</c:v>
                </c:pt>
                <c:pt idx="460">
                  <c:v>43027</c:v>
                </c:pt>
                <c:pt idx="461">
                  <c:v>43028</c:v>
                </c:pt>
                <c:pt idx="462">
                  <c:v>43029</c:v>
                </c:pt>
                <c:pt idx="463">
                  <c:v>43030</c:v>
                </c:pt>
                <c:pt idx="464">
                  <c:v>43031</c:v>
                </c:pt>
                <c:pt idx="465">
                  <c:v>43032</c:v>
                </c:pt>
                <c:pt idx="466">
                  <c:v>43033</c:v>
                </c:pt>
                <c:pt idx="467">
                  <c:v>43034</c:v>
                </c:pt>
                <c:pt idx="468">
                  <c:v>43035</c:v>
                </c:pt>
                <c:pt idx="469">
                  <c:v>43036</c:v>
                </c:pt>
                <c:pt idx="470">
                  <c:v>43037</c:v>
                </c:pt>
                <c:pt idx="471">
                  <c:v>43038</c:v>
                </c:pt>
                <c:pt idx="472">
                  <c:v>43039</c:v>
                </c:pt>
                <c:pt idx="473">
                  <c:v>43040</c:v>
                </c:pt>
                <c:pt idx="474">
                  <c:v>43041</c:v>
                </c:pt>
                <c:pt idx="475">
                  <c:v>43042</c:v>
                </c:pt>
                <c:pt idx="476">
                  <c:v>43043</c:v>
                </c:pt>
                <c:pt idx="477">
                  <c:v>43044</c:v>
                </c:pt>
                <c:pt idx="478">
                  <c:v>43045</c:v>
                </c:pt>
                <c:pt idx="479">
                  <c:v>43046</c:v>
                </c:pt>
                <c:pt idx="480">
                  <c:v>43047</c:v>
                </c:pt>
                <c:pt idx="481">
                  <c:v>43048</c:v>
                </c:pt>
                <c:pt idx="482">
                  <c:v>43049</c:v>
                </c:pt>
                <c:pt idx="483">
                  <c:v>43050</c:v>
                </c:pt>
                <c:pt idx="484">
                  <c:v>43051</c:v>
                </c:pt>
                <c:pt idx="485">
                  <c:v>43052</c:v>
                </c:pt>
                <c:pt idx="486">
                  <c:v>43053</c:v>
                </c:pt>
                <c:pt idx="487">
                  <c:v>43054</c:v>
                </c:pt>
                <c:pt idx="488">
                  <c:v>43055</c:v>
                </c:pt>
                <c:pt idx="489">
                  <c:v>43056</c:v>
                </c:pt>
                <c:pt idx="490">
                  <c:v>43057</c:v>
                </c:pt>
                <c:pt idx="491">
                  <c:v>43058</c:v>
                </c:pt>
                <c:pt idx="492">
                  <c:v>43059</c:v>
                </c:pt>
                <c:pt idx="493">
                  <c:v>43060</c:v>
                </c:pt>
                <c:pt idx="494">
                  <c:v>43061</c:v>
                </c:pt>
                <c:pt idx="495">
                  <c:v>43062</c:v>
                </c:pt>
                <c:pt idx="496">
                  <c:v>43063</c:v>
                </c:pt>
                <c:pt idx="497">
                  <c:v>43064</c:v>
                </c:pt>
                <c:pt idx="498">
                  <c:v>43065</c:v>
                </c:pt>
                <c:pt idx="499">
                  <c:v>43066</c:v>
                </c:pt>
                <c:pt idx="500">
                  <c:v>43067</c:v>
                </c:pt>
                <c:pt idx="501">
                  <c:v>43068</c:v>
                </c:pt>
                <c:pt idx="502">
                  <c:v>43069</c:v>
                </c:pt>
                <c:pt idx="503">
                  <c:v>43070</c:v>
                </c:pt>
                <c:pt idx="504">
                  <c:v>43071</c:v>
                </c:pt>
                <c:pt idx="505">
                  <c:v>43072</c:v>
                </c:pt>
                <c:pt idx="506">
                  <c:v>43073</c:v>
                </c:pt>
                <c:pt idx="507">
                  <c:v>43074</c:v>
                </c:pt>
                <c:pt idx="508">
                  <c:v>43075</c:v>
                </c:pt>
                <c:pt idx="509">
                  <c:v>43076</c:v>
                </c:pt>
                <c:pt idx="510">
                  <c:v>43077</c:v>
                </c:pt>
                <c:pt idx="511">
                  <c:v>43078</c:v>
                </c:pt>
                <c:pt idx="512">
                  <c:v>43079</c:v>
                </c:pt>
                <c:pt idx="513">
                  <c:v>43080</c:v>
                </c:pt>
                <c:pt idx="514">
                  <c:v>43081</c:v>
                </c:pt>
                <c:pt idx="515">
                  <c:v>43082</c:v>
                </c:pt>
                <c:pt idx="516">
                  <c:v>43083</c:v>
                </c:pt>
                <c:pt idx="517">
                  <c:v>43084</c:v>
                </c:pt>
                <c:pt idx="518">
                  <c:v>43085</c:v>
                </c:pt>
                <c:pt idx="519">
                  <c:v>43086</c:v>
                </c:pt>
                <c:pt idx="520">
                  <c:v>43087</c:v>
                </c:pt>
                <c:pt idx="521">
                  <c:v>43088</c:v>
                </c:pt>
                <c:pt idx="522">
                  <c:v>43089</c:v>
                </c:pt>
                <c:pt idx="523">
                  <c:v>43090</c:v>
                </c:pt>
                <c:pt idx="524">
                  <c:v>43091</c:v>
                </c:pt>
                <c:pt idx="525">
                  <c:v>43092</c:v>
                </c:pt>
                <c:pt idx="526">
                  <c:v>43093</c:v>
                </c:pt>
                <c:pt idx="527">
                  <c:v>43094</c:v>
                </c:pt>
                <c:pt idx="528">
                  <c:v>43095</c:v>
                </c:pt>
                <c:pt idx="529">
                  <c:v>43096</c:v>
                </c:pt>
                <c:pt idx="530">
                  <c:v>43097</c:v>
                </c:pt>
                <c:pt idx="531">
                  <c:v>43098</c:v>
                </c:pt>
                <c:pt idx="532">
                  <c:v>43099</c:v>
                </c:pt>
                <c:pt idx="533">
                  <c:v>43100</c:v>
                </c:pt>
                <c:pt idx="534">
                  <c:v>43101</c:v>
                </c:pt>
                <c:pt idx="535">
                  <c:v>43102</c:v>
                </c:pt>
                <c:pt idx="536">
                  <c:v>43103</c:v>
                </c:pt>
                <c:pt idx="537">
                  <c:v>43104</c:v>
                </c:pt>
                <c:pt idx="538">
                  <c:v>43105</c:v>
                </c:pt>
                <c:pt idx="539">
                  <c:v>43106</c:v>
                </c:pt>
                <c:pt idx="540">
                  <c:v>43107</c:v>
                </c:pt>
                <c:pt idx="541">
                  <c:v>43108</c:v>
                </c:pt>
                <c:pt idx="542">
                  <c:v>43109</c:v>
                </c:pt>
                <c:pt idx="543">
                  <c:v>43110</c:v>
                </c:pt>
                <c:pt idx="544">
                  <c:v>43111</c:v>
                </c:pt>
                <c:pt idx="545">
                  <c:v>43112</c:v>
                </c:pt>
                <c:pt idx="546">
                  <c:v>43113</c:v>
                </c:pt>
                <c:pt idx="547">
                  <c:v>43114</c:v>
                </c:pt>
                <c:pt idx="548">
                  <c:v>43115</c:v>
                </c:pt>
                <c:pt idx="549">
                  <c:v>43116</c:v>
                </c:pt>
                <c:pt idx="550">
                  <c:v>43117</c:v>
                </c:pt>
                <c:pt idx="551">
                  <c:v>43118</c:v>
                </c:pt>
                <c:pt idx="552">
                  <c:v>43119</c:v>
                </c:pt>
                <c:pt idx="553">
                  <c:v>43120</c:v>
                </c:pt>
                <c:pt idx="554">
                  <c:v>43121</c:v>
                </c:pt>
                <c:pt idx="555">
                  <c:v>43122</c:v>
                </c:pt>
                <c:pt idx="556">
                  <c:v>43123</c:v>
                </c:pt>
                <c:pt idx="557">
                  <c:v>43124</c:v>
                </c:pt>
                <c:pt idx="558">
                  <c:v>43125</c:v>
                </c:pt>
                <c:pt idx="559">
                  <c:v>43126</c:v>
                </c:pt>
                <c:pt idx="560">
                  <c:v>43127</c:v>
                </c:pt>
                <c:pt idx="561">
                  <c:v>43128</c:v>
                </c:pt>
                <c:pt idx="562">
                  <c:v>43129</c:v>
                </c:pt>
                <c:pt idx="563">
                  <c:v>43130</c:v>
                </c:pt>
                <c:pt idx="564">
                  <c:v>43131</c:v>
                </c:pt>
                <c:pt idx="565">
                  <c:v>43132</c:v>
                </c:pt>
                <c:pt idx="566">
                  <c:v>43133</c:v>
                </c:pt>
                <c:pt idx="567">
                  <c:v>43134</c:v>
                </c:pt>
                <c:pt idx="568">
                  <c:v>43135</c:v>
                </c:pt>
                <c:pt idx="569">
                  <c:v>43136</c:v>
                </c:pt>
                <c:pt idx="570">
                  <c:v>43137</c:v>
                </c:pt>
                <c:pt idx="571">
                  <c:v>43138</c:v>
                </c:pt>
                <c:pt idx="572">
                  <c:v>43139</c:v>
                </c:pt>
                <c:pt idx="573">
                  <c:v>43140</c:v>
                </c:pt>
                <c:pt idx="574">
                  <c:v>43141</c:v>
                </c:pt>
                <c:pt idx="575">
                  <c:v>43142</c:v>
                </c:pt>
                <c:pt idx="576">
                  <c:v>43143</c:v>
                </c:pt>
                <c:pt idx="577">
                  <c:v>43144</c:v>
                </c:pt>
                <c:pt idx="578">
                  <c:v>43145</c:v>
                </c:pt>
                <c:pt idx="579">
                  <c:v>43146</c:v>
                </c:pt>
                <c:pt idx="580">
                  <c:v>43147</c:v>
                </c:pt>
                <c:pt idx="581">
                  <c:v>43148</c:v>
                </c:pt>
                <c:pt idx="582">
                  <c:v>43149</c:v>
                </c:pt>
                <c:pt idx="583">
                  <c:v>43150</c:v>
                </c:pt>
                <c:pt idx="584">
                  <c:v>43151</c:v>
                </c:pt>
                <c:pt idx="585">
                  <c:v>43152</c:v>
                </c:pt>
                <c:pt idx="586">
                  <c:v>43153</c:v>
                </c:pt>
                <c:pt idx="587">
                  <c:v>43154</c:v>
                </c:pt>
                <c:pt idx="588">
                  <c:v>43155</c:v>
                </c:pt>
                <c:pt idx="589">
                  <c:v>43156</c:v>
                </c:pt>
                <c:pt idx="590">
                  <c:v>43157</c:v>
                </c:pt>
                <c:pt idx="591">
                  <c:v>43158</c:v>
                </c:pt>
                <c:pt idx="592">
                  <c:v>43159</c:v>
                </c:pt>
                <c:pt idx="593">
                  <c:v>43160</c:v>
                </c:pt>
                <c:pt idx="594">
                  <c:v>43161</c:v>
                </c:pt>
                <c:pt idx="595">
                  <c:v>43162</c:v>
                </c:pt>
                <c:pt idx="596">
                  <c:v>43163</c:v>
                </c:pt>
                <c:pt idx="597">
                  <c:v>43164</c:v>
                </c:pt>
                <c:pt idx="598">
                  <c:v>43165</c:v>
                </c:pt>
                <c:pt idx="599">
                  <c:v>43166</c:v>
                </c:pt>
                <c:pt idx="600">
                  <c:v>43167</c:v>
                </c:pt>
                <c:pt idx="601">
                  <c:v>43168</c:v>
                </c:pt>
                <c:pt idx="602">
                  <c:v>43169</c:v>
                </c:pt>
                <c:pt idx="603">
                  <c:v>43170</c:v>
                </c:pt>
                <c:pt idx="604">
                  <c:v>43171</c:v>
                </c:pt>
                <c:pt idx="605">
                  <c:v>43172</c:v>
                </c:pt>
                <c:pt idx="606">
                  <c:v>43173</c:v>
                </c:pt>
                <c:pt idx="607">
                  <c:v>43174</c:v>
                </c:pt>
                <c:pt idx="608">
                  <c:v>43175</c:v>
                </c:pt>
                <c:pt idx="609">
                  <c:v>43176</c:v>
                </c:pt>
                <c:pt idx="610">
                  <c:v>43177</c:v>
                </c:pt>
                <c:pt idx="611">
                  <c:v>43178</c:v>
                </c:pt>
                <c:pt idx="612">
                  <c:v>43179</c:v>
                </c:pt>
                <c:pt idx="613">
                  <c:v>43180</c:v>
                </c:pt>
                <c:pt idx="614">
                  <c:v>43181</c:v>
                </c:pt>
                <c:pt idx="615">
                  <c:v>43182</c:v>
                </c:pt>
                <c:pt idx="616">
                  <c:v>43183</c:v>
                </c:pt>
                <c:pt idx="617">
                  <c:v>43184</c:v>
                </c:pt>
                <c:pt idx="618">
                  <c:v>43185</c:v>
                </c:pt>
                <c:pt idx="619">
                  <c:v>43186</c:v>
                </c:pt>
                <c:pt idx="620">
                  <c:v>43187</c:v>
                </c:pt>
                <c:pt idx="621">
                  <c:v>43188</c:v>
                </c:pt>
                <c:pt idx="622">
                  <c:v>43189</c:v>
                </c:pt>
                <c:pt idx="623">
                  <c:v>43190</c:v>
                </c:pt>
                <c:pt idx="624">
                  <c:v>43191</c:v>
                </c:pt>
                <c:pt idx="625">
                  <c:v>43192</c:v>
                </c:pt>
                <c:pt idx="626">
                  <c:v>43193</c:v>
                </c:pt>
                <c:pt idx="627">
                  <c:v>43194</c:v>
                </c:pt>
                <c:pt idx="628">
                  <c:v>43195</c:v>
                </c:pt>
                <c:pt idx="629">
                  <c:v>43196</c:v>
                </c:pt>
                <c:pt idx="630">
                  <c:v>43197</c:v>
                </c:pt>
                <c:pt idx="631">
                  <c:v>43198</c:v>
                </c:pt>
                <c:pt idx="632">
                  <c:v>43199</c:v>
                </c:pt>
                <c:pt idx="633">
                  <c:v>43200</c:v>
                </c:pt>
                <c:pt idx="634">
                  <c:v>43201</c:v>
                </c:pt>
                <c:pt idx="635">
                  <c:v>43202</c:v>
                </c:pt>
                <c:pt idx="636">
                  <c:v>43203</c:v>
                </c:pt>
                <c:pt idx="637">
                  <c:v>43204</c:v>
                </c:pt>
                <c:pt idx="638">
                  <c:v>43205</c:v>
                </c:pt>
                <c:pt idx="639">
                  <c:v>43206</c:v>
                </c:pt>
                <c:pt idx="640">
                  <c:v>43207</c:v>
                </c:pt>
                <c:pt idx="641">
                  <c:v>43208</c:v>
                </c:pt>
                <c:pt idx="642">
                  <c:v>43209</c:v>
                </c:pt>
                <c:pt idx="643">
                  <c:v>43210</c:v>
                </c:pt>
                <c:pt idx="644">
                  <c:v>43211</c:v>
                </c:pt>
                <c:pt idx="645">
                  <c:v>43212</c:v>
                </c:pt>
                <c:pt idx="646">
                  <c:v>43213</c:v>
                </c:pt>
                <c:pt idx="647">
                  <c:v>43214</c:v>
                </c:pt>
                <c:pt idx="648">
                  <c:v>43215</c:v>
                </c:pt>
                <c:pt idx="649">
                  <c:v>43216</c:v>
                </c:pt>
                <c:pt idx="650">
                  <c:v>43217</c:v>
                </c:pt>
                <c:pt idx="651">
                  <c:v>43218</c:v>
                </c:pt>
                <c:pt idx="652">
                  <c:v>43219</c:v>
                </c:pt>
                <c:pt idx="653">
                  <c:v>43220</c:v>
                </c:pt>
                <c:pt idx="654">
                  <c:v>43221</c:v>
                </c:pt>
                <c:pt idx="655">
                  <c:v>43222</c:v>
                </c:pt>
                <c:pt idx="656">
                  <c:v>43223</c:v>
                </c:pt>
                <c:pt idx="657">
                  <c:v>43224</c:v>
                </c:pt>
                <c:pt idx="658">
                  <c:v>43225</c:v>
                </c:pt>
                <c:pt idx="659">
                  <c:v>43226</c:v>
                </c:pt>
                <c:pt idx="660">
                  <c:v>43227</c:v>
                </c:pt>
                <c:pt idx="661">
                  <c:v>43228</c:v>
                </c:pt>
                <c:pt idx="662">
                  <c:v>43229</c:v>
                </c:pt>
                <c:pt idx="663">
                  <c:v>43230</c:v>
                </c:pt>
                <c:pt idx="664">
                  <c:v>43231</c:v>
                </c:pt>
                <c:pt idx="665">
                  <c:v>43232</c:v>
                </c:pt>
                <c:pt idx="666">
                  <c:v>43233</c:v>
                </c:pt>
                <c:pt idx="667">
                  <c:v>43234</c:v>
                </c:pt>
                <c:pt idx="668">
                  <c:v>43235</c:v>
                </c:pt>
                <c:pt idx="669">
                  <c:v>43236</c:v>
                </c:pt>
                <c:pt idx="670">
                  <c:v>43237</c:v>
                </c:pt>
                <c:pt idx="671">
                  <c:v>43238</c:v>
                </c:pt>
                <c:pt idx="672">
                  <c:v>43239</c:v>
                </c:pt>
                <c:pt idx="673">
                  <c:v>43240</c:v>
                </c:pt>
                <c:pt idx="674">
                  <c:v>43241</c:v>
                </c:pt>
                <c:pt idx="675">
                  <c:v>43242</c:v>
                </c:pt>
                <c:pt idx="676">
                  <c:v>43243</c:v>
                </c:pt>
                <c:pt idx="677">
                  <c:v>43244</c:v>
                </c:pt>
                <c:pt idx="678">
                  <c:v>43245</c:v>
                </c:pt>
                <c:pt idx="679">
                  <c:v>43246</c:v>
                </c:pt>
                <c:pt idx="680">
                  <c:v>43247</c:v>
                </c:pt>
                <c:pt idx="681">
                  <c:v>43248</c:v>
                </c:pt>
                <c:pt idx="682">
                  <c:v>43249</c:v>
                </c:pt>
                <c:pt idx="683">
                  <c:v>43250</c:v>
                </c:pt>
                <c:pt idx="684">
                  <c:v>43251</c:v>
                </c:pt>
                <c:pt idx="685">
                  <c:v>43252</c:v>
                </c:pt>
                <c:pt idx="686">
                  <c:v>43253</c:v>
                </c:pt>
                <c:pt idx="687">
                  <c:v>43254</c:v>
                </c:pt>
                <c:pt idx="688">
                  <c:v>43255</c:v>
                </c:pt>
                <c:pt idx="689">
                  <c:v>43256</c:v>
                </c:pt>
                <c:pt idx="690">
                  <c:v>43257</c:v>
                </c:pt>
                <c:pt idx="691">
                  <c:v>43258</c:v>
                </c:pt>
                <c:pt idx="692">
                  <c:v>43259</c:v>
                </c:pt>
                <c:pt idx="693">
                  <c:v>43260</c:v>
                </c:pt>
                <c:pt idx="694">
                  <c:v>43261</c:v>
                </c:pt>
                <c:pt idx="695">
                  <c:v>43262</c:v>
                </c:pt>
                <c:pt idx="696">
                  <c:v>43263</c:v>
                </c:pt>
                <c:pt idx="697">
                  <c:v>43264</c:v>
                </c:pt>
                <c:pt idx="698">
                  <c:v>43265</c:v>
                </c:pt>
                <c:pt idx="699">
                  <c:v>43266</c:v>
                </c:pt>
                <c:pt idx="700">
                  <c:v>43267</c:v>
                </c:pt>
                <c:pt idx="701">
                  <c:v>43268</c:v>
                </c:pt>
                <c:pt idx="702">
                  <c:v>43269</c:v>
                </c:pt>
                <c:pt idx="703">
                  <c:v>43270</c:v>
                </c:pt>
                <c:pt idx="704">
                  <c:v>43271</c:v>
                </c:pt>
                <c:pt idx="705">
                  <c:v>43272</c:v>
                </c:pt>
                <c:pt idx="706">
                  <c:v>43273</c:v>
                </c:pt>
                <c:pt idx="707">
                  <c:v>43274</c:v>
                </c:pt>
                <c:pt idx="708">
                  <c:v>43275</c:v>
                </c:pt>
                <c:pt idx="709">
                  <c:v>43276</c:v>
                </c:pt>
                <c:pt idx="710">
                  <c:v>43277</c:v>
                </c:pt>
                <c:pt idx="711">
                  <c:v>43278</c:v>
                </c:pt>
                <c:pt idx="712">
                  <c:v>43279</c:v>
                </c:pt>
                <c:pt idx="713">
                  <c:v>43280</c:v>
                </c:pt>
                <c:pt idx="714">
                  <c:v>43281</c:v>
                </c:pt>
                <c:pt idx="715">
                  <c:v>43282</c:v>
                </c:pt>
                <c:pt idx="716">
                  <c:v>43283</c:v>
                </c:pt>
                <c:pt idx="717">
                  <c:v>43284</c:v>
                </c:pt>
                <c:pt idx="718">
                  <c:v>43285</c:v>
                </c:pt>
                <c:pt idx="719">
                  <c:v>43286</c:v>
                </c:pt>
                <c:pt idx="720">
                  <c:v>43287</c:v>
                </c:pt>
                <c:pt idx="721">
                  <c:v>43288</c:v>
                </c:pt>
                <c:pt idx="722">
                  <c:v>43289</c:v>
                </c:pt>
                <c:pt idx="723">
                  <c:v>43290</c:v>
                </c:pt>
                <c:pt idx="724">
                  <c:v>43291</c:v>
                </c:pt>
                <c:pt idx="725">
                  <c:v>43292</c:v>
                </c:pt>
                <c:pt idx="726">
                  <c:v>43293</c:v>
                </c:pt>
                <c:pt idx="727">
                  <c:v>43294</c:v>
                </c:pt>
                <c:pt idx="728">
                  <c:v>43295</c:v>
                </c:pt>
                <c:pt idx="729">
                  <c:v>43296</c:v>
                </c:pt>
                <c:pt idx="730">
                  <c:v>43297</c:v>
                </c:pt>
                <c:pt idx="731">
                  <c:v>43298</c:v>
                </c:pt>
                <c:pt idx="732">
                  <c:v>43299</c:v>
                </c:pt>
                <c:pt idx="733">
                  <c:v>43300</c:v>
                </c:pt>
                <c:pt idx="734">
                  <c:v>43301</c:v>
                </c:pt>
                <c:pt idx="735">
                  <c:v>43302</c:v>
                </c:pt>
                <c:pt idx="736">
                  <c:v>43303</c:v>
                </c:pt>
                <c:pt idx="737">
                  <c:v>43304</c:v>
                </c:pt>
                <c:pt idx="738">
                  <c:v>43305</c:v>
                </c:pt>
                <c:pt idx="739">
                  <c:v>43306</c:v>
                </c:pt>
                <c:pt idx="740">
                  <c:v>43307</c:v>
                </c:pt>
                <c:pt idx="741">
                  <c:v>43308</c:v>
                </c:pt>
                <c:pt idx="742">
                  <c:v>43309</c:v>
                </c:pt>
                <c:pt idx="743">
                  <c:v>43310</c:v>
                </c:pt>
                <c:pt idx="744">
                  <c:v>43311</c:v>
                </c:pt>
                <c:pt idx="745">
                  <c:v>43312</c:v>
                </c:pt>
                <c:pt idx="746">
                  <c:v>43313</c:v>
                </c:pt>
                <c:pt idx="747">
                  <c:v>43314</c:v>
                </c:pt>
                <c:pt idx="748">
                  <c:v>43315</c:v>
                </c:pt>
                <c:pt idx="749">
                  <c:v>43316</c:v>
                </c:pt>
                <c:pt idx="750">
                  <c:v>43317</c:v>
                </c:pt>
                <c:pt idx="751">
                  <c:v>43318</c:v>
                </c:pt>
                <c:pt idx="752">
                  <c:v>43319</c:v>
                </c:pt>
                <c:pt idx="753">
                  <c:v>43320</c:v>
                </c:pt>
                <c:pt idx="754">
                  <c:v>43321</c:v>
                </c:pt>
                <c:pt idx="755">
                  <c:v>43322</c:v>
                </c:pt>
                <c:pt idx="756">
                  <c:v>43323</c:v>
                </c:pt>
                <c:pt idx="757">
                  <c:v>43324</c:v>
                </c:pt>
                <c:pt idx="758">
                  <c:v>43325</c:v>
                </c:pt>
                <c:pt idx="759">
                  <c:v>43326</c:v>
                </c:pt>
                <c:pt idx="760">
                  <c:v>43327</c:v>
                </c:pt>
                <c:pt idx="761">
                  <c:v>43328</c:v>
                </c:pt>
                <c:pt idx="762">
                  <c:v>43329</c:v>
                </c:pt>
                <c:pt idx="763">
                  <c:v>43330</c:v>
                </c:pt>
                <c:pt idx="764">
                  <c:v>43331</c:v>
                </c:pt>
                <c:pt idx="765">
                  <c:v>43332</c:v>
                </c:pt>
                <c:pt idx="766">
                  <c:v>43333</c:v>
                </c:pt>
                <c:pt idx="767">
                  <c:v>43334</c:v>
                </c:pt>
                <c:pt idx="768">
                  <c:v>43335</c:v>
                </c:pt>
                <c:pt idx="769">
                  <c:v>43336</c:v>
                </c:pt>
                <c:pt idx="770">
                  <c:v>43337</c:v>
                </c:pt>
                <c:pt idx="771">
                  <c:v>43338</c:v>
                </c:pt>
                <c:pt idx="772">
                  <c:v>43339</c:v>
                </c:pt>
                <c:pt idx="773">
                  <c:v>43340</c:v>
                </c:pt>
                <c:pt idx="774">
                  <c:v>43341</c:v>
                </c:pt>
                <c:pt idx="775">
                  <c:v>43342</c:v>
                </c:pt>
                <c:pt idx="776">
                  <c:v>43343</c:v>
                </c:pt>
                <c:pt idx="777">
                  <c:v>43344</c:v>
                </c:pt>
                <c:pt idx="778">
                  <c:v>43345</c:v>
                </c:pt>
                <c:pt idx="779">
                  <c:v>43346</c:v>
                </c:pt>
                <c:pt idx="780">
                  <c:v>43347</c:v>
                </c:pt>
                <c:pt idx="781">
                  <c:v>43348</c:v>
                </c:pt>
                <c:pt idx="782">
                  <c:v>43349</c:v>
                </c:pt>
                <c:pt idx="783">
                  <c:v>43350</c:v>
                </c:pt>
                <c:pt idx="784">
                  <c:v>43351</c:v>
                </c:pt>
                <c:pt idx="785">
                  <c:v>43352</c:v>
                </c:pt>
                <c:pt idx="786">
                  <c:v>43353</c:v>
                </c:pt>
                <c:pt idx="787">
                  <c:v>43354</c:v>
                </c:pt>
                <c:pt idx="788">
                  <c:v>43355</c:v>
                </c:pt>
                <c:pt idx="789">
                  <c:v>43356</c:v>
                </c:pt>
                <c:pt idx="790">
                  <c:v>43357</c:v>
                </c:pt>
                <c:pt idx="791">
                  <c:v>43358</c:v>
                </c:pt>
                <c:pt idx="792">
                  <c:v>43359</c:v>
                </c:pt>
                <c:pt idx="793">
                  <c:v>43360</c:v>
                </c:pt>
                <c:pt idx="794">
                  <c:v>43361</c:v>
                </c:pt>
                <c:pt idx="795">
                  <c:v>43362</c:v>
                </c:pt>
                <c:pt idx="796">
                  <c:v>43363</c:v>
                </c:pt>
                <c:pt idx="797">
                  <c:v>43364</c:v>
                </c:pt>
                <c:pt idx="798">
                  <c:v>43365</c:v>
                </c:pt>
                <c:pt idx="799">
                  <c:v>43366</c:v>
                </c:pt>
                <c:pt idx="800">
                  <c:v>43367</c:v>
                </c:pt>
                <c:pt idx="801">
                  <c:v>43368</c:v>
                </c:pt>
                <c:pt idx="802">
                  <c:v>43369</c:v>
                </c:pt>
                <c:pt idx="803">
                  <c:v>43370</c:v>
                </c:pt>
                <c:pt idx="804">
                  <c:v>43371</c:v>
                </c:pt>
                <c:pt idx="805">
                  <c:v>43372</c:v>
                </c:pt>
                <c:pt idx="806">
                  <c:v>43373</c:v>
                </c:pt>
                <c:pt idx="807">
                  <c:v>43374</c:v>
                </c:pt>
                <c:pt idx="808">
                  <c:v>43375</c:v>
                </c:pt>
                <c:pt idx="809">
                  <c:v>43376</c:v>
                </c:pt>
                <c:pt idx="810">
                  <c:v>43377</c:v>
                </c:pt>
                <c:pt idx="811">
                  <c:v>43378</c:v>
                </c:pt>
                <c:pt idx="812">
                  <c:v>43379</c:v>
                </c:pt>
                <c:pt idx="813">
                  <c:v>43380</c:v>
                </c:pt>
                <c:pt idx="814">
                  <c:v>43381</c:v>
                </c:pt>
                <c:pt idx="815">
                  <c:v>43382</c:v>
                </c:pt>
                <c:pt idx="816">
                  <c:v>43383</c:v>
                </c:pt>
                <c:pt idx="817">
                  <c:v>43384</c:v>
                </c:pt>
                <c:pt idx="818">
                  <c:v>43385</c:v>
                </c:pt>
                <c:pt idx="819">
                  <c:v>43386</c:v>
                </c:pt>
                <c:pt idx="820">
                  <c:v>43387</c:v>
                </c:pt>
                <c:pt idx="821">
                  <c:v>43388</c:v>
                </c:pt>
                <c:pt idx="822">
                  <c:v>43389</c:v>
                </c:pt>
                <c:pt idx="823">
                  <c:v>43390</c:v>
                </c:pt>
                <c:pt idx="824">
                  <c:v>43391</c:v>
                </c:pt>
                <c:pt idx="825">
                  <c:v>43392</c:v>
                </c:pt>
                <c:pt idx="826">
                  <c:v>43393</c:v>
                </c:pt>
                <c:pt idx="827">
                  <c:v>43394</c:v>
                </c:pt>
                <c:pt idx="828">
                  <c:v>43395</c:v>
                </c:pt>
                <c:pt idx="829">
                  <c:v>43396</c:v>
                </c:pt>
                <c:pt idx="830">
                  <c:v>43397</c:v>
                </c:pt>
                <c:pt idx="831">
                  <c:v>43398</c:v>
                </c:pt>
                <c:pt idx="832">
                  <c:v>43399</c:v>
                </c:pt>
                <c:pt idx="833">
                  <c:v>43400</c:v>
                </c:pt>
                <c:pt idx="834">
                  <c:v>43401</c:v>
                </c:pt>
                <c:pt idx="835">
                  <c:v>43402</c:v>
                </c:pt>
                <c:pt idx="836">
                  <c:v>43403</c:v>
                </c:pt>
                <c:pt idx="837">
                  <c:v>43404</c:v>
                </c:pt>
                <c:pt idx="838">
                  <c:v>43405</c:v>
                </c:pt>
                <c:pt idx="839">
                  <c:v>43406</c:v>
                </c:pt>
                <c:pt idx="840">
                  <c:v>43407</c:v>
                </c:pt>
                <c:pt idx="841">
                  <c:v>43408</c:v>
                </c:pt>
                <c:pt idx="842">
                  <c:v>43409</c:v>
                </c:pt>
                <c:pt idx="843">
                  <c:v>43410</c:v>
                </c:pt>
                <c:pt idx="844">
                  <c:v>43411</c:v>
                </c:pt>
                <c:pt idx="845">
                  <c:v>43412</c:v>
                </c:pt>
                <c:pt idx="846">
                  <c:v>43413</c:v>
                </c:pt>
                <c:pt idx="847">
                  <c:v>43414</c:v>
                </c:pt>
                <c:pt idx="848">
                  <c:v>43415</c:v>
                </c:pt>
                <c:pt idx="849">
                  <c:v>43416</c:v>
                </c:pt>
                <c:pt idx="850">
                  <c:v>43417</c:v>
                </c:pt>
                <c:pt idx="851">
                  <c:v>43418</c:v>
                </c:pt>
                <c:pt idx="852">
                  <c:v>43419</c:v>
                </c:pt>
                <c:pt idx="853">
                  <c:v>43420</c:v>
                </c:pt>
                <c:pt idx="854">
                  <c:v>43421</c:v>
                </c:pt>
                <c:pt idx="855">
                  <c:v>43422</c:v>
                </c:pt>
                <c:pt idx="856">
                  <c:v>43423</c:v>
                </c:pt>
                <c:pt idx="857">
                  <c:v>43424</c:v>
                </c:pt>
                <c:pt idx="858">
                  <c:v>43425</c:v>
                </c:pt>
                <c:pt idx="859">
                  <c:v>43426</c:v>
                </c:pt>
                <c:pt idx="860">
                  <c:v>43427</c:v>
                </c:pt>
                <c:pt idx="861">
                  <c:v>43428</c:v>
                </c:pt>
                <c:pt idx="862">
                  <c:v>43429</c:v>
                </c:pt>
                <c:pt idx="863">
                  <c:v>43430</c:v>
                </c:pt>
                <c:pt idx="864">
                  <c:v>43431</c:v>
                </c:pt>
                <c:pt idx="865">
                  <c:v>43432</c:v>
                </c:pt>
                <c:pt idx="866">
                  <c:v>43433</c:v>
                </c:pt>
                <c:pt idx="867">
                  <c:v>43434</c:v>
                </c:pt>
                <c:pt idx="868">
                  <c:v>43435</c:v>
                </c:pt>
                <c:pt idx="869">
                  <c:v>43436</c:v>
                </c:pt>
                <c:pt idx="870">
                  <c:v>43437</c:v>
                </c:pt>
                <c:pt idx="871">
                  <c:v>43438</c:v>
                </c:pt>
                <c:pt idx="872">
                  <c:v>43439</c:v>
                </c:pt>
                <c:pt idx="873">
                  <c:v>43440</c:v>
                </c:pt>
                <c:pt idx="874">
                  <c:v>43441</c:v>
                </c:pt>
                <c:pt idx="875">
                  <c:v>43442</c:v>
                </c:pt>
                <c:pt idx="876">
                  <c:v>43443</c:v>
                </c:pt>
                <c:pt idx="877">
                  <c:v>43444</c:v>
                </c:pt>
                <c:pt idx="878">
                  <c:v>43445</c:v>
                </c:pt>
                <c:pt idx="879">
                  <c:v>43446</c:v>
                </c:pt>
                <c:pt idx="880">
                  <c:v>43447</c:v>
                </c:pt>
                <c:pt idx="881">
                  <c:v>43448</c:v>
                </c:pt>
                <c:pt idx="882">
                  <c:v>43449</c:v>
                </c:pt>
                <c:pt idx="883">
                  <c:v>43450</c:v>
                </c:pt>
                <c:pt idx="884">
                  <c:v>43451</c:v>
                </c:pt>
                <c:pt idx="885">
                  <c:v>43452</c:v>
                </c:pt>
                <c:pt idx="886">
                  <c:v>43453</c:v>
                </c:pt>
                <c:pt idx="887">
                  <c:v>43454</c:v>
                </c:pt>
                <c:pt idx="888">
                  <c:v>43455</c:v>
                </c:pt>
                <c:pt idx="889">
                  <c:v>43456</c:v>
                </c:pt>
                <c:pt idx="890">
                  <c:v>43457</c:v>
                </c:pt>
                <c:pt idx="891">
                  <c:v>43458</c:v>
                </c:pt>
                <c:pt idx="892">
                  <c:v>43459</c:v>
                </c:pt>
                <c:pt idx="893">
                  <c:v>43460</c:v>
                </c:pt>
                <c:pt idx="894">
                  <c:v>43461</c:v>
                </c:pt>
                <c:pt idx="895">
                  <c:v>43462</c:v>
                </c:pt>
                <c:pt idx="896">
                  <c:v>43463</c:v>
                </c:pt>
                <c:pt idx="897">
                  <c:v>43464</c:v>
                </c:pt>
                <c:pt idx="898">
                  <c:v>43465</c:v>
                </c:pt>
                <c:pt idx="899">
                  <c:v>43466</c:v>
                </c:pt>
                <c:pt idx="900">
                  <c:v>43467</c:v>
                </c:pt>
                <c:pt idx="901">
                  <c:v>43468</c:v>
                </c:pt>
                <c:pt idx="902">
                  <c:v>43469</c:v>
                </c:pt>
                <c:pt idx="903">
                  <c:v>43470</c:v>
                </c:pt>
                <c:pt idx="904">
                  <c:v>43471</c:v>
                </c:pt>
                <c:pt idx="905">
                  <c:v>43472</c:v>
                </c:pt>
                <c:pt idx="906">
                  <c:v>43473</c:v>
                </c:pt>
                <c:pt idx="907">
                  <c:v>43474</c:v>
                </c:pt>
                <c:pt idx="908">
                  <c:v>43475</c:v>
                </c:pt>
                <c:pt idx="909">
                  <c:v>43476</c:v>
                </c:pt>
                <c:pt idx="910">
                  <c:v>43477</c:v>
                </c:pt>
                <c:pt idx="911">
                  <c:v>43478</c:v>
                </c:pt>
                <c:pt idx="912">
                  <c:v>43479</c:v>
                </c:pt>
                <c:pt idx="913">
                  <c:v>43480</c:v>
                </c:pt>
                <c:pt idx="914">
                  <c:v>43481</c:v>
                </c:pt>
                <c:pt idx="915">
                  <c:v>43482</c:v>
                </c:pt>
                <c:pt idx="916">
                  <c:v>43483</c:v>
                </c:pt>
                <c:pt idx="917">
                  <c:v>43484</c:v>
                </c:pt>
                <c:pt idx="918">
                  <c:v>43485</c:v>
                </c:pt>
                <c:pt idx="919">
                  <c:v>43486</c:v>
                </c:pt>
                <c:pt idx="920">
                  <c:v>43487</c:v>
                </c:pt>
                <c:pt idx="921">
                  <c:v>43488</c:v>
                </c:pt>
                <c:pt idx="922">
                  <c:v>43489</c:v>
                </c:pt>
                <c:pt idx="923">
                  <c:v>43490</c:v>
                </c:pt>
                <c:pt idx="924">
                  <c:v>43491</c:v>
                </c:pt>
                <c:pt idx="925">
                  <c:v>43492</c:v>
                </c:pt>
                <c:pt idx="926">
                  <c:v>43493</c:v>
                </c:pt>
                <c:pt idx="927">
                  <c:v>43494</c:v>
                </c:pt>
                <c:pt idx="928">
                  <c:v>43495</c:v>
                </c:pt>
                <c:pt idx="929">
                  <c:v>43496</c:v>
                </c:pt>
                <c:pt idx="930">
                  <c:v>43497</c:v>
                </c:pt>
                <c:pt idx="931">
                  <c:v>43498</c:v>
                </c:pt>
                <c:pt idx="932">
                  <c:v>43499</c:v>
                </c:pt>
                <c:pt idx="933">
                  <c:v>43500</c:v>
                </c:pt>
                <c:pt idx="934">
                  <c:v>43501</c:v>
                </c:pt>
                <c:pt idx="935">
                  <c:v>43502</c:v>
                </c:pt>
                <c:pt idx="936">
                  <c:v>43503</c:v>
                </c:pt>
                <c:pt idx="937">
                  <c:v>43504</c:v>
                </c:pt>
                <c:pt idx="938">
                  <c:v>43505</c:v>
                </c:pt>
                <c:pt idx="939">
                  <c:v>43506</c:v>
                </c:pt>
                <c:pt idx="940">
                  <c:v>43507</c:v>
                </c:pt>
                <c:pt idx="941">
                  <c:v>43508</c:v>
                </c:pt>
                <c:pt idx="942">
                  <c:v>43509</c:v>
                </c:pt>
                <c:pt idx="943">
                  <c:v>43510</c:v>
                </c:pt>
                <c:pt idx="944">
                  <c:v>43511</c:v>
                </c:pt>
                <c:pt idx="945">
                  <c:v>43512</c:v>
                </c:pt>
                <c:pt idx="946">
                  <c:v>43513</c:v>
                </c:pt>
                <c:pt idx="947">
                  <c:v>43514</c:v>
                </c:pt>
                <c:pt idx="948">
                  <c:v>43515</c:v>
                </c:pt>
                <c:pt idx="949">
                  <c:v>43516</c:v>
                </c:pt>
                <c:pt idx="950">
                  <c:v>43517</c:v>
                </c:pt>
                <c:pt idx="951">
                  <c:v>43518</c:v>
                </c:pt>
                <c:pt idx="952">
                  <c:v>43519</c:v>
                </c:pt>
                <c:pt idx="953">
                  <c:v>43520</c:v>
                </c:pt>
                <c:pt idx="954">
                  <c:v>43521</c:v>
                </c:pt>
                <c:pt idx="955">
                  <c:v>43522</c:v>
                </c:pt>
                <c:pt idx="956">
                  <c:v>43523</c:v>
                </c:pt>
                <c:pt idx="957">
                  <c:v>43524</c:v>
                </c:pt>
                <c:pt idx="958">
                  <c:v>43525</c:v>
                </c:pt>
                <c:pt idx="959">
                  <c:v>43526</c:v>
                </c:pt>
                <c:pt idx="960">
                  <c:v>43527</c:v>
                </c:pt>
                <c:pt idx="961">
                  <c:v>43528</c:v>
                </c:pt>
                <c:pt idx="962">
                  <c:v>43529</c:v>
                </c:pt>
                <c:pt idx="963">
                  <c:v>43530</c:v>
                </c:pt>
                <c:pt idx="964">
                  <c:v>43531</c:v>
                </c:pt>
                <c:pt idx="965">
                  <c:v>43532</c:v>
                </c:pt>
                <c:pt idx="966">
                  <c:v>43533</c:v>
                </c:pt>
                <c:pt idx="967">
                  <c:v>43534</c:v>
                </c:pt>
                <c:pt idx="968">
                  <c:v>43535</c:v>
                </c:pt>
                <c:pt idx="969">
                  <c:v>43536</c:v>
                </c:pt>
                <c:pt idx="970">
                  <c:v>43537</c:v>
                </c:pt>
                <c:pt idx="971">
                  <c:v>43538</c:v>
                </c:pt>
                <c:pt idx="972">
                  <c:v>43539</c:v>
                </c:pt>
                <c:pt idx="973">
                  <c:v>43540</c:v>
                </c:pt>
                <c:pt idx="974">
                  <c:v>43541</c:v>
                </c:pt>
                <c:pt idx="975">
                  <c:v>43542</c:v>
                </c:pt>
                <c:pt idx="976">
                  <c:v>43543</c:v>
                </c:pt>
                <c:pt idx="977">
                  <c:v>43544</c:v>
                </c:pt>
                <c:pt idx="978">
                  <c:v>43545</c:v>
                </c:pt>
                <c:pt idx="979">
                  <c:v>43546</c:v>
                </c:pt>
                <c:pt idx="980">
                  <c:v>43547</c:v>
                </c:pt>
                <c:pt idx="981">
                  <c:v>43548</c:v>
                </c:pt>
                <c:pt idx="982">
                  <c:v>43549</c:v>
                </c:pt>
                <c:pt idx="983">
                  <c:v>43550</c:v>
                </c:pt>
                <c:pt idx="984">
                  <c:v>43551</c:v>
                </c:pt>
                <c:pt idx="985">
                  <c:v>43552</c:v>
                </c:pt>
                <c:pt idx="986">
                  <c:v>43553</c:v>
                </c:pt>
                <c:pt idx="987">
                  <c:v>43554</c:v>
                </c:pt>
                <c:pt idx="988">
                  <c:v>43555</c:v>
                </c:pt>
                <c:pt idx="989">
                  <c:v>43556</c:v>
                </c:pt>
                <c:pt idx="990">
                  <c:v>43557</c:v>
                </c:pt>
                <c:pt idx="991">
                  <c:v>43558</c:v>
                </c:pt>
                <c:pt idx="992">
                  <c:v>43559</c:v>
                </c:pt>
                <c:pt idx="993">
                  <c:v>43560</c:v>
                </c:pt>
                <c:pt idx="994">
                  <c:v>43561</c:v>
                </c:pt>
                <c:pt idx="995">
                  <c:v>43562</c:v>
                </c:pt>
                <c:pt idx="996">
                  <c:v>43563</c:v>
                </c:pt>
                <c:pt idx="997">
                  <c:v>43564</c:v>
                </c:pt>
                <c:pt idx="998">
                  <c:v>43565</c:v>
                </c:pt>
                <c:pt idx="999">
                  <c:v>43566</c:v>
                </c:pt>
                <c:pt idx="1000">
                  <c:v>43567</c:v>
                </c:pt>
                <c:pt idx="1001">
                  <c:v>43568</c:v>
                </c:pt>
                <c:pt idx="1002">
                  <c:v>43569</c:v>
                </c:pt>
                <c:pt idx="1003">
                  <c:v>43570</c:v>
                </c:pt>
                <c:pt idx="1004">
                  <c:v>43571</c:v>
                </c:pt>
                <c:pt idx="1005">
                  <c:v>43572</c:v>
                </c:pt>
                <c:pt idx="1006">
                  <c:v>43573</c:v>
                </c:pt>
                <c:pt idx="1007">
                  <c:v>43574</c:v>
                </c:pt>
                <c:pt idx="1008">
                  <c:v>43575</c:v>
                </c:pt>
                <c:pt idx="1009">
                  <c:v>43576</c:v>
                </c:pt>
                <c:pt idx="1010">
                  <c:v>43577</c:v>
                </c:pt>
                <c:pt idx="1011">
                  <c:v>43578</c:v>
                </c:pt>
                <c:pt idx="1012">
                  <c:v>43579</c:v>
                </c:pt>
                <c:pt idx="1013">
                  <c:v>43580</c:v>
                </c:pt>
                <c:pt idx="1014">
                  <c:v>43581</c:v>
                </c:pt>
                <c:pt idx="1015">
                  <c:v>43582</c:v>
                </c:pt>
                <c:pt idx="1016">
                  <c:v>43583</c:v>
                </c:pt>
                <c:pt idx="1017">
                  <c:v>43584</c:v>
                </c:pt>
                <c:pt idx="1018">
                  <c:v>43585</c:v>
                </c:pt>
                <c:pt idx="1019">
                  <c:v>43586</c:v>
                </c:pt>
                <c:pt idx="1020">
                  <c:v>43587</c:v>
                </c:pt>
                <c:pt idx="1021">
                  <c:v>43588</c:v>
                </c:pt>
                <c:pt idx="1022">
                  <c:v>43589</c:v>
                </c:pt>
                <c:pt idx="1023">
                  <c:v>43590</c:v>
                </c:pt>
                <c:pt idx="1024">
                  <c:v>43591</c:v>
                </c:pt>
                <c:pt idx="1025">
                  <c:v>43592</c:v>
                </c:pt>
                <c:pt idx="1026">
                  <c:v>43593</c:v>
                </c:pt>
                <c:pt idx="1027">
                  <c:v>43594</c:v>
                </c:pt>
                <c:pt idx="1028">
                  <c:v>43595</c:v>
                </c:pt>
                <c:pt idx="1029">
                  <c:v>43596</c:v>
                </c:pt>
                <c:pt idx="1030">
                  <c:v>43597</c:v>
                </c:pt>
                <c:pt idx="1031">
                  <c:v>43598</c:v>
                </c:pt>
                <c:pt idx="1032">
                  <c:v>43599</c:v>
                </c:pt>
                <c:pt idx="1033">
                  <c:v>43600</c:v>
                </c:pt>
                <c:pt idx="1034">
                  <c:v>43601</c:v>
                </c:pt>
                <c:pt idx="1035">
                  <c:v>43602</c:v>
                </c:pt>
                <c:pt idx="1036">
                  <c:v>43603</c:v>
                </c:pt>
                <c:pt idx="1037">
                  <c:v>43604</c:v>
                </c:pt>
                <c:pt idx="1038">
                  <c:v>43605</c:v>
                </c:pt>
                <c:pt idx="1039">
                  <c:v>43606</c:v>
                </c:pt>
                <c:pt idx="1040">
                  <c:v>43607</c:v>
                </c:pt>
                <c:pt idx="1041">
                  <c:v>43608</c:v>
                </c:pt>
                <c:pt idx="1042">
                  <c:v>43609</c:v>
                </c:pt>
                <c:pt idx="1043">
                  <c:v>43610</c:v>
                </c:pt>
                <c:pt idx="1044">
                  <c:v>43611</c:v>
                </c:pt>
                <c:pt idx="1045">
                  <c:v>43612</c:v>
                </c:pt>
                <c:pt idx="1046">
                  <c:v>43613</c:v>
                </c:pt>
                <c:pt idx="1047">
                  <c:v>43614</c:v>
                </c:pt>
                <c:pt idx="1048">
                  <c:v>43615</c:v>
                </c:pt>
                <c:pt idx="1049">
                  <c:v>43616</c:v>
                </c:pt>
                <c:pt idx="1050">
                  <c:v>43617</c:v>
                </c:pt>
                <c:pt idx="1051">
                  <c:v>43618</c:v>
                </c:pt>
                <c:pt idx="1052">
                  <c:v>43619</c:v>
                </c:pt>
                <c:pt idx="1053">
                  <c:v>43620</c:v>
                </c:pt>
                <c:pt idx="1054">
                  <c:v>43621</c:v>
                </c:pt>
                <c:pt idx="1055">
                  <c:v>43622</c:v>
                </c:pt>
                <c:pt idx="1056">
                  <c:v>43623</c:v>
                </c:pt>
                <c:pt idx="1057">
                  <c:v>43624</c:v>
                </c:pt>
                <c:pt idx="1058">
                  <c:v>43625</c:v>
                </c:pt>
                <c:pt idx="1059">
                  <c:v>43626</c:v>
                </c:pt>
                <c:pt idx="1060">
                  <c:v>43627</c:v>
                </c:pt>
                <c:pt idx="1061">
                  <c:v>43628</c:v>
                </c:pt>
                <c:pt idx="1062">
                  <c:v>43629</c:v>
                </c:pt>
                <c:pt idx="1063">
                  <c:v>43630</c:v>
                </c:pt>
                <c:pt idx="1064">
                  <c:v>43631</c:v>
                </c:pt>
                <c:pt idx="1065">
                  <c:v>43632</c:v>
                </c:pt>
                <c:pt idx="1066">
                  <c:v>43633</c:v>
                </c:pt>
                <c:pt idx="1067">
                  <c:v>43634</c:v>
                </c:pt>
                <c:pt idx="1068">
                  <c:v>43635</c:v>
                </c:pt>
                <c:pt idx="1069">
                  <c:v>43636</c:v>
                </c:pt>
                <c:pt idx="1070">
                  <c:v>43637</c:v>
                </c:pt>
                <c:pt idx="1071">
                  <c:v>43638</c:v>
                </c:pt>
                <c:pt idx="1072">
                  <c:v>43639</c:v>
                </c:pt>
                <c:pt idx="1073">
                  <c:v>43640</c:v>
                </c:pt>
                <c:pt idx="1074">
                  <c:v>43641</c:v>
                </c:pt>
                <c:pt idx="1075">
                  <c:v>43642</c:v>
                </c:pt>
                <c:pt idx="1076">
                  <c:v>43643</c:v>
                </c:pt>
                <c:pt idx="1077">
                  <c:v>43644</c:v>
                </c:pt>
                <c:pt idx="1078">
                  <c:v>43645</c:v>
                </c:pt>
                <c:pt idx="1079">
                  <c:v>43646</c:v>
                </c:pt>
                <c:pt idx="1080">
                  <c:v>43647</c:v>
                </c:pt>
                <c:pt idx="1081">
                  <c:v>43648</c:v>
                </c:pt>
                <c:pt idx="1082">
                  <c:v>43649</c:v>
                </c:pt>
                <c:pt idx="1083">
                  <c:v>43650</c:v>
                </c:pt>
                <c:pt idx="1084">
                  <c:v>43651</c:v>
                </c:pt>
                <c:pt idx="1085">
                  <c:v>43652</c:v>
                </c:pt>
                <c:pt idx="1086">
                  <c:v>43653</c:v>
                </c:pt>
                <c:pt idx="1087">
                  <c:v>43654</c:v>
                </c:pt>
                <c:pt idx="1088">
                  <c:v>43655</c:v>
                </c:pt>
                <c:pt idx="1089">
                  <c:v>43656</c:v>
                </c:pt>
                <c:pt idx="1090">
                  <c:v>43657</c:v>
                </c:pt>
                <c:pt idx="1091">
                  <c:v>43658</c:v>
                </c:pt>
                <c:pt idx="1092">
                  <c:v>43659</c:v>
                </c:pt>
                <c:pt idx="1093">
                  <c:v>43660</c:v>
                </c:pt>
                <c:pt idx="1094">
                  <c:v>43661</c:v>
                </c:pt>
                <c:pt idx="1095">
                  <c:v>43662</c:v>
                </c:pt>
                <c:pt idx="1096">
                  <c:v>43663</c:v>
                </c:pt>
                <c:pt idx="1097">
                  <c:v>43664</c:v>
                </c:pt>
                <c:pt idx="1098">
                  <c:v>43665</c:v>
                </c:pt>
                <c:pt idx="1099">
                  <c:v>43666</c:v>
                </c:pt>
                <c:pt idx="1100">
                  <c:v>43667</c:v>
                </c:pt>
                <c:pt idx="1101">
                  <c:v>43668</c:v>
                </c:pt>
                <c:pt idx="1102">
                  <c:v>43669</c:v>
                </c:pt>
                <c:pt idx="1103">
                  <c:v>43670</c:v>
                </c:pt>
                <c:pt idx="1104">
                  <c:v>43671</c:v>
                </c:pt>
                <c:pt idx="1105">
                  <c:v>43672</c:v>
                </c:pt>
                <c:pt idx="1106">
                  <c:v>43673</c:v>
                </c:pt>
                <c:pt idx="1107">
                  <c:v>43674</c:v>
                </c:pt>
                <c:pt idx="1108">
                  <c:v>43675</c:v>
                </c:pt>
                <c:pt idx="1109">
                  <c:v>43676</c:v>
                </c:pt>
                <c:pt idx="1110">
                  <c:v>43677</c:v>
                </c:pt>
                <c:pt idx="1111">
                  <c:v>43678</c:v>
                </c:pt>
                <c:pt idx="1112">
                  <c:v>43679</c:v>
                </c:pt>
                <c:pt idx="1113">
                  <c:v>43680</c:v>
                </c:pt>
                <c:pt idx="1114">
                  <c:v>43681</c:v>
                </c:pt>
                <c:pt idx="1115">
                  <c:v>43682</c:v>
                </c:pt>
                <c:pt idx="1116">
                  <c:v>43683</c:v>
                </c:pt>
                <c:pt idx="1117">
                  <c:v>43684</c:v>
                </c:pt>
                <c:pt idx="1118">
                  <c:v>43685</c:v>
                </c:pt>
                <c:pt idx="1119">
                  <c:v>43686</c:v>
                </c:pt>
                <c:pt idx="1120">
                  <c:v>43687</c:v>
                </c:pt>
                <c:pt idx="1121">
                  <c:v>43688</c:v>
                </c:pt>
                <c:pt idx="1122">
                  <c:v>43689</c:v>
                </c:pt>
                <c:pt idx="1123">
                  <c:v>43690</c:v>
                </c:pt>
                <c:pt idx="1124">
                  <c:v>43691</c:v>
                </c:pt>
                <c:pt idx="1125">
                  <c:v>43692</c:v>
                </c:pt>
                <c:pt idx="1126">
                  <c:v>43693</c:v>
                </c:pt>
                <c:pt idx="1127">
                  <c:v>43694</c:v>
                </c:pt>
                <c:pt idx="1128">
                  <c:v>43695</c:v>
                </c:pt>
                <c:pt idx="1129">
                  <c:v>43696</c:v>
                </c:pt>
                <c:pt idx="1130">
                  <c:v>43697</c:v>
                </c:pt>
                <c:pt idx="1131">
                  <c:v>43698</c:v>
                </c:pt>
                <c:pt idx="1132">
                  <c:v>43699</c:v>
                </c:pt>
                <c:pt idx="1133">
                  <c:v>43700</c:v>
                </c:pt>
                <c:pt idx="1134">
                  <c:v>43701</c:v>
                </c:pt>
                <c:pt idx="1135">
                  <c:v>43702</c:v>
                </c:pt>
                <c:pt idx="1136">
                  <c:v>43703</c:v>
                </c:pt>
                <c:pt idx="1137">
                  <c:v>43704</c:v>
                </c:pt>
                <c:pt idx="1138">
                  <c:v>43705</c:v>
                </c:pt>
                <c:pt idx="1139">
                  <c:v>43706</c:v>
                </c:pt>
                <c:pt idx="1140">
                  <c:v>43707</c:v>
                </c:pt>
                <c:pt idx="1141">
                  <c:v>43708</c:v>
                </c:pt>
                <c:pt idx="1142">
                  <c:v>43709</c:v>
                </c:pt>
                <c:pt idx="1143">
                  <c:v>43710</c:v>
                </c:pt>
                <c:pt idx="1144">
                  <c:v>43711</c:v>
                </c:pt>
                <c:pt idx="1145">
                  <c:v>43712</c:v>
                </c:pt>
                <c:pt idx="1146">
                  <c:v>43713</c:v>
                </c:pt>
                <c:pt idx="1147">
                  <c:v>43714</c:v>
                </c:pt>
                <c:pt idx="1148">
                  <c:v>43715</c:v>
                </c:pt>
                <c:pt idx="1149">
                  <c:v>43716</c:v>
                </c:pt>
                <c:pt idx="1150">
                  <c:v>43717</c:v>
                </c:pt>
                <c:pt idx="1151">
                  <c:v>43718</c:v>
                </c:pt>
                <c:pt idx="1152">
                  <c:v>43719</c:v>
                </c:pt>
                <c:pt idx="1153">
                  <c:v>43720</c:v>
                </c:pt>
                <c:pt idx="1154">
                  <c:v>43721</c:v>
                </c:pt>
                <c:pt idx="1155">
                  <c:v>43722</c:v>
                </c:pt>
                <c:pt idx="1156">
                  <c:v>43723</c:v>
                </c:pt>
                <c:pt idx="1157">
                  <c:v>43724</c:v>
                </c:pt>
                <c:pt idx="1158">
                  <c:v>43725</c:v>
                </c:pt>
                <c:pt idx="1159">
                  <c:v>43726</c:v>
                </c:pt>
                <c:pt idx="1160">
                  <c:v>43727</c:v>
                </c:pt>
                <c:pt idx="1161">
                  <c:v>43728</c:v>
                </c:pt>
                <c:pt idx="1162">
                  <c:v>43729</c:v>
                </c:pt>
                <c:pt idx="1163">
                  <c:v>43730</c:v>
                </c:pt>
                <c:pt idx="1164">
                  <c:v>43731</c:v>
                </c:pt>
                <c:pt idx="1165">
                  <c:v>43732</c:v>
                </c:pt>
                <c:pt idx="1166">
                  <c:v>43733</c:v>
                </c:pt>
                <c:pt idx="1167">
                  <c:v>43734</c:v>
                </c:pt>
                <c:pt idx="1168">
                  <c:v>43735</c:v>
                </c:pt>
                <c:pt idx="1169">
                  <c:v>43736</c:v>
                </c:pt>
                <c:pt idx="1170">
                  <c:v>43737</c:v>
                </c:pt>
                <c:pt idx="1171">
                  <c:v>43738</c:v>
                </c:pt>
                <c:pt idx="1172">
                  <c:v>43739</c:v>
                </c:pt>
                <c:pt idx="1173">
                  <c:v>43740</c:v>
                </c:pt>
                <c:pt idx="1174">
                  <c:v>43741</c:v>
                </c:pt>
                <c:pt idx="1175">
                  <c:v>43742</c:v>
                </c:pt>
                <c:pt idx="1176">
                  <c:v>43743</c:v>
                </c:pt>
                <c:pt idx="1177">
                  <c:v>43744</c:v>
                </c:pt>
                <c:pt idx="1178">
                  <c:v>43745</c:v>
                </c:pt>
                <c:pt idx="1179">
                  <c:v>43746</c:v>
                </c:pt>
                <c:pt idx="1180">
                  <c:v>43747</c:v>
                </c:pt>
                <c:pt idx="1181">
                  <c:v>43748</c:v>
                </c:pt>
                <c:pt idx="1182">
                  <c:v>43749</c:v>
                </c:pt>
                <c:pt idx="1183">
                  <c:v>43750</c:v>
                </c:pt>
                <c:pt idx="1184">
                  <c:v>43751</c:v>
                </c:pt>
                <c:pt idx="1185">
                  <c:v>43752</c:v>
                </c:pt>
                <c:pt idx="1186">
                  <c:v>43753</c:v>
                </c:pt>
                <c:pt idx="1187">
                  <c:v>43754</c:v>
                </c:pt>
                <c:pt idx="1188">
                  <c:v>43755</c:v>
                </c:pt>
                <c:pt idx="1189">
                  <c:v>43756</c:v>
                </c:pt>
                <c:pt idx="1190">
                  <c:v>43757</c:v>
                </c:pt>
                <c:pt idx="1191">
                  <c:v>43758</c:v>
                </c:pt>
                <c:pt idx="1192">
                  <c:v>43759</c:v>
                </c:pt>
                <c:pt idx="1193">
                  <c:v>43760</c:v>
                </c:pt>
                <c:pt idx="1194">
                  <c:v>43761</c:v>
                </c:pt>
                <c:pt idx="1195">
                  <c:v>43762</c:v>
                </c:pt>
                <c:pt idx="1196">
                  <c:v>43763</c:v>
                </c:pt>
                <c:pt idx="1197">
                  <c:v>43764</c:v>
                </c:pt>
                <c:pt idx="1198">
                  <c:v>43765</c:v>
                </c:pt>
                <c:pt idx="1199">
                  <c:v>43766</c:v>
                </c:pt>
                <c:pt idx="1200">
                  <c:v>43767</c:v>
                </c:pt>
                <c:pt idx="1201">
                  <c:v>43768</c:v>
                </c:pt>
                <c:pt idx="1202">
                  <c:v>43769</c:v>
                </c:pt>
                <c:pt idx="1203">
                  <c:v>43770</c:v>
                </c:pt>
                <c:pt idx="1204">
                  <c:v>43771</c:v>
                </c:pt>
                <c:pt idx="1205">
                  <c:v>43772</c:v>
                </c:pt>
                <c:pt idx="1206">
                  <c:v>43773</c:v>
                </c:pt>
                <c:pt idx="1207">
                  <c:v>43774</c:v>
                </c:pt>
                <c:pt idx="1208">
                  <c:v>43775</c:v>
                </c:pt>
                <c:pt idx="1209">
                  <c:v>43776</c:v>
                </c:pt>
                <c:pt idx="1210">
                  <c:v>43777</c:v>
                </c:pt>
                <c:pt idx="1211">
                  <c:v>43778</c:v>
                </c:pt>
                <c:pt idx="1212">
                  <c:v>43779</c:v>
                </c:pt>
                <c:pt idx="1213">
                  <c:v>43780</c:v>
                </c:pt>
                <c:pt idx="1214">
                  <c:v>43781</c:v>
                </c:pt>
                <c:pt idx="1215">
                  <c:v>43782</c:v>
                </c:pt>
                <c:pt idx="1216">
                  <c:v>43783</c:v>
                </c:pt>
                <c:pt idx="1217">
                  <c:v>43784</c:v>
                </c:pt>
                <c:pt idx="1218">
                  <c:v>43785</c:v>
                </c:pt>
                <c:pt idx="1219">
                  <c:v>43786</c:v>
                </c:pt>
                <c:pt idx="1220">
                  <c:v>43787</c:v>
                </c:pt>
                <c:pt idx="1221">
                  <c:v>43788</c:v>
                </c:pt>
                <c:pt idx="1222">
                  <c:v>43789</c:v>
                </c:pt>
                <c:pt idx="1223">
                  <c:v>43790</c:v>
                </c:pt>
                <c:pt idx="1224">
                  <c:v>43791</c:v>
                </c:pt>
                <c:pt idx="1225">
                  <c:v>43792</c:v>
                </c:pt>
                <c:pt idx="1226">
                  <c:v>43793</c:v>
                </c:pt>
                <c:pt idx="1227">
                  <c:v>43794</c:v>
                </c:pt>
                <c:pt idx="1228">
                  <c:v>43795</c:v>
                </c:pt>
                <c:pt idx="1229">
                  <c:v>43796</c:v>
                </c:pt>
                <c:pt idx="1230">
                  <c:v>43797</c:v>
                </c:pt>
                <c:pt idx="1231">
                  <c:v>43798</c:v>
                </c:pt>
                <c:pt idx="1232">
                  <c:v>43799</c:v>
                </c:pt>
                <c:pt idx="1233">
                  <c:v>43800</c:v>
                </c:pt>
                <c:pt idx="1234">
                  <c:v>43801</c:v>
                </c:pt>
                <c:pt idx="1235">
                  <c:v>43802</c:v>
                </c:pt>
                <c:pt idx="1236">
                  <c:v>43803</c:v>
                </c:pt>
                <c:pt idx="1237">
                  <c:v>43804</c:v>
                </c:pt>
                <c:pt idx="1238">
                  <c:v>43805</c:v>
                </c:pt>
                <c:pt idx="1239">
                  <c:v>43806</c:v>
                </c:pt>
                <c:pt idx="1240">
                  <c:v>43807</c:v>
                </c:pt>
                <c:pt idx="1241">
                  <c:v>43808</c:v>
                </c:pt>
                <c:pt idx="1242">
                  <c:v>43809</c:v>
                </c:pt>
                <c:pt idx="1243">
                  <c:v>43810</c:v>
                </c:pt>
                <c:pt idx="1244">
                  <c:v>43811</c:v>
                </c:pt>
                <c:pt idx="1245">
                  <c:v>43812</c:v>
                </c:pt>
                <c:pt idx="1246">
                  <c:v>43813</c:v>
                </c:pt>
                <c:pt idx="1247">
                  <c:v>43814</c:v>
                </c:pt>
                <c:pt idx="1248">
                  <c:v>43815</c:v>
                </c:pt>
                <c:pt idx="1249">
                  <c:v>43816</c:v>
                </c:pt>
                <c:pt idx="1250">
                  <c:v>43817</c:v>
                </c:pt>
                <c:pt idx="1251">
                  <c:v>43818</c:v>
                </c:pt>
                <c:pt idx="1252">
                  <c:v>43819</c:v>
                </c:pt>
                <c:pt idx="1253">
                  <c:v>43820</c:v>
                </c:pt>
                <c:pt idx="1254">
                  <c:v>43821</c:v>
                </c:pt>
                <c:pt idx="1255">
                  <c:v>43822</c:v>
                </c:pt>
                <c:pt idx="1256">
                  <c:v>43823</c:v>
                </c:pt>
                <c:pt idx="1257">
                  <c:v>43824</c:v>
                </c:pt>
                <c:pt idx="1258">
                  <c:v>43825</c:v>
                </c:pt>
                <c:pt idx="1259">
                  <c:v>43826</c:v>
                </c:pt>
                <c:pt idx="1260">
                  <c:v>43827</c:v>
                </c:pt>
                <c:pt idx="1261">
                  <c:v>43828</c:v>
                </c:pt>
                <c:pt idx="1262">
                  <c:v>43829</c:v>
                </c:pt>
                <c:pt idx="1263">
                  <c:v>43830</c:v>
                </c:pt>
                <c:pt idx="1264">
                  <c:v>43831</c:v>
                </c:pt>
                <c:pt idx="1265">
                  <c:v>43832</c:v>
                </c:pt>
                <c:pt idx="1266">
                  <c:v>43833</c:v>
                </c:pt>
                <c:pt idx="1267">
                  <c:v>43834</c:v>
                </c:pt>
                <c:pt idx="1268">
                  <c:v>43835</c:v>
                </c:pt>
                <c:pt idx="1269">
                  <c:v>43836</c:v>
                </c:pt>
                <c:pt idx="1270">
                  <c:v>43837</c:v>
                </c:pt>
                <c:pt idx="1271">
                  <c:v>43838</c:v>
                </c:pt>
                <c:pt idx="1272">
                  <c:v>43839</c:v>
                </c:pt>
                <c:pt idx="1273">
                  <c:v>43840</c:v>
                </c:pt>
                <c:pt idx="1274">
                  <c:v>43841</c:v>
                </c:pt>
                <c:pt idx="1275">
                  <c:v>43842</c:v>
                </c:pt>
                <c:pt idx="1276">
                  <c:v>43843</c:v>
                </c:pt>
                <c:pt idx="1277">
                  <c:v>43844</c:v>
                </c:pt>
                <c:pt idx="1278">
                  <c:v>43845</c:v>
                </c:pt>
                <c:pt idx="1279">
                  <c:v>43846</c:v>
                </c:pt>
                <c:pt idx="1280">
                  <c:v>43847</c:v>
                </c:pt>
                <c:pt idx="1281">
                  <c:v>43848</c:v>
                </c:pt>
                <c:pt idx="1282">
                  <c:v>43849</c:v>
                </c:pt>
                <c:pt idx="1283">
                  <c:v>43850</c:v>
                </c:pt>
                <c:pt idx="1284">
                  <c:v>43851</c:v>
                </c:pt>
                <c:pt idx="1285">
                  <c:v>43852</c:v>
                </c:pt>
                <c:pt idx="1286">
                  <c:v>43853</c:v>
                </c:pt>
                <c:pt idx="1287">
                  <c:v>43854</c:v>
                </c:pt>
                <c:pt idx="1288">
                  <c:v>43855</c:v>
                </c:pt>
                <c:pt idx="1289">
                  <c:v>43856</c:v>
                </c:pt>
                <c:pt idx="1290">
                  <c:v>43857</c:v>
                </c:pt>
                <c:pt idx="1291">
                  <c:v>43858</c:v>
                </c:pt>
                <c:pt idx="1292">
                  <c:v>43859</c:v>
                </c:pt>
                <c:pt idx="1293">
                  <c:v>43860</c:v>
                </c:pt>
                <c:pt idx="1294">
                  <c:v>43861</c:v>
                </c:pt>
                <c:pt idx="1295">
                  <c:v>43862</c:v>
                </c:pt>
                <c:pt idx="1296">
                  <c:v>43863</c:v>
                </c:pt>
                <c:pt idx="1297">
                  <c:v>43864</c:v>
                </c:pt>
                <c:pt idx="1298">
                  <c:v>43865</c:v>
                </c:pt>
                <c:pt idx="1299">
                  <c:v>43866</c:v>
                </c:pt>
                <c:pt idx="1300">
                  <c:v>43867</c:v>
                </c:pt>
                <c:pt idx="1301">
                  <c:v>43868</c:v>
                </c:pt>
                <c:pt idx="1302">
                  <c:v>43869</c:v>
                </c:pt>
                <c:pt idx="1303">
                  <c:v>43870</c:v>
                </c:pt>
                <c:pt idx="1304">
                  <c:v>43871</c:v>
                </c:pt>
                <c:pt idx="1305">
                  <c:v>43872</c:v>
                </c:pt>
                <c:pt idx="1306">
                  <c:v>43873</c:v>
                </c:pt>
                <c:pt idx="1307">
                  <c:v>43874</c:v>
                </c:pt>
                <c:pt idx="1308">
                  <c:v>43875</c:v>
                </c:pt>
                <c:pt idx="1309">
                  <c:v>43876</c:v>
                </c:pt>
                <c:pt idx="1310">
                  <c:v>43877</c:v>
                </c:pt>
                <c:pt idx="1311">
                  <c:v>43878</c:v>
                </c:pt>
                <c:pt idx="1312">
                  <c:v>43879</c:v>
                </c:pt>
                <c:pt idx="1313">
                  <c:v>43880</c:v>
                </c:pt>
                <c:pt idx="1314">
                  <c:v>43881</c:v>
                </c:pt>
                <c:pt idx="1315">
                  <c:v>43882</c:v>
                </c:pt>
                <c:pt idx="1316">
                  <c:v>43883</c:v>
                </c:pt>
                <c:pt idx="1317">
                  <c:v>43884</c:v>
                </c:pt>
                <c:pt idx="1318">
                  <c:v>43885</c:v>
                </c:pt>
                <c:pt idx="1319">
                  <c:v>43886</c:v>
                </c:pt>
                <c:pt idx="1320">
                  <c:v>43887</c:v>
                </c:pt>
                <c:pt idx="1321">
                  <c:v>43888</c:v>
                </c:pt>
                <c:pt idx="1322">
                  <c:v>43889</c:v>
                </c:pt>
                <c:pt idx="1323">
                  <c:v>43890</c:v>
                </c:pt>
                <c:pt idx="1324">
                  <c:v>43891</c:v>
                </c:pt>
                <c:pt idx="1325">
                  <c:v>43892</c:v>
                </c:pt>
                <c:pt idx="1326">
                  <c:v>43893</c:v>
                </c:pt>
                <c:pt idx="1327">
                  <c:v>43894</c:v>
                </c:pt>
                <c:pt idx="1328">
                  <c:v>43895</c:v>
                </c:pt>
                <c:pt idx="1329">
                  <c:v>43896</c:v>
                </c:pt>
                <c:pt idx="1330">
                  <c:v>43897</c:v>
                </c:pt>
                <c:pt idx="1331">
                  <c:v>43898</c:v>
                </c:pt>
                <c:pt idx="1332">
                  <c:v>43899</c:v>
                </c:pt>
                <c:pt idx="1333">
                  <c:v>43900</c:v>
                </c:pt>
                <c:pt idx="1334">
                  <c:v>43901</c:v>
                </c:pt>
                <c:pt idx="1335">
                  <c:v>43902</c:v>
                </c:pt>
                <c:pt idx="1336">
                  <c:v>43903</c:v>
                </c:pt>
                <c:pt idx="1337">
                  <c:v>43904</c:v>
                </c:pt>
                <c:pt idx="1338">
                  <c:v>43905</c:v>
                </c:pt>
                <c:pt idx="1339">
                  <c:v>43906</c:v>
                </c:pt>
                <c:pt idx="1340">
                  <c:v>43907</c:v>
                </c:pt>
                <c:pt idx="1341">
                  <c:v>43908</c:v>
                </c:pt>
                <c:pt idx="1342">
                  <c:v>43909</c:v>
                </c:pt>
                <c:pt idx="1343">
                  <c:v>43910</c:v>
                </c:pt>
                <c:pt idx="1344">
                  <c:v>43911</c:v>
                </c:pt>
                <c:pt idx="1345">
                  <c:v>43912</c:v>
                </c:pt>
                <c:pt idx="1346">
                  <c:v>43913</c:v>
                </c:pt>
                <c:pt idx="1347">
                  <c:v>43914</c:v>
                </c:pt>
                <c:pt idx="1348">
                  <c:v>43915</c:v>
                </c:pt>
                <c:pt idx="1349">
                  <c:v>43916</c:v>
                </c:pt>
                <c:pt idx="1350">
                  <c:v>43917</c:v>
                </c:pt>
                <c:pt idx="1351">
                  <c:v>43918</c:v>
                </c:pt>
                <c:pt idx="1352">
                  <c:v>43919</c:v>
                </c:pt>
                <c:pt idx="1353">
                  <c:v>43920</c:v>
                </c:pt>
                <c:pt idx="1354">
                  <c:v>43921</c:v>
                </c:pt>
                <c:pt idx="1355">
                  <c:v>43922</c:v>
                </c:pt>
                <c:pt idx="1356">
                  <c:v>43923</c:v>
                </c:pt>
                <c:pt idx="1357">
                  <c:v>43924</c:v>
                </c:pt>
                <c:pt idx="1358">
                  <c:v>43925</c:v>
                </c:pt>
                <c:pt idx="1359">
                  <c:v>43926</c:v>
                </c:pt>
                <c:pt idx="1360">
                  <c:v>43927</c:v>
                </c:pt>
                <c:pt idx="1361">
                  <c:v>43928</c:v>
                </c:pt>
                <c:pt idx="1362">
                  <c:v>43929</c:v>
                </c:pt>
                <c:pt idx="1363">
                  <c:v>43930</c:v>
                </c:pt>
                <c:pt idx="1364">
                  <c:v>43931</c:v>
                </c:pt>
                <c:pt idx="1365">
                  <c:v>43932</c:v>
                </c:pt>
                <c:pt idx="1366">
                  <c:v>43933</c:v>
                </c:pt>
                <c:pt idx="1367">
                  <c:v>43934</c:v>
                </c:pt>
                <c:pt idx="1368">
                  <c:v>43935</c:v>
                </c:pt>
                <c:pt idx="1369">
                  <c:v>43936</c:v>
                </c:pt>
                <c:pt idx="1370">
                  <c:v>43937</c:v>
                </c:pt>
                <c:pt idx="1371">
                  <c:v>43938</c:v>
                </c:pt>
                <c:pt idx="1372">
                  <c:v>43939</c:v>
                </c:pt>
                <c:pt idx="1373">
                  <c:v>43940</c:v>
                </c:pt>
                <c:pt idx="1374">
                  <c:v>43941</c:v>
                </c:pt>
                <c:pt idx="1375">
                  <c:v>43942</c:v>
                </c:pt>
                <c:pt idx="1376">
                  <c:v>43943</c:v>
                </c:pt>
                <c:pt idx="1377">
                  <c:v>43944</c:v>
                </c:pt>
                <c:pt idx="1378">
                  <c:v>43945</c:v>
                </c:pt>
                <c:pt idx="1379">
                  <c:v>43946</c:v>
                </c:pt>
                <c:pt idx="1380">
                  <c:v>43947</c:v>
                </c:pt>
                <c:pt idx="1381">
                  <c:v>43948</c:v>
                </c:pt>
                <c:pt idx="1382">
                  <c:v>43949</c:v>
                </c:pt>
                <c:pt idx="1383">
                  <c:v>43950</c:v>
                </c:pt>
                <c:pt idx="1384">
                  <c:v>43951</c:v>
                </c:pt>
                <c:pt idx="1385">
                  <c:v>43952</c:v>
                </c:pt>
                <c:pt idx="1386">
                  <c:v>43953</c:v>
                </c:pt>
                <c:pt idx="1387">
                  <c:v>43954</c:v>
                </c:pt>
                <c:pt idx="1388">
                  <c:v>43955</c:v>
                </c:pt>
                <c:pt idx="1389">
                  <c:v>43956</c:v>
                </c:pt>
                <c:pt idx="1390">
                  <c:v>43957</c:v>
                </c:pt>
                <c:pt idx="1391">
                  <c:v>43958</c:v>
                </c:pt>
                <c:pt idx="1392">
                  <c:v>43959</c:v>
                </c:pt>
                <c:pt idx="1393">
                  <c:v>43960</c:v>
                </c:pt>
                <c:pt idx="1394">
                  <c:v>43961</c:v>
                </c:pt>
                <c:pt idx="1395">
                  <c:v>43962</c:v>
                </c:pt>
                <c:pt idx="1396">
                  <c:v>43963</c:v>
                </c:pt>
                <c:pt idx="1397">
                  <c:v>43964</c:v>
                </c:pt>
                <c:pt idx="1398">
                  <c:v>43965</c:v>
                </c:pt>
                <c:pt idx="1399">
                  <c:v>43966</c:v>
                </c:pt>
                <c:pt idx="1400">
                  <c:v>43967</c:v>
                </c:pt>
                <c:pt idx="1401">
                  <c:v>43968</c:v>
                </c:pt>
                <c:pt idx="1402">
                  <c:v>43969</c:v>
                </c:pt>
                <c:pt idx="1403">
                  <c:v>43970</c:v>
                </c:pt>
                <c:pt idx="1404">
                  <c:v>43971</c:v>
                </c:pt>
                <c:pt idx="1405">
                  <c:v>43972</c:v>
                </c:pt>
                <c:pt idx="1406">
                  <c:v>43973</c:v>
                </c:pt>
                <c:pt idx="1407">
                  <c:v>43974</c:v>
                </c:pt>
                <c:pt idx="1408">
                  <c:v>43975</c:v>
                </c:pt>
                <c:pt idx="1409">
                  <c:v>43976</c:v>
                </c:pt>
                <c:pt idx="1410">
                  <c:v>43977</c:v>
                </c:pt>
                <c:pt idx="1411">
                  <c:v>43978</c:v>
                </c:pt>
                <c:pt idx="1412">
                  <c:v>43979</c:v>
                </c:pt>
                <c:pt idx="1413">
                  <c:v>43980</c:v>
                </c:pt>
                <c:pt idx="1414">
                  <c:v>43981</c:v>
                </c:pt>
                <c:pt idx="1415">
                  <c:v>43982</c:v>
                </c:pt>
                <c:pt idx="1416">
                  <c:v>43983</c:v>
                </c:pt>
                <c:pt idx="1417">
                  <c:v>43984</c:v>
                </c:pt>
                <c:pt idx="1418">
                  <c:v>43985</c:v>
                </c:pt>
                <c:pt idx="1419">
                  <c:v>43986</c:v>
                </c:pt>
                <c:pt idx="1420">
                  <c:v>43987</c:v>
                </c:pt>
                <c:pt idx="1421">
                  <c:v>43988</c:v>
                </c:pt>
                <c:pt idx="1422">
                  <c:v>43989</c:v>
                </c:pt>
                <c:pt idx="1423">
                  <c:v>43990</c:v>
                </c:pt>
                <c:pt idx="1424">
                  <c:v>43991</c:v>
                </c:pt>
                <c:pt idx="1425">
                  <c:v>43992</c:v>
                </c:pt>
                <c:pt idx="1426">
                  <c:v>43993</c:v>
                </c:pt>
                <c:pt idx="1427">
                  <c:v>43994</c:v>
                </c:pt>
                <c:pt idx="1428">
                  <c:v>43995</c:v>
                </c:pt>
                <c:pt idx="1429">
                  <c:v>43996</c:v>
                </c:pt>
                <c:pt idx="1430">
                  <c:v>43997</c:v>
                </c:pt>
                <c:pt idx="1431">
                  <c:v>43998</c:v>
                </c:pt>
                <c:pt idx="1432">
                  <c:v>43999</c:v>
                </c:pt>
                <c:pt idx="1433">
                  <c:v>44000</c:v>
                </c:pt>
                <c:pt idx="1434">
                  <c:v>44001</c:v>
                </c:pt>
                <c:pt idx="1435">
                  <c:v>44002</c:v>
                </c:pt>
                <c:pt idx="1436">
                  <c:v>44003</c:v>
                </c:pt>
                <c:pt idx="1437">
                  <c:v>44004</c:v>
                </c:pt>
                <c:pt idx="1438">
                  <c:v>44005</c:v>
                </c:pt>
                <c:pt idx="1439">
                  <c:v>44006</c:v>
                </c:pt>
                <c:pt idx="1440">
                  <c:v>44007</c:v>
                </c:pt>
                <c:pt idx="1441">
                  <c:v>44008</c:v>
                </c:pt>
                <c:pt idx="1442">
                  <c:v>44009</c:v>
                </c:pt>
                <c:pt idx="1443">
                  <c:v>44010</c:v>
                </c:pt>
                <c:pt idx="1444">
                  <c:v>44011</c:v>
                </c:pt>
                <c:pt idx="1445">
                  <c:v>44012</c:v>
                </c:pt>
                <c:pt idx="1446">
                  <c:v>44013</c:v>
                </c:pt>
                <c:pt idx="1447">
                  <c:v>44014</c:v>
                </c:pt>
                <c:pt idx="1448">
                  <c:v>44015</c:v>
                </c:pt>
                <c:pt idx="1449">
                  <c:v>44016</c:v>
                </c:pt>
                <c:pt idx="1450">
                  <c:v>44017</c:v>
                </c:pt>
                <c:pt idx="1451">
                  <c:v>44018</c:v>
                </c:pt>
                <c:pt idx="1452">
                  <c:v>44019</c:v>
                </c:pt>
                <c:pt idx="1453">
                  <c:v>44020</c:v>
                </c:pt>
                <c:pt idx="1454">
                  <c:v>44021</c:v>
                </c:pt>
                <c:pt idx="1455">
                  <c:v>44022</c:v>
                </c:pt>
                <c:pt idx="1456">
                  <c:v>44023</c:v>
                </c:pt>
                <c:pt idx="1457">
                  <c:v>44024</c:v>
                </c:pt>
                <c:pt idx="1458">
                  <c:v>44025</c:v>
                </c:pt>
                <c:pt idx="1459">
                  <c:v>44026</c:v>
                </c:pt>
                <c:pt idx="1460">
                  <c:v>44027</c:v>
                </c:pt>
                <c:pt idx="1461">
                  <c:v>44028</c:v>
                </c:pt>
                <c:pt idx="1462">
                  <c:v>44029</c:v>
                </c:pt>
                <c:pt idx="1463">
                  <c:v>44030</c:v>
                </c:pt>
                <c:pt idx="1464">
                  <c:v>44031</c:v>
                </c:pt>
                <c:pt idx="1465">
                  <c:v>44032</c:v>
                </c:pt>
                <c:pt idx="1466">
                  <c:v>44033</c:v>
                </c:pt>
                <c:pt idx="1467">
                  <c:v>44034</c:v>
                </c:pt>
                <c:pt idx="1468">
                  <c:v>44035</c:v>
                </c:pt>
                <c:pt idx="1469">
                  <c:v>44036</c:v>
                </c:pt>
                <c:pt idx="1470">
                  <c:v>44037</c:v>
                </c:pt>
                <c:pt idx="1471">
                  <c:v>44038</c:v>
                </c:pt>
                <c:pt idx="1472">
                  <c:v>44039</c:v>
                </c:pt>
                <c:pt idx="1473">
                  <c:v>44040</c:v>
                </c:pt>
                <c:pt idx="1474">
                  <c:v>44041</c:v>
                </c:pt>
                <c:pt idx="1475">
                  <c:v>44042</c:v>
                </c:pt>
                <c:pt idx="1476">
                  <c:v>44043</c:v>
                </c:pt>
                <c:pt idx="1477">
                  <c:v>44044</c:v>
                </c:pt>
                <c:pt idx="1478">
                  <c:v>44045</c:v>
                </c:pt>
                <c:pt idx="1479">
                  <c:v>44046</c:v>
                </c:pt>
                <c:pt idx="1480">
                  <c:v>44047</c:v>
                </c:pt>
                <c:pt idx="1481">
                  <c:v>44048</c:v>
                </c:pt>
                <c:pt idx="1482">
                  <c:v>44049</c:v>
                </c:pt>
                <c:pt idx="1483">
                  <c:v>44050</c:v>
                </c:pt>
                <c:pt idx="1484">
                  <c:v>44051</c:v>
                </c:pt>
                <c:pt idx="1485">
                  <c:v>44052</c:v>
                </c:pt>
                <c:pt idx="1486">
                  <c:v>44053</c:v>
                </c:pt>
                <c:pt idx="1487">
                  <c:v>44054</c:v>
                </c:pt>
                <c:pt idx="1488">
                  <c:v>44055</c:v>
                </c:pt>
                <c:pt idx="1489">
                  <c:v>44056</c:v>
                </c:pt>
                <c:pt idx="1490">
                  <c:v>44057</c:v>
                </c:pt>
                <c:pt idx="1491">
                  <c:v>44058</c:v>
                </c:pt>
                <c:pt idx="1492">
                  <c:v>44059</c:v>
                </c:pt>
                <c:pt idx="1493">
                  <c:v>44060</c:v>
                </c:pt>
                <c:pt idx="1494">
                  <c:v>44061</c:v>
                </c:pt>
                <c:pt idx="1495">
                  <c:v>44062</c:v>
                </c:pt>
                <c:pt idx="1496">
                  <c:v>44063</c:v>
                </c:pt>
                <c:pt idx="1497">
                  <c:v>44064</c:v>
                </c:pt>
                <c:pt idx="1498">
                  <c:v>44065</c:v>
                </c:pt>
                <c:pt idx="1499">
                  <c:v>44066</c:v>
                </c:pt>
                <c:pt idx="1500">
                  <c:v>44067</c:v>
                </c:pt>
                <c:pt idx="1501">
                  <c:v>44068</c:v>
                </c:pt>
                <c:pt idx="1502">
                  <c:v>44069</c:v>
                </c:pt>
                <c:pt idx="1503">
                  <c:v>44070</c:v>
                </c:pt>
                <c:pt idx="1504">
                  <c:v>44071</c:v>
                </c:pt>
                <c:pt idx="1505">
                  <c:v>44072</c:v>
                </c:pt>
                <c:pt idx="1506">
                  <c:v>44073</c:v>
                </c:pt>
                <c:pt idx="1507">
                  <c:v>44074</c:v>
                </c:pt>
                <c:pt idx="1508">
                  <c:v>44075</c:v>
                </c:pt>
                <c:pt idx="1509">
                  <c:v>44076</c:v>
                </c:pt>
                <c:pt idx="1510">
                  <c:v>44077</c:v>
                </c:pt>
                <c:pt idx="1511">
                  <c:v>44078</c:v>
                </c:pt>
                <c:pt idx="1512">
                  <c:v>44079</c:v>
                </c:pt>
                <c:pt idx="1513">
                  <c:v>44080</c:v>
                </c:pt>
                <c:pt idx="1514">
                  <c:v>44081</c:v>
                </c:pt>
                <c:pt idx="1515">
                  <c:v>44082</c:v>
                </c:pt>
                <c:pt idx="1516">
                  <c:v>44083</c:v>
                </c:pt>
                <c:pt idx="1517">
                  <c:v>44084</c:v>
                </c:pt>
                <c:pt idx="1518">
                  <c:v>44085</c:v>
                </c:pt>
                <c:pt idx="1519">
                  <c:v>44086</c:v>
                </c:pt>
                <c:pt idx="1520">
                  <c:v>44087</c:v>
                </c:pt>
                <c:pt idx="1521">
                  <c:v>44088</c:v>
                </c:pt>
                <c:pt idx="1522">
                  <c:v>44089</c:v>
                </c:pt>
                <c:pt idx="1523">
                  <c:v>44090</c:v>
                </c:pt>
                <c:pt idx="1524">
                  <c:v>44091</c:v>
                </c:pt>
                <c:pt idx="1525">
                  <c:v>44092</c:v>
                </c:pt>
                <c:pt idx="1526">
                  <c:v>44093</c:v>
                </c:pt>
                <c:pt idx="1527">
                  <c:v>44094</c:v>
                </c:pt>
                <c:pt idx="1528">
                  <c:v>44095</c:v>
                </c:pt>
                <c:pt idx="1529">
                  <c:v>44096</c:v>
                </c:pt>
                <c:pt idx="1530">
                  <c:v>44097</c:v>
                </c:pt>
                <c:pt idx="1531">
                  <c:v>44098</c:v>
                </c:pt>
                <c:pt idx="1532">
                  <c:v>44099</c:v>
                </c:pt>
                <c:pt idx="1533">
                  <c:v>44100</c:v>
                </c:pt>
                <c:pt idx="1534">
                  <c:v>44101</c:v>
                </c:pt>
                <c:pt idx="1535">
                  <c:v>44102</c:v>
                </c:pt>
                <c:pt idx="1536">
                  <c:v>44103</c:v>
                </c:pt>
                <c:pt idx="1537">
                  <c:v>44104</c:v>
                </c:pt>
                <c:pt idx="1538">
                  <c:v>44105</c:v>
                </c:pt>
                <c:pt idx="1539">
                  <c:v>44106</c:v>
                </c:pt>
                <c:pt idx="1540">
                  <c:v>44107</c:v>
                </c:pt>
                <c:pt idx="1541">
                  <c:v>44108</c:v>
                </c:pt>
                <c:pt idx="1542">
                  <c:v>44109</c:v>
                </c:pt>
                <c:pt idx="1543">
                  <c:v>44110</c:v>
                </c:pt>
                <c:pt idx="1544">
                  <c:v>44111</c:v>
                </c:pt>
                <c:pt idx="1545">
                  <c:v>44112</c:v>
                </c:pt>
                <c:pt idx="1546">
                  <c:v>44113</c:v>
                </c:pt>
                <c:pt idx="1547">
                  <c:v>44114</c:v>
                </c:pt>
                <c:pt idx="1548">
                  <c:v>44115</c:v>
                </c:pt>
                <c:pt idx="1549">
                  <c:v>44116</c:v>
                </c:pt>
                <c:pt idx="1550">
                  <c:v>44117</c:v>
                </c:pt>
                <c:pt idx="1551">
                  <c:v>44118</c:v>
                </c:pt>
                <c:pt idx="1552">
                  <c:v>44119</c:v>
                </c:pt>
                <c:pt idx="1553">
                  <c:v>44120</c:v>
                </c:pt>
                <c:pt idx="1554">
                  <c:v>44121</c:v>
                </c:pt>
                <c:pt idx="1555">
                  <c:v>44122</c:v>
                </c:pt>
                <c:pt idx="1556">
                  <c:v>44123</c:v>
                </c:pt>
                <c:pt idx="1557">
                  <c:v>44124</c:v>
                </c:pt>
                <c:pt idx="1558">
                  <c:v>44125</c:v>
                </c:pt>
                <c:pt idx="1559">
                  <c:v>44126</c:v>
                </c:pt>
                <c:pt idx="1560">
                  <c:v>44127</c:v>
                </c:pt>
                <c:pt idx="1561">
                  <c:v>44128</c:v>
                </c:pt>
                <c:pt idx="1562">
                  <c:v>44129</c:v>
                </c:pt>
                <c:pt idx="1563">
                  <c:v>44130</c:v>
                </c:pt>
                <c:pt idx="1564">
                  <c:v>44131</c:v>
                </c:pt>
                <c:pt idx="1565">
                  <c:v>44132</c:v>
                </c:pt>
                <c:pt idx="1566">
                  <c:v>44133</c:v>
                </c:pt>
                <c:pt idx="1567">
                  <c:v>44134</c:v>
                </c:pt>
                <c:pt idx="1568">
                  <c:v>44135</c:v>
                </c:pt>
                <c:pt idx="1569">
                  <c:v>44136</c:v>
                </c:pt>
                <c:pt idx="1570">
                  <c:v>44137</c:v>
                </c:pt>
                <c:pt idx="1571">
                  <c:v>44138</c:v>
                </c:pt>
                <c:pt idx="1572">
                  <c:v>44139</c:v>
                </c:pt>
                <c:pt idx="1573">
                  <c:v>44140</c:v>
                </c:pt>
                <c:pt idx="1574">
                  <c:v>44141</c:v>
                </c:pt>
                <c:pt idx="1575">
                  <c:v>44142</c:v>
                </c:pt>
                <c:pt idx="1576">
                  <c:v>44143</c:v>
                </c:pt>
                <c:pt idx="1577">
                  <c:v>44144</c:v>
                </c:pt>
                <c:pt idx="1578">
                  <c:v>44145</c:v>
                </c:pt>
                <c:pt idx="1579">
                  <c:v>44146</c:v>
                </c:pt>
                <c:pt idx="1580">
                  <c:v>44147</c:v>
                </c:pt>
                <c:pt idx="1581">
                  <c:v>44148</c:v>
                </c:pt>
                <c:pt idx="1582">
                  <c:v>44149</c:v>
                </c:pt>
                <c:pt idx="1583">
                  <c:v>44150</c:v>
                </c:pt>
                <c:pt idx="1584">
                  <c:v>44151</c:v>
                </c:pt>
                <c:pt idx="1585">
                  <c:v>44152</c:v>
                </c:pt>
                <c:pt idx="1586">
                  <c:v>44153</c:v>
                </c:pt>
                <c:pt idx="1587">
                  <c:v>44154</c:v>
                </c:pt>
                <c:pt idx="1588">
                  <c:v>44155</c:v>
                </c:pt>
                <c:pt idx="1589">
                  <c:v>44156</c:v>
                </c:pt>
                <c:pt idx="1590">
                  <c:v>44157</c:v>
                </c:pt>
                <c:pt idx="1591">
                  <c:v>44158</c:v>
                </c:pt>
                <c:pt idx="1592">
                  <c:v>44159</c:v>
                </c:pt>
                <c:pt idx="1593">
                  <c:v>44160</c:v>
                </c:pt>
                <c:pt idx="1594">
                  <c:v>44161</c:v>
                </c:pt>
                <c:pt idx="1595">
                  <c:v>44162</c:v>
                </c:pt>
                <c:pt idx="1596">
                  <c:v>44163</c:v>
                </c:pt>
                <c:pt idx="1597">
                  <c:v>44164</c:v>
                </c:pt>
                <c:pt idx="1598">
                  <c:v>44165</c:v>
                </c:pt>
                <c:pt idx="1599">
                  <c:v>44166</c:v>
                </c:pt>
                <c:pt idx="1600">
                  <c:v>44167</c:v>
                </c:pt>
                <c:pt idx="1601">
                  <c:v>44168</c:v>
                </c:pt>
                <c:pt idx="1602">
                  <c:v>44169</c:v>
                </c:pt>
                <c:pt idx="1603">
                  <c:v>44170</c:v>
                </c:pt>
                <c:pt idx="1604">
                  <c:v>44171</c:v>
                </c:pt>
                <c:pt idx="1605">
                  <c:v>44172</c:v>
                </c:pt>
                <c:pt idx="1606">
                  <c:v>44173</c:v>
                </c:pt>
                <c:pt idx="1607">
                  <c:v>44174</c:v>
                </c:pt>
                <c:pt idx="1608">
                  <c:v>44175</c:v>
                </c:pt>
                <c:pt idx="1609">
                  <c:v>44176</c:v>
                </c:pt>
                <c:pt idx="1610">
                  <c:v>44177</c:v>
                </c:pt>
                <c:pt idx="1611">
                  <c:v>44178</c:v>
                </c:pt>
                <c:pt idx="1612">
                  <c:v>44179</c:v>
                </c:pt>
                <c:pt idx="1613">
                  <c:v>44180</c:v>
                </c:pt>
                <c:pt idx="1614">
                  <c:v>44181</c:v>
                </c:pt>
                <c:pt idx="1615">
                  <c:v>44182</c:v>
                </c:pt>
                <c:pt idx="1616">
                  <c:v>44183</c:v>
                </c:pt>
                <c:pt idx="1617">
                  <c:v>44184</c:v>
                </c:pt>
                <c:pt idx="1618">
                  <c:v>44185</c:v>
                </c:pt>
                <c:pt idx="1619">
                  <c:v>44186</c:v>
                </c:pt>
                <c:pt idx="1620">
                  <c:v>44187</c:v>
                </c:pt>
                <c:pt idx="1621">
                  <c:v>44188</c:v>
                </c:pt>
                <c:pt idx="1622">
                  <c:v>44189</c:v>
                </c:pt>
                <c:pt idx="1623">
                  <c:v>44190</c:v>
                </c:pt>
                <c:pt idx="1624">
                  <c:v>44191</c:v>
                </c:pt>
                <c:pt idx="1625">
                  <c:v>44192</c:v>
                </c:pt>
                <c:pt idx="1626">
                  <c:v>44193</c:v>
                </c:pt>
                <c:pt idx="1627">
                  <c:v>44194</c:v>
                </c:pt>
                <c:pt idx="1628">
                  <c:v>44195</c:v>
                </c:pt>
                <c:pt idx="1629">
                  <c:v>44196</c:v>
                </c:pt>
                <c:pt idx="1630">
                  <c:v>44197</c:v>
                </c:pt>
                <c:pt idx="1631">
                  <c:v>44198</c:v>
                </c:pt>
                <c:pt idx="1632">
                  <c:v>44199</c:v>
                </c:pt>
                <c:pt idx="1633">
                  <c:v>44200</c:v>
                </c:pt>
                <c:pt idx="1634">
                  <c:v>44201</c:v>
                </c:pt>
                <c:pt idx="1635">
                  <c:v>44202</c:v>
                </c:pt>
                <c:pt idx="1636">
                  <c:v>44203</c:v>
                </c:pt>
                <c:pt idx="1637">
                  <c:v>44204</c:v>
                </c:pt>
                <c:pt idx="1638">
                  <c:v>44205</c:v>
                </c:pt>
                <c:pt idx="1639">
                  <c:v>44206</c:v>
                </c:pt>
                <c:pt idx="1640">
                  <c:v>44207</c:v>
                </c:pt>
                <c:pt idx="1641">
                  <c:v>44208</c:v>
                </c:pt>
                <c:pt idx="1642">
                  <c:v>44209</c:v>
                </c:pt>
                <c:pt idx="1643">
                  <c:v>44210</c:v>
                </c:pt>
                <c:pt idx="1644">
                  <c:v>44211</c:v>
                </c:pt>
                <c:pt idx="1645">
                  <c:v>44212</c:v>
                </c:pt>
                <c:pt idx="1646">
                  <c:v>44213</c:v>
                </c:pt>
                <c:pt idx="1647">
                  <c:v>44214</c:v>
                </c:pt>
                <c:pt idx="1648">
                  <c:v>44215</c:v>
                </c:pt>
                <c:pt idx="1649">
                  <c:v>44216</c:v>
                </c:pt>
                <c:pt idx="1650">
                  <c:v>44217</c:v>
                </c:pt>
                <c:pt idx="1651">
                  <c:v>44218</c:v>
                </c:pt>
                <c:pt idx="1652">
                  <c:v>44219</c:v>
                </c:pt>
                <c:pt idx="1653">
                  <c:v>44220</c:v>
                </c:pt>
                <c:pt idx="1654">
                  <c:v>44221</c:v>
                </c:pt>
                <c:pt idx="1655">
                  <c:v>44222</c:v>
                </c:pt>
                <c:pt idx="1656">
                  <c:v>44223</c:v>
                </c:pt>
                <c:pt idx="1657">
                  <c:v>44224</c:v>
                </c:pt>
                <c:pt idx="1658">
                  <c:v>44225</c:v>
                </c:pt>
                <c:pt idx="1659">
                  <c:v>44226</c:v>
                </c:pt>
                <c:pt idx="1660">
                  <c:v>44227</c:v>
                </c:pt>
                <c:pt idx="1661">
                  <c:v>44228</c:v>
                </c:pt>
                <c:pt idx="1662">
                  <c:v>44229</c:v>
                </c:pt>
                <c:pt idx="1663">
                  <c:v>44230</c:v>
                </c:pt>
                <c:pt idx="1664">
                  <c:v>44231</c:v>
                </c:pt>
                <c:pt idx="1665">
                  <c:v>44232</c:v>
                </c:pt>
                <c:pt idx="1666">
                  <c:v>44233</c:v>
                </c:pt>
                <c:pt idx="1667">
                  <c:v>44234</c:v>
                </c:pt>
                <c:pt idx="1668">
                  <c:v>44235</c:v>
                </c:pt>
                <c:pt idx="1669">
                  <c:v>44236</c:v>
                </c:pt>
                <c:pt idx="1670">
                  <c:v>44237</c:v>
                </c:pt>
                <c:pt idx="1671">
                  <c:v>44238</c:v>
                </c:pt>
                <c:pt idx="1672">
                  <c:v>44239</c:v>
                </c:pt>
                <c:pt idx="1673">
                  <c:v>44240</c:v>
                </c:pt>
                <c:pt idx="1674">
                  <c:v>44241</c:v>
                </c:pt>
                <c:pt idx="1675">
                  <c:v>44242</c:v>
                </c:pt>
                <c:pt idx="1676">
                  <c:v>44243</c:v>
                </c:pt>
                <c:pt idx="1677">
                  <c:v>44244</c:v>
                </c:pt>
                <c:pt idx="1678">
                  <c:v>44245</c:v>
                </c:pt>
                <c:pt idx="1679">
                  <c:v>44246</c:v>
                </c:pt>
                <c:pt idx="1680">
                  <c:v>44247</c:v>
                </c:pt>
                <c:pt idx="1681">
                  <c:v>44248</c:v>
                </c:pt>
                <c:pt idx="1682">
                  <c:v>44249</c:v>
                </c:pt>
                <c:pt idx="1683">
                  <c:v>44250</c:v>
                </c:pt>
                <c:pt idx="1684">
                  <c:v>44251</c:v>
                </c:pt>
                <c:pt idx="1685">
                  <c:v>44252</c:v>
                </c:pt>
                <c:pt idx="1686">
                  <c:v>44253</c:v>
                </c:pt>
                <c:pt idx="1687">
                  <c:v>44254</c:v>
                </c:pt>
                <c:pt idx="1688">
                  <c:v>44255</c:v>
                </c:pt>
                <c:pt idx="1689">
                  <c:v>44256</c:v>
                </c:pt>
                <c:pt idx="1690">
                  <c:v>44257</c:v>
                </c:pt>
                <c:pt idx="1691">
                  <c:v>44258</c:v>
                </c:pt>
                <c:pt idx="1692">
                  <c:v>44259</c:v>
                </c:pt>
                <c:pt idx="1693">
                  <c:v>44260</c:v>
                </c:pt>
                <c:pt idx="1694">
                  <c:v>44261</c:v>
                </c:pt>
                <c:pt idx="1695">
                  <c:v>44262</c:v>
                </c:pt>
                <c:pt idx="1696">
                  <c:v>44263</c:v>
                </c:pt>
                <c:pt idx="1697">
                  <c:v>44264</c:v>
                </c:pt>
                <c:pt idx="1698">
                  <c:v>44265</c:v>
                </c:pt>
                <c:pt idx="1699">
                  <c:v>44266</c:v>
                </c:pt>
                <c:pt idx="1700">
                  <c:v>44267</c:v>
                </c:pt>
                <c:pt idx="1701">
                  <c:v>44268</c:v>
                </c:pt>
                <c:pt idx="1702">
                  <c:v>44269</c:v>
                </c:pt>
                <c:pt idx="1703">
                  <c:v>44270</c:v>
                </c:pt>
                <c:pt idx="1704">
                  <c:v>44271</c:v>
                </c:pt>
                <c:pt idx="1705">
                  <c:v>44272</c:v>
                </c:pt>
                <c:pt idx="1706">
                  <c:v>44273</c:v>
                </c:pt>
                <c:pt idx="1707">
                  <c:v>44274</c:v>
                </c:pt>
                <c:pt idx="1708">
                  <c:v>44275</c:v>
                </c:pt>
                <c:pt idx="1709">
                  <c:v>44276</c:v>
                </c:pt>
                <c:pt idx="1710">
                  <c:v>44277</c:v>
                </c:pt>
                <c:pt idx="1711">
                  <c:v>44278</c:v>
                </c:pt>
                <c:pt idx="1712">
                  <c:v>44279</c:v>
                </c:pt>
                <c:pt idx="1713">
                  <c:v>44280</c:v>
                </c:pt>
                <c:pt idx="1714">
                  <c:v>44281</c:v>
                </c:pt>
                <c:pt idx="1715">
                  <c:v>44282</c:v>
                </c:pt>
                <c:pt idx="1716">
                  <c:v>44283</c:v>
                </c:pt>
                <c:pt idx="1717">
                  <c:v>44284</c:v>
                </c:pt>
                <c:pt idx="1718">
                  <c:v>44285</c:v>
                </c:pt>
                <c:pt idx="1719">
                  <c:v>44286</c:v>
                </c:pt>
                <c:pt idx="1720">
                  <c:v>44287</c:v>
                </c:pt>
                <c:pt idx="1721">
                  <c:v>44288</c:v>
                </c:pt>
                <c:pt idx="1722">
                  <c:v>44289</c:v>
                </c:pt>
                <c:pt idx="1723">
                  <c:v>44290</c:v>
                </c:pt>
                <c:pt idx="1724">
                  <c:v>44291</c:v>
                </c:pt>
                <c:pt idx="1725">
                  <c:v>44292</c:v>
                </c:pt>
                <c:pt idx="1726">
                  <c:v>44293</c:v>
                </c:pt>
                <c:pt idx="1727">
                  <c:v>44294</c:v>
                </c:pt>
                <c:pt idx="1728">
                  <c:v>44295</c:v>
                </c:pt>
                <c:pt idx="1729">
                  <c:v>44296</c:v>
                </c:pt>
                <c:pt idx="1730">
                  <c:v>44297</c:v>
                </c:pt>
                <c:pt idx="1731">
                  <c:v>44298</c:v>
                </c:pt>
                <c:pt idx="1732">
                  <c:v>44299</c:v>
                </c:pt>
                <c:pt idx="1733">
                  <c:v>44300</c:v>
                </c:pt>
                <c:pt idx="1734">
                  <c:v>44301</c:v>
                </c:pt>
                <c:pt idx="1735">
                  <c:v>44302</c:v>
                </c:pt>
                <c:pt idx="1736">
                  <c:v>44303</c:v>
                </c:pt>
                <c:pt idx="1737">
                  <c:v>44304</c:v>
                </c:pt>
                <c:pt idx="1738">
                  <c:v>44305</c:v>
                </c:pt>
                <c:pt idx="1739">
                  <c:v>44306</c:v>
                </c:pt>
                <c:pt idx="1740">
                  <c:v>44307</c:v>
                </c:pt>
                <c:pt idx="1741">
                  <c:v>44308</c:v>
                </c:pt>
                <c:pt idx="1742">
                  <c:v>44309</c:v>
                </c:pt>
                <c:pt idx="1743">
                  <c:v>44310</c:v>
                </c:pt>
                <c:pt idx="1744">
                  <c:v>44311</c:v>
                </c:pt>
                <c:pt idx="1745">
                  <c:v>44312</c:v>
                </c:pt>
                <c:pt idx="1746">
                  <c:v>44313</c:v>
                </c:pt>
                <c:pt idx="1747">
                  <c:v>44314</c:v>
                </c:pt>
                <c:pt idx="1748">
                  <c:v>44315</c:v>
                </c:pt>
                <c:pt idx="1749">
                  <c:v>44316</c:v>
                </c:pt>
                <c:pt idx="1750">
                  <c:v>44317</c:v>
                </c:pt>
                <c:pt idx="1751">
                  <c:v>44318</c:v>
                </c:pt>
                <c:pt idx="1752">
                  <c:v>44319</c:v>
                </c:pt>
                <c:pt idx="1753">
                  <c:v>44320</c:v>
                </c:pt>
                <c:pt idx="1754">
                  <c:v>44321</c:v>
                </c:pt>
                <c:pt idx="1755">
                  <c:v>44322</c:v>
                </c:pt>
                <c:pt idx="1756">
                  <c:v>44323</c:v>
                </c:pt>
                <c:pt idx="1757">
                  <c:v>44324</c:v>
                </c:pt>
                <c:pt idx="1758">
                  <c:v>44325</c:v>
                </c:pt>
                <c:pt idx="1759">
                  <c:v>44326</c:v>
                </c:pt>
                <c:pt idx="1760">
                  <c:v>44327</c:v>
                </c:pt>
                <c:pt idx="1761">
                  <c:v>44328</c:v>
                </c:pt>
                <c:pt idx="1762">
                  <c:v>44329</c:v>
                </c:pt>
                <c:pt idx="1763">
                  <c:v>44330</c:v>
                </c:pt>
                <c:pt idx="1764">
                  <c:v>44331</c:v>
                </c:pt>
                <c:pt idx="1765">
                  <c:v>44332</c:v>
                </c:pt>
                <c:pt idx="1766">
                  <c:v>44333</c:v>
                </c:pt>
                <c:pt idx="1767">
                  <c:v>44334</c:v>
                </c:pt>
                <c:pt idx="1768">
                  <c:v>44335</c:v>
                </c:pt>
                <c:pt idx="1769">
                  <c:v>44336</c:v>
                </c:pt>
                <c:pt idx="1770">
                  <c:v>44337</c:v>
                </c:pt>
                <c:pt idx="1771">
                  <c:v>44338</c:v>
                </c:pt>
                <c:pt idx="1772">
                  <c:v>44339</c:v>
                </c:pt>
                <c:pt idx="1773">
                  <c:v>44340</c:v>
                </c:pt>
                <c:pt idx="1774">
                  <c:v>44341</c:v>
                </c:pt>
                <c:pt idx="1775">
                  <c:v>44342</c:v>
                </c:pt>
                <c:pt idx="1776">
                  <c:v>44343</c:v>
                </c:pt>
                <c:pt idx="1777">
                  <c:v>44344</c:v>
                </c:pt>
                <c:pt idx="1778">
                  <c:v>44345</c:v>
                </c:pt>
                <c:pt idx="1779">
                  <c:v>44346</c:v>
                </c:pt>
                <c:pt idx="1780">
                  <c:v>44347</c:v>
                </c:pt>
                <c:pt idx="1781">
                  <c:v>44348</c:v>
                </c:pt>
                <c:pt idx="1782">
                  <c:v>44349</c:v>
                </c:pt>
                <c:pt idx="1783">
                  <c:v>44350</c:v>
                </c:pt>
                <c:pt idx="1784">
                  <c:v>44351</c:v>
                </c:pt>
                <c:pt idx="1785">
                  <c:v>44352</c:v>
                </c:pt>
                <c:pt idx="1786">
                  <c:v>44353</c:v>
                </c:pt>
                <c:pt idx="1787">
                  <c:v>44354</c:v>
                </c:pt>
                <c:pt idx="1788">
                  <c:v>44355</c:v>
                </c:pt>
                <c:pt idx="1789">
                  <c:v>44356</c:v>
                </c:pt>
                <c:pt idx="1790">
                  <c:v>44357</c:v>
                </c:pt>
                <c:pt idx="1791">
                  <c:v>44358</c:v>
                </c:pt>
                <c:pt idx="1792">
                  <c:v>44359</c:v>
                </c:pt>
                <c:pt idx="1793">
                  <c:v>44360</c:v>
                </c:pt>
                <c:pt idx="1794">
                  <c:v>44361</c:v>
                </c:pt>
                <c:pt idx="1795">
                  <c:v>44362</c:v>
                </c:pt>
                <c:pt idx="1796">
                  <c:v>44363</c:v>
                </c:pt>
                <c:pt idx="1797">
                  <c:v>44364</c:v>
                </c:pt>
                <c:pt idx="1798">
                  <c:v>44365</c:v>
                </c:pt>
                <c:pt idx="1799">
                  <c:v>44366</c:v>
                </c:pt>
                <c:pt idx="1800">
                  <c:v>44367</c:v>
                </c:pt>
                <c:pt idx="1801">
                  <c:v>44368</c:v>
                </c:pt>
                <c:pt idx="1802">
                  <c:v>44369</c:v>
                </c:pt>
                <c:pt idx="1803">
                  <c:v>44370</c:v>
                </c:pt>
                <c:pt idx="1804">
                  <c:v>44371</c:v>
                </c:pt>
                <c:pt idx="1805">
                  <c:v>44372</c:v>
                </c:pt>
                <c:pt idx="1806">
                  <c:v>44373</c:v>
                </c:pt>
                <c:pt idx="1807">
                  <c:v>44374</c:v>
                </c:pt>
                <c:pt idx="1808">
                  <c:v>44375</c:v>
                </c:pt>
                <c:pt idx="1809">
                  <c:v>44376</c:v>
                </c:pt>
                <c:pt idx="1810">
                  <c:v>44377</c:v>
                </c:pt>
                <c:pt idx="1811">
                  <c:v>44378</c:v>
                </c:pt>
                <c:pt idx="1812">
                  <c:v>44379</c:v>
                </c:pt>
                <c:pt idx="1813">
                  <c:v>44380</c:v>
                </c:pt>
                <c:pt idx="1814">
                  <c:v>44381</c:v>
                </c:pt>
                <c:pt idx="1815">
                  <c:v>44382</c:v>
                </c:pt>
                <c:pt idx="1816">
                  <c:v>44383</c:v>
                </c:pt>
                <c:pt idx="1817">
                  <c:v>44384</c:v>
                </c:pt>
                <c:pt idx="1818">
                  <c:v>44385</c:v>
                </c:pt>
                <c:pt idx="1819">
                  <c:v>44386</c:v>
                </c:pt>
                <c:pt idx="1820">
                  <c:v>44387</c:v>
                </c:pt>
                <c:pt idx="1821">
                  <c:v>44388</c:v>
                </c:pt>
                <c:pt idx="1822">
                  <c:v>44389</c:v>
                </c:pt>
                <c:pt idx="1823">
                  <c:v>44390</c:v>
                </c:pt>
                <c:pt idx="1824">
                  <c:v>44391</c:v>
                </c:pt>
                <c:pt idx="1825">
                  <c:v>44392</c:v>
                </c:pt>
                <c:pt idx="1826">
                  <c:v>44393</c:v>
                </c:pt>
                <c:pt idx="1827">
                  <c:v>44394</c:v>
                </c:pt>
                <c:pt idx="1828">
                  <c:v>44395</c:v>
                </c:pt>
                <c:pt idx="1829">
                  <c:v>44396</c:v>
                </c:pt>
                <c:pt idx="1830">
                  <c:v>44397</c:v>
                </c:pt>
                <c:pt idx="1831">
                  <c:v>44398</c:v>
                </c:pt>
                <c:pt idx="1832">
                  <c:v>44399</c:v>
                </c:pt>
                <c:pt idx="1833">
                  <c:v>44400</c:v>
                </c:pt>
                <c:pt idx="1834">
                  <c:v>44401</c:v>
                </c:pt>
                <c:pt idx="1835">
                  <c:v>44402</c:v>
                </c:pt>
                <c:pt idx="1836">
                  <c:v>44403</c:v>
                </c:pt>
                <c:pt idx="1837">
                  <c:v>44404</c:v>
                </c:pt>
                <c:pt idx="1838">
                  <c:v>44405</c:v>
                </c:pt>
                <c:pt idx="1839">
                  <c:v>44406</c:v>
                </c:pt>
                <c:pt idx="1840">
                  <c:v>44407</c:v>
                </c:pt>
                <c:pt idx="1841">
                  <c:v>44408</c:v>
                </c:pt>
                <c:pt idx="1842">
                  <c:v>44409</c:v>
                </c:pt>
                <c:pt idx="1843">
                  <c:v>44410</c:v>
                </c:pt>
                <c:pt idx="1844">
                  <c:v>44411</c:v>
                </c:pt>
                <c:pt idx="1845">
                  <c:v>44412</c:v>
                </c:pt>
                <c:pt idx="1846">
                  <c:v>44413</c:v>
                </c:pt>
                <c:pt idx="1847">
                  <c:v>44414</c:v>
                </c:pt>
                <c:pt idx="1848">
                  <c:v>44415</c:v>
                </c:pt>
                <c:pt idx="1849">
                  <c:v>44416</c:v>
                </c:pt>
                <c:pt idx="1850">
                  <c:v>44417</c:v>
                </c:pt>
                <c:pt idx="1851">
                  <c:v>44418</c:v>
                </c:pt>
                <c:pt idx="1852">
                  <c:v>44419</c:v>
                </c:pt>
                <c:pt idx="1853">
                  <c:v>44420</c:v>
                </c:pt>
                <c:pt idx="1854">
                  <c:v>44421</c:v>
                </c:pt>
                <c:pt idx="1855">
                  <c:v>44422</c:v>
                </c:pt>
                <c:pt idx="1856">
                  <c:v>44423</c:v>
                </c:pt>
                <c:pt idx="1857">
                  <c:v>44424</c:v>
                </c:pt>
                <c:pt idx="1858">
                  <c:v>44425</c:v>
                </c:pt>
                <c:pt idx="1859">
                  <c:v>44426</c:v>
                </c:pt>
                <c:pt idx="1860">
                  <c:v>44427</c:v>
                </c:pt>
                <c:pt idx="1861">
                  <c:v>44428</c:v>
                </c:pt>
                <c:pt idx="1862">
                  <c:v>44429</c:v>
                </c:pt>
                <c:pt idx="1863">
                  <c:v>44430</c:v>
                </c:pt>
                <c:pt idx="1864">
                  <c:v>44431</c:v>
                </c:pt>
                <c:pt idx="1865">
                  <c:v>44432</c:v>
                </c:pt>
                <c:pt idx="1866">
                  <c:v>44433</c:v>
                </c:pt>
                <c:pt idx="1867">
                  <c:v>44434</c:v>
                </c:pt>
                <c:pt idx="1868">
                  <c:v>44435</c:v>
                </c:pt>
                <c:pt idx="1869">
                  <c:v>44436</c:v>
                </c:pt>
                <c:pt idx="1870">
                  <c:v>44437</c:v>
                </c:pt>
                <c:pt idx="1871">
                  <c:v>44438</c:v>
                </c:pt>
                <c:pt idx="1872">
                  <c:v>44439</c:v>
                </c:pt>
                <c:pt idx="1873">
                  <c:v>44440</c:v>
                </c:pt>
                <c:pt idx="1874">
                  <c:v>44441</c:v>
                </c:pt>
                <c:pt idx="1875">
                  <c:v>44442</c:v>
                </c:pt>
                <c:pt idx="1876">
                  <c:v>44443</c:v>
                </c:pt>
                <c:pt idx="1877">
                  <c:v>44444</c:v>
                </c:pt>
                <c:pt idx="1878">
                  <c:v>44445</c:v>
                </c:pt>
                <c:pt idx="1879">
                  <c:v>44446</c:v>
                </c:pt>
                <c:pt idx="1880">
                  <c:v>44447</c:v>
                </c:pt>
                <c:pt idx="1881">
                  <c:v>44448</c:v>
                </c:pt>
                <c:pt idx="1882">
                  <c:v>44449</c:v>
                </c:pt>
                <c:pt idx="1883">
                  <c:v>44450</c:v>
                </c:pt>
                <c:pt idx="1884">
                  <c:v>44451</c:v>
                </c:pt>
                <c:pt idx="1885">
                  <c:v>44452</c:v>
                </c:pt>
                <c:pt idx="1886">
                  <c:v>44453</c:v>
                </c:pt>
                <c:pt idx="1887">
                  <c:v>44454</c:v>
                </c:pt>
                <c:pt idx="1888">
                  <c:v>44455</c:v>
                </c:pt>
                <c:pt idx="1889">
                  <c:v>44456</c:v>
                </c:pt>
                <c:pt idx="1890">
                  <c:v>44457</c:v>
                </c:pt>
                <c:pt idx="1891">
                  <c:v>44458</c:v>
                </c:pt>
                <c:pt idx="1892">
                  <c:v>44459</c:v>
                </c:pt>
                <c:pt idx="1893">
                  <c:v>44460</c:v>
                </c:pt>
                <c:pt idx="1894">
                  <c:v>44461</c:v>
                </c:pt>
                <c:pt idx="1895">
                  <c:v>44462</c:v>
                </c:pt>
                <c:pt idx="1896">
                  <c:v>44463</c:v>
                </c:pt>
                <c:pt idx="1897">
                  <c:v>44464</c:v>
                </c:pt>
                <c:pt idx="1898">
                  <c:v>44465</c:v>
                </c:pt>
                <c:pt idx="1899">
                  <c:v>44466</c:v>
                </c:pt>
                <c:pt idx="1900">
                  <c:v>44467</c:v>
                </c:pt>
                <c:pt idx="1901">
                  <c:v>44468</c:v>
                </c:pt>
                <c:pt idx="1902">
                  <c:v>44469</c:v>
                </c:pt>
                <c:pt idx="1903">
                  <c:v>44470</c:v>
                </c:pt>
                <c:pt idx="1904">
                  <c:v>44471</c:v>
                </c:pt>
                <c:pt idx="1905">
                  <c:v>44472</c:v>
                </c:pt>
                <c:pt idx="1906">
                  <c:v>44473</c:v>
                </c:pt>
                <c:pt idx="1907">
                  <c:v>44474</c:v>
                </c:pt>
                <c:pt idx="1908">
                  <c:v>44475</c:v>
                </c:pt>
                <c:pt idx="1909">
                  <c:v>44476</c:v>
                </c:pt>
                <c:pt idx="1910">
                  <c:v>44477</c:v>
                </c:pt>
                <c:pt idx="1911">
                  <c:v>44478</c:v>
                </c:pt>
                <c:pt idx="1912">
                  <c:v>44479</c:v>
                </c:pt>
                <c:pt idx="1913">
                  <c:v>44480</c:v>
                </c:pt>
                <c:pt idx="1914">
                  <c:v>44481</c:v>
                </c:pt>
                <c:pt idx="1915">
                  <c:v>44482</c:v>
                </c:pt>
                <c:pt idx="1916">
                  <c:v>44483</c:v>
                </c:pt>
                <c:pt idx="1917">
                  <c:v>44484</c:v>
                </c:pt>
                <c:pt idx="1918">
                  <c:v>44485</c:v>
                </c:pt>
                <c:pt idx="1919">
                  <c:v>44486</c:v>
                </c:pt>
                <c:pt idx="1920">
                  <c:v>44487</c:v>
                </c:pt>
                <c:pt idx="1921">
                  <c:v>44488</c:v>
                </c:pt>
                <c:pt idx="1922">
                  <c:v>44489</c:v>
                </c:pt>
                <c:pt idx="1923">
                  <c:v>44490</c:v>
                </c:pt>
                <c:pt idx="1924">
                  <c:v>44491</c:v>
                </c:pt>
                <c:pt idx="1925">
                  <c:v>44492</c:v>
                </c:pt>
                <c:pt idx="1926">
                  <c:v>44493</c:v>
                </c:pt>
                <c:pt idx="1927">
                  <c:v>44494</c:v>
                </c:pt>
                <c:pt idx="1928">
                  <c:v>44495</c:v>
                </c:pt>
                <c:pt idx="1929">
                  <c:v>44496</c:v>
                </c:pt>
                <c:pt idx="1930">
                  <c:v>44497</c:v>
                </c:pt>
                <c:pt idx="1931">
                  <c:v>44498</c:v>
                </c:pt>
                <c:pt idx="1932">
                  <c:v>44499</c:v>
                </c:pt>
                <c:pt idx="1933">
                  <c:v>44500</c:v>
                </c:pt>
                <c:pt idx="1934">
                  <c:v>44501</c:v>
                </c:pt>
                <c:pt idx="1935">
                  <c:v>44502</c:v>
                </c:pt>
                <c:pt idx="1936">
                  <c:v>44503</c:v>
                </c:pt>
                <c:pt idx="1937">
                  <c:v>44504</c:v>
                </c:pt>
                <c:pt idx="1938">
                  <c:v>44505</c:v>
                </c:pt>
                <c:pt idx="1939">
                  <c:v>44506</c:v>
                </c:pt>
                <c:pt idx="1940">
                  <c:v>44507</c:v>
                </c:pt>
                <c:pt idx="1941">
                  <c:v>44508</c:v>
                </c:pt>
                <c:pt idx="1942">
                  <c:v>44509</c:v>
                </c:pt>
                <c:pt idx="1943">
                  <c:v>44510</c:v>
                </c:pt>
                <c:pt idx="1944">
                  <c:v>44511</c:v>
                </c:pt>
                <c:pt idx="1945">
                  <c:v>44512</c:v>
                </c:pt>
                <c:pt idx="1946">
                  <c:v>44513</c:v>
                </c:pt>
                <c:pt idx="1947">
                  <c:v>44514</c:v>
                </c:pt>
                <c:pt idx="1948">
                  <c:v>44515</c:v>
                </c:pt>
                <c:pt idx="1949">
                  <c:v>44516</c:v>
                </c:pt>
                <c:pt idx="1950">
                  <c:v>44517</c:v>
                </c:pt>
                <c:pt idx="1951">
                  <c:v>44518</c:v>
                </c:pt>
                <c:pt idx="1952">
                  <c:v>44519</c:v>
                </c:pt>
                <c:pt idx="1953">
                  <c:v>44520</c:v>
                </c:pt>
                <c:pt idx="1954">
                  <c:v>44521</c:v>
                </c:pt>
                <c:pt idx="1955">
                  <c:v>44522</c:v>
                </c:pt>
                <c:pt idx="1956">
                  <c:v>44523</c:v>
                </c:pt>
                <c:pt idx="1957">
                  <c:v>44524</c:v>
                </c:pt>
                <c:pt idx="1958">
                  <c:v>44525</c:v>
                </c:pt>
                <c:pt idx="1959">
                  <c:v>44526</c:v>
                </c:pt>
                <c:pt idx="1960">
                  <c:v>44527</c:v>
                </c:pt>
                <c:pt idx="1961">
                  <c:v>44528</c:v>
                </c:pt>
                <c:pt idx="1962">
                  <c:v>44529</c:v>
                </c:pt>
                <c:pt idx="1963">
                  <c:v>44530</c:v>
                </c:pt>
                <c:pt idx="1964">
                  <c:v>44531</c:v>
                </c:pt>
                <c:pt idx="1965">
                  <c:v>44532</c:v>
                </c:pt>
                <c:pt idx="1966">
                  <c:v>44533</c:v>
                </c:pt>
                <c:pt idx="1967">
                  <c:v>44534</c:v>
                </c:pt>
                <c:pt idx="1968">
                  <c:v>44535</c:v>
                </c:pt>
                <c:pt idx="1969">
                  <c:v>44536</c:v>
                </c:pt>
                <c:pt idx="1970">
                  <c:v>44537</c:v>
                </c:pt>
                <c:pt idx="1971">
                  <c:v>44538</c:v>
                </c:pt>
                <c:pt idx="1972">
                  <c:v>44539</c:v>
                </c:pt>
                <c:pt idx="1973">
                  <c:v>44540</c:v>
                </c:pt>
                <c:pt idx="1974">
                  <c:v>44541</c:v>
                </c:pt>
                <c:pt idx="1975">
                  <c:v>44542</c:v>
                </c:pt>
                <c:pt idx="1976">
                  <c:v>44543</c:v>
                </c:pt>
                <c:pt idx="1977">
                  <c:v>44544</c:v>
                </c:pt>
                <c:pt idx="1978">
                  <c:v>44545</c:v>
                </c:pt>
                <c:pt idx="1979">
                  <c:v>44546</c:v>
                </c:pt>
                <c:pt idx="1980">
                  <c:v>44547</c:v>
                </c:pt>
                <c:pt idx="1981">
                  <c:v>44548</c:v>
                </c:pt>
                <c:pt idx="1982">
                  <c:v>44549</c:v>
                </c:pt>
                <c:pt idx="1983">
                  <c:v>44550</c:v>
                </c:pt>
                <c:pt idx="1984">
                  <c:v>44551</c:v>
                </c:pt>
                <c:pt idx="1985">
                  <c:v>44552</c:v>
                </c:pt>
                <c:pt idx="1986">
                  <c:v>44553</c:v>
                </c:pt>
                <c:pt idx="1987">
                  <c:v>44554</c:v>
                </c:pt>
                <c:pt idx="1988">
                  <c:v>44555</c:v>
                </c:pt>
                <c:pt idx="1989">
                  <c:v>44556</c:v>
                </c:pt>
                <c:pt idx="1990">
                  <c:v>44557</c:v>
                </c:pt>
                <c:pt idx="1991">
                  <c:v>44558</c:v>
                </c:pt>
                <c:pt idx="1992">
                  <c:v>44559</c:v>
                </c:pt>
                <c:pt idx="1993">
                  <c:v>44560</c:v>
                </c:pt>
                <c:pt idx="1994">
                  <c:v>44561</c:v>
                </c:pt>
                <c:pt idx="1995">
                  <c:v>44562</c:v>
                </c:pt>
                <c:pt idx="1996">
                  <c:v>44563</c:v>
                </c:pt>
                <c:pt idx="1997">
                  <c:v>44564</c:v>
                </c:pt>
                <c:pt idx="1998">
                  <c:v>44565</c:v>
                </c:pt>
                <c:pt idx="1999">
                  <c:v>44566</c:v>
                </c:pt>
                <c:pt idx="2000">
                  <c:v>44567</c:v>
                </c:pt>
                <c:pt idx="2001">
                  <c:v>44568</c:v>
                </c:pt>
                <c:pt idx="2002">
                  <c:v>44569</c:v>
                </c:pt>
                <c:pt idx="2003">
                  <c:v>44570</c:v>
                </c:pt>
                <c:pt idx="2004">
                  <c:v>44571</c:v>
                </c:pt>
                <c:pt idx="2005">
                  <c:v>44572</c:v>
                </c:pt>
                <c:pt idx="2006">
                  <c:v>44573</c:v>
                </c:pt>
                <c:pt idx="2007">
                  <c:v>44574</c:v>
                </c:pt>
                <c:pt idx="2008">
                  <c:v>44575</c:v>
                </c:pt>
                <c:pt idx="2009">
                  <c:v>44576</c:v>
                </c:pt>
                <c:pt idx="2010">
                  <c:v>44577</c:v>
                </c:pt>
                <c:pt idx="2011">
                  <c:v>44578</c:v>
                </c:pt>
                <c:pt idx="2012">
                  <c:v>44579</c:v>
                </c:pt>
                <c:pt idx="2013">
                  <c:v>44580</c:v>
                </c:pt>
                <c:pt idx="2014">
                  <c:v>44581</c:v>
                </c:pt>
                <c:pt idx="2015">
                  <c:v>44582</c:v>
                </c:pt>
                <c:pt idx="2016">
                  <c:v>44583</c:v>
                </c:pt>
                <c:pt idx="2017">
                  <c:v>44584</c:v>
                </c:pt>
                <c:pt idx="2018">
                  <c:v>44585</c:v>
                </c:pt>
                <c:pt idx="2019">
                  <c:v>44586</c:v>
                </c:pt>
                <c:pt idx="2020">
                  <c:v>44587</c:v>
                </c:pt>
                <c:pt idx="2021">
                  <c:v>44588</c:v>
                </c:pt>
                <c:pt idx="2022">
                  <c:v>44589</c:v>
                </c:pt>
                <c:pt idx="2023">
                  <c:v>44590</c:v>
                </c:pt>
                <c:pt idx="2024">
                  <c:v>44591</c:v>
                </c:pt>
                <c:pt idx="2025">
                  <c:v>44592</c:v>
                </c:pt>
                <c:pt idx="2026">
                  <c:v>44593</c:v>
                </c:pt>
                <c:pt idx="2027">
                  <c:v>44594</c:v>
                </c:pt>
                <c:pt idx="2028">
                  <c:v>44595</c:v>
                </c:pt>
                <c:pt idx="2029">
                  <c:v>44596</c:v>
                </c:pt>
                <c:pt idx="2030">
                  <c:v>44597</c:v>
                </c:pt>
                <c:pt idx="2031">
                  <c:v>44598</c:v>
                </c:pt>
                <c:pt idx="2032">
                  <c:v>44599</c:v>
                </c:pt>
                <c:pt idx="2033">
                  <c:v>44600</c:v>
                </c:pt>
                <c:pt idx="2034">
                  <c:v>44601</c:v>
                </c:pt>
                <c:pt idx="2035">
                  <c:v>44602</c:v>
                </c:pt>
                <c:pt idx="2036">
                  <c:v>44603</c:v>
                </c:pt>
                <c:pt idx="2037">
                  <c:v>44604</c:v>
                </c:pt>
                <c:pt idx="2038">
                  <c:v>44605</c:v>
                </c:pt>
                <c:pt idx="2039">
                  <c:v>44606</c:v>
                </c:pt>
                <c:pt idx="2040">
                  <c:v>44607</c:v>
                </c:pt>
                <c:pt idx="2041">
                  <c:v>44608</c:v>
                </c:pt>
                <c:pt idx="2042">
                  <c:v>44609</c:v>
                </c:pt>
                <c:pt idx="2043">
                  <c:v>44610</c:v>
                </c:pt>
                <c:pt idx="2044">
                  <c:v>44611</c:v>
                </c:pt>
                <c:pt idx="2045">
                  <c:v>44612</c:v>
                </c:pt>
                <c:pt idx="2046">
                  <c:v>44613</c:v>
                </c:pt>
                <c:pt idx="2047">
                  <c:v>44614</c:v>
                </c:pt>
                <c:pt idx="2048">
                  <c:v>44615</c:v>
                </c:pt>
                <c:pt idx="2049">
                  <c:v>44616</c:v>
                </c:pt>
                <c:pt idx="2050">
                  <c:v>44617</c:v>
                </c:pt>
                <c:pt idx="2051">
                  <c:v>44618</c:v>
                </c:pt>
                <c:pt idx="2052">
                  <c:v>44619</c:v>
                </c:pt>
                <c:pt idx="2053">
                  <c:v>44620</c:v>
                </c:pt>
                <c:pt idx="2054">
                  <c:v>44621</c:v>
                </c:pt>
                <c:pt idx="2055">
                  <c:v>44622</c:v>
                </c:pt>
                <c:pt idx="2056">
                  <c:v>44623</c:v>
                </c:pt>
                <c:pt idx="2057">
                  <c:v>44624</c:v>
                </c:pt>
                <c:pt idx="2058">
                  <c:v>44625</c:v>
                </c:pt>
                <c:pt idx="2059">
                  <c:v>44626</c:v>
                </c:pt>
                <c:pt idx="2060">
                  <c:v>44627</c:v>
                </c:pt>
                <c:pt idx="2061">
                  <c:v>44628</c:v>
                </c:pt>
                <c:pt idx="2062">
                  <c:v>44629</c:v>
                </c:pt>
                <c:pt idx="2063">
                  <c:v>44630</c:v>
                </c:pt>
                <c:pt idx="2064">
                  <c:v>44631</c:v>
                </c:pt>
                <c:pt idx="2065">
                  <c:v>44632</c:v>
                </c:pt>
                <c:pt idx="2066">
                  <c:v>44633</c:v>
                </c:pt>
                <c:pt idx="2067">
                  <c:v>44634</c:v>
                </c:pt>
                <c:pt idx="2068">
                  <c:v>44635</c:v>
                </c:pt>
                <c:pt idx="2069">
                  <c:v>44636</c:v>
                </c:pt>
                <c:pt idx="2070">
                  <c:v>44637</c:v>
                </c:pt>
                <c:pt idx="2071">
                  <c:v>44638</c:v>
                </c:pt>
                <c:pt idx="2072">
                  <c:v>44639</c:v>
                </c:pt>
                <c:pt idx="2073">
                  <c:v>44640</c:v>
                </c:pt>
                <c:pt idx="2074">
                  <c:v>44641</c:v>
                </c:pt>
                <c:pt idx="2075">
                  <c:v>44642</c:v>
                </c:pt>
                <c:pt idx="2076">
                  <c:v>44643</c:v>
                </c:pt>
                <c:pt idx="2077">
                  <c:v>44644</c:v>
                </c:pt>
                <c:pt idx="2078">
                  <c:v>44645</c:v>
                </c:pt>
                <c:pt idx="2079">
                  <c:v>44646</c:v>
                </c:pt>
                <c:pt idx="2080">
                  <c:v>44647</c:v>
                </c:pt>
                <c:pt idx="2081">
                  <c:v>44648</c:v>
                </c:pt>
                <c:pt idx="2082">
                  <c:v>44649</c:v>
                </c:pt>
                <c:pt idx="2083">
                  <c:v>44650</c:v>
                </c:pt>
                <c:pt idx="2084">
                  <c:v>44651</c:v>
                </c:pt>
                <c:pt idx="2085">
                  <c:v>44652</c:v>
                </c:pt>
                <c:pt idx="2086">
                  <c:v>44653</c:v>
                </c:pt>
                <c:pt idx="2087">
                  <c:v>44654</c:v>
                </c:pt>
                <c:pt idx="2088">
                  <c:v>44655</c:v>
                </c:pt>
                <c:pt idx="2089">
                  <c:v>44656</c:v>
                </c:pt>
                <c:pt idx="2090">
                  <c:v>44657</c:v>
                </c:pt>
                <c:pt idx="2091">
                  <c:v>44658</c:v>
                </c:pt>
                <c:pt idx="2092">
                  <c:v>44659</c:v>
                </c:pt>
                <c:pt idx="2093">
                  <c:v>44660</c:v>
                </c:pt>
                <c:pt idx="2094">
                  <c:v>44661</c:v>
                </c:pt>
                <c:pt idx="2095">
                  <c:v>44662</c:v>
                </c:pt>
                <c:pt idx="2096">
                  <c:v>44663</c:v>
                </c:pt>
                <c:pt idx="2097">
                  <c:v>44664</c:v>
                </c:pt>
                <c:pt idx="2098">
                  <c:v>44665</c:v>
                </c:pt>
                <c:pt idx="2099">
                  <c:v>44666</c:v>
                </c:pt>
                <c:pt idx="2100">
                  <c:v>44667</c:v>
                </c:pt>
                <c:pt idx="2101">
                  <c:v>44668</c:v>
                </c:pt>
                <c:pt idx="2102">
                  <c:v>44669</c:v>
                </c:pt>
                <c:pt idx="2103">
                  <c:v>44670</c:v>
                </c:pt>
                <c:pt idx="2104">
                  <c:v>44671</c:v>
                </c:pt>
                <c:pt idx="2105">
                  <c:v>44672</c:v>
                </c:pt>
                <c:pt idx="2106">
                  <c:v>44673</c:v>
                </c:pt>
                <c:pt idx="2107">
                  <c:v>44674</c:v>
                </c:pt>
                <c:pt idx="2108">
                  <c:v>44675</c:v>
                </c:pt>
                <c:pt idx="2109">
                  <c:v>44676</c:v>
                </c:pt>
                <c:pt idx="2110">
                  <c:v>44677</c:v>
                </c:pt>
                <c:pt idx="2111">
                  <c:v>44678</c:v>
                </c:pt>
                <c:pt idx="2112">
                  <c:v>44679</c:v>
                </c:pt>
                <c:pt idx="2113">
                  <c:v>44680</c:v>
                </c:pt>
                <c:pt idx="2114">
                  <c:v>44681</c:v>
                </c:pt>
                <c:pt idx="2115">
                  <c:v>44682</c:v>
                </c:pt>
                <c:pt idx="2116">
                  <c:v>44683</c:v>
                </c:pt>
                <c:pt idx="2117">
                  <c:v>44684</c:v>
                </c:pt>
                <c:pt idx="2118">
                  <c:v>44685</c:v>
                </c:pt>
                <c:pt idx="2119">
                  <c:v>44686</c:v>
                </c:pt>
                <c:pt idx="2120">
                  <c:v>44687</c:v>
                </c:pt>
                <c:pt idx="2121">
                  <c:v>44688</c:v>
                </c:pt>
                <c:pt idx="2122">
                  <c:v>44689</c:v>
                </c:pt>
                <c:pt idx="2123">
                  <c:v>44690</c:v>
                </c:pt>
                <c:pt idx="2124">
                  <c:v>44691</c:v>
                </c:pt>
                <c:pt idx="2125">
                  <c:v>44692</c:v>
                </c:pt>
                <c:pt idx="2126">
                  <c:v>44693</c:v>
                </c:pt>
                <c:pt idx="2127">
                  <c:v>44694</c:v>
                </c:pt>
                <c:pt idx="2128">
                  <c:v>44695</c:v>
                </c:pt>
                <c:pt idx="2129">
                  <c:v>44696</c:v>
                </c:pt>
                <c:pt idx="2130">
                  <c:v>44697</c:v>
                </c:pt>
                <c:pt idx="2131">
                  <c:v>44698</c:v>
                </c:pt>
                <c:pt idx="2132">
                  <c:v>44699</c:v>
                </c:pt>
                <c:pt idx="2133">
                  <c:v>44700</c:v>
                </c:pt>
                <c:pt idx="2134">
                  <c:v>44701</c:v>
                </c:pt>
                <c:pt idx="2135">
                  <c:v>44702</c:v>
                </c:pt>
                <c:pt idx="2136">
                  <c:v>44703</c:v>
                </c:pt>
                <c:pt idx="2137">
                  <c:v>44704</c:v>
                </c:pt>
                <c:pt idx="2138">
                  <c:v>44705</c:v>
                </c:pt>
              </c:numCache>
            </c:numRef>
          </c:cat>
          <c:val>
            <c:numRef>
              <c:f>Sheet1!$B$2:$B$2140</c:f>
              <c:numCache>
                <c:formatCode>General</c:formatCode>
                <c:ptCount val="2139"/>
                <c:pt idx="609">
                  <c:v>3515</c:v>
                </c:pt>
                <c:pt idx="610">
                  <c:v>1103</c:v>
                </c:pt>
                <c:pt idx="611">
                  <c:v>593</c:v>
                </c:pt>
                <c:pt idx="612">
                  <c:v>474</c:v>
                </c:pt>
                <c:pt idx="613">
                  <c:v>235</c:v>
                </c:pt>
                <c:pt idx="614">
                  <c:v>2792</c:v>
                </c:pt>
                <c:pt idx="615">
                  <c:v>581</c:v>
                </c:pt>
                <c:pt idx="616">
                  <c:v>1562</c:v>
                </c:pt>
                <c:pt idx="617">
                  <c:v>540</c:v>
                </c:pt>
                <c:pt idx="618">
                  <c:v>379</c:v>
                </c:pt>
                <c:pt idx="619">
                  <c:v>1870</c:v>
                </c:pt>
                <c:pt idx="620">
                  <c:v>1510</c:v>
                </c:pt>
                <c:pt idx="621">
                  <c:v>947</c:v>
                </c:pt>
                <c:pt idx="622">
                  <c:v>1907</c:v>
                </c:pt>
                <c:pt idx="623">
                  <c:v>3094</c:v>
                </c:pt>
                <c:pt idx="624">
                  <c:v>1875</c:v>
                </c:pt>
                <c:pt idx="625">
                  <c:v>773</c:v>
                </c:pt>
                <c:pt idx="626">
                  <c:v>483</c:v>
                </c:pt>
                <c:pt idx="627">
                  <c:v>438</c:v>
                </c:pt>
                <c:pt idx="628">
                  <c:v>283</c:v>
                </c:pt>
                <c:pt idx="629">
                  <c:v>285</c:v>
                </c:pt>
                <c:pt idx="630">
                  <c:v>374</c:v>
                </c:pt>
                <c:pt idx="631">
                  <c:v>525</c:v>
                </c:pt>
                <c:pt idx="632">
                  <c:v>596</c:v>
                </c:pt>
                <c:pt idx="633">
                  <c:v>373</c:v>
                </c:pt>
                <c:pt idx="634">
                  <c:v>1231</c:v>
                </c:pt>
                <c:pt idx="635">
                  <c:v>504</c:v>
                </c:pt>
                <c:pt idx="636">
                  <c:v>696</c:v>
                </c:pt>
                <c:pt idx="637">
                  <c:v>552</c:v>
                </c:pt>
                <c:pt idx="638">
                  <c:v>360</c:v>
                </c:pt>
                <c:pt idx="639">
                  <c:v>647</c:v>
                </c:pt>
                <c:pt idx="640">
                  <c:v>445</c:v>
                </c:pt>
                <c:pt idx="641">
                  <c:v>937</c:v>
                </c:pt>
                <c:pt idx="642">
                  <c:v>723</c:v>
                </c:pt>
                <c:pt idx="643">
                  <c:v>2976</c:v>
                </c:pt>
                <c:pt idx="644">
                  <c:v>4382</c:v>
                </c:pt>
                <c:pt idx="645">
                  <c:v>4734</c:v>
                </c:pt>
                <c:pt idx="646">
                  <c:v>4505</c:v>
                </c:pt>
                <c:pt idx="647">
                  <c:v>4541</c:v>
                </c:pt>
                <c:pt idx="648">
                  <c:v>4267</c:v>
                </c:pt>
                <c:pt idx="649">
                  <c:v>3927</c:v>
                </c:pt>
                <c:pt idx="650">
                  <c:v>4349</c:v>
                </c:pt>
                <c:pt idx="651">
                  <c:v>4046</c:v>
                </c:pt>
                <c:pt idx="652">
                  <c:v>3948</c:v>
                </c:pt>
                <c:pt idx="653">
                  <c:v>4157</c:v>
                </c:pt>
                <c:pt idx="654">
                  <c:v>4645</c:v>
                </c:pt>
                <c:pt idx="655">
                  <c:v>3913</c:v>
                </c:pt>
                <c:pt idx="656">
                  <c:v>3589</c:v>
                </c:pt>
                <c:pt idx="657">
                  <c:v>4075</c:v>
                </c:pt>
                <c:pt idx="658">
                  <c:v>4180</c:v>
                </c:pt>
                <c:pt idx="659">
                  <c:v>4795</c:v>
                </c:pt>
                <c:pt idx="660">
                  <c:v>5360</c:v>
                </c:pt>
                <c:pt idx="661">
                  <c:v>3783</c:v>
                </c:pt>
                <c:pt idx="662">
                  <c:v>3423</c:v>
                </c:pt>
                <c:pt idx="663">
                  <c:v>3240</c:v>
                </c:pt>
                <c:pt idx="664">
                  <c:v>3996</c:v>
                </c:pt>
                <c:pt idx="665">
                  <c:v>3907</c:v>
                </c:pt>
                <c:pt idx="666">
                  <c:v>4307</c:v>
                </c:pt>
                <c:pt idx="667">
                  <c:v>4451</c:v>
                </c:pt>
                <c:pt idx="668">
                  <c:v>4704</c:v>
                </c:pt>
                <c:pt idx="669">
                  <c:v>3827</c:v>
                </c:pt>
                <c:pt idx="670">
                  <c:v>3854</c:v>
                </c:pt>
                <c:pt idx="671">
                  <c:v>4243</c:v>
                </c:pt>
                <c:pt idx="672">
                  <c:v>4541</c:v>
                </c:pt>
                <c:pt idx="673">
                  <c:v>1524</c:v>
                </c:pt>
                <c:pt idx="674">
                  <c:v>955</c:v>
                </c:pt>
                <c:pt idx="675">
                  <c:v>2196</c:v>
                </c:pt>
                <c:pt idx="676">
                  <c:v>1892</c:v>
                </c:pt>
                <c:pt idx="677">
                  <c:v>4299</c:v>
                </c:pt>
                <c:pt idx="678">
                  <c:v>4469</c:v>
                </c:pt>
                <c:pt idx="679">
                  <c:v>2006</c:v>
                </c:pt>
                <c:pt idx="680">
                  <c:v>1730</c:v>
                </c:pt>
                <c:pt idx="681">
                  <c:v>1311</c:v>
                </c:pt>
                <c:pt idx="682">
                  <c:v>1127</c:v>
                </c:pt>
                <c:pt idx="683">
                  <c:v>617</c:v>
                </c:pt>
                <c:pt idx="684">
                  <c:v>801</c:v>
                </c:pt>
                <c:pt idx="685">
                  <c:v>753</c:v>
                </c:pt>
                <c:pt idx="686">
                  <c:v>3279</c:v>
                </c:pt>
                <c:pt idx="687">
                  <c:v>4607</c:v>
                </c:pt>
                <c:pt idx="688">
                  <c:v>3284</c:v>
                </c:pt>
                <c:pt idx="689">
                  <c:v>1309</c:v>
                </c:pt>
                <c:pt idx="690">
                  <c:v>2036</c:v>
                </c:pt>
                <c:pt idx="691">
                  <c:v>2573</c:v>
                </c:pt>
                <c:pt idx="692">
                  <c:v>3099</c:v>
                </c:pt>
                <c:pt idx="693">
                  <c:v>2738</c:v>
                </c:pt>
                <c:pt idx="694">
                  <c:v>4243</c:v>
                </c:pt>
                <c:pt idx="695">
                  <c:v>5612</c:v>
                </c:pt>
                <c:pt idx="696">
                  <c:v>1058</c:v>
                </c:pt>
                <c:pt idx="697">
                  <c:v>757</c:v>
                </c:pt>
                <c:pt idx="698">
                  <c:v>955</c:v>
                </c:pt>
                <c:pt idx="699">
                  <c:v>791</c:v>
                </c:pt>
                <c:pt idx="700">
                  <c:v>669</c:v>
                </c:pt>
                <c:pt idx="701">
                  <c:v>418</c:v>
                </c:pt>
                <c:pt idx="702">
                  <c:v>646</c:v>
                </c:pt>
                <c:pt idx="703">
                  <c:v>556</c:v>
                </c:pt>
                <c:pt idx="704">
                  <c:v>804</c:v>
                </c:pt>
                <c:pt idx="705">
                  <c:v>4105</c:v>
                </c:pt>
                <c:pt idx="706">
                  <c:v>1161</c:v>
                </c:pt>
                <c:pt idx="707">
                  <c:v>794</c:v>
                </c:pt>
                <c:pt idx="708">
                  <c:v>1127</c:v>
                </c:pt>
                <c:pt idx="709">
                  <c:v>964</c:v>
                </c:pt>
                <c:pt idx="710">
                  <c:v>726</c:v>
                </c:pt>
                <c:pt idx="711">
                  <c:v>1995</c:v>
                </c:pt>
                <c:pt idx="712">
                  <c:v>1059</c:v>
                </c:pt>
                <c:pt idx="713">
                  <c:v>1194</c:v>
                </c:pt>
                <c:pt idx="714">
                  <c:v>972</c:v>
                </c:pt>
                <c:pt idx="715">
                  <c:v>1746</c:v>
                </c:pt>
                <c:pt idx="716">
                  <c:v>3245</c:v>
                </c:pt>
                <c:pt idx="717">
                  <c:v>2467</c:v>
                </c:pt>
                <c:pt idx="718">
                  <c:v>2839</c:v>
                </c:pt>
                <c:pt idx="719">
                  <c:v>3527</c:v>
                </c:pt>
                <c:pt idx="720">
                  <c:v>1739</c:v>
                </c:pt>
                <c:pt idx="721">
                  <c:v>2431</c:v>
                </c:pt>
                <c:pt idx="722">
                  <c:v>1505</c:v>
                </c:pt>
                <c:pt idx="723">
                  <c:v>11947</c:v>
                </c:pt>
                <c:pt idx="724">
                  <c:v>15863</c:v>
                </c:pt>
                <c:pt idx="725">
                  <c:v>17504</c:v>
                </c:pt>
                <c:pt idx="726">
                  <c:v>14259</c:v>
                </c:pt>
                <c:pt idx="727">
                  <c:v>12046</c:v>
                </c:pt>
                <c:pt idx="728">
                  <c:v>14215</c:v>
                </c:pt>
                <c:pt idx="729">
                  <c:v>12120</c:v>
                </c:pt>
                <c:pt idx="730">
                  <c:v>11660</c:v>
                </c:pt>
                <c:pt idx="731">
                  <c:v>10948</c:v>
                </c:pt>
                <c:pt idx="732">
                  <c:v>11794</c:v>
                </c:pt>
                <c:pt idx="733">
                  <c:v>13379</c:v>
                </c:pt>
                <c:pt idx="734">
                  <c:v>14061</c:v>
                </c:pt>
                <c:pt idx="735">
                  <c:v>13365</c:v>
                </c:pt>
                <c:pt idx="736">
                  <c:v>11801</c:v>
                </c:pt>
                <c:pt idx="737">
                  <c:v>11388</c:v>
                </c:pt>
                <c:pt idx="738">
                  <c:v>13785</c:v>
                </c:pt>
                <c:pt idx="739">
                  <c:v>10914</c:v>
                </c:pt>
                <c:pt idx="740">
                  <c:v>12279</c:v>
                </c:pt>
                <c:pt idx="741">
                  <c:v>11619</c:v>
                </c:pt>
                <c:pt idx="742">
                  <c:v>10553</c:v>
                </c:pt>
                <c:pt idx="743">
                  <c:v>12082</c:v>
                </c:pt>
                <c:pt idx="744">
                  <c:v>5273</c:v>
                </c:pt>
                <c:pt idx="745">
                  <c:v>11052</c:v>
                </c:pt>
                <c:pt idx="746">
                  <c:v>13194</c:v>
                </c:pt>
                <c:pt idx="747">
                  <c:v>11582</c:v>
                </c:pt>
                <c:pt idx="748">
                  <c:v>10548</c:v>
                </c:pt>
                <c:pt idx="749">
                  <c:v>13030</c:v>
                </c:pt>
                <c:pt idx="750">
                  <c:v>13664</c:v>
                </c:pt>
                <c:pt idx="751">
                  <c:v>13050</c:v>
                </c:pt>
                <c:pt idx="752">
                  <c:v>14567</c:v>
                </c:pt>
                <c:pt idx="753">
                  <c:v>15540</c:v>
                </c:pt>
                <c:pt idx="754">
                  <c:v>3294</c:v>
                </c:pt>
                <c:pt idx="755">
                  <c:v>6405</c:v>
                </c:pt>
                <c:pt idx="756">
                  <c:v>7060</c:v>
                </c:pt>
                <c:pt idx="757">
                  <c:v>7142</c:v>
                </c:pt>
                <c:pt idx="758">
                  <c:v>7274</c:v>
                </c:pt>
                <c:pt idx="759">
                  <c:v>7060</c:v>
                </c:pt>
                <c:pt idx="760">
                  <c:v>11252</c:v>
                </c:pt>
                <c:pt idx="761">
                  <c:v>8441</c:v>
                </c:pt>
                <c:pt idx="762">
                  <c:v>8388</c:v>
                </c:pt>
                <c:pt idx="763">
                  <c:v>7024</c:v>
                </c:pt>
                <c:pt idx="764">
                  <c:v>6351</c:v>
                </c:pt>
                <c:pt idx="765">
                  <c:v>5615</c:v>
                </c:pt>
                <c:pt idx="766">
                  <c:v>5849</c:v>
                </c:pt>
                <c:pt idx="767">
                  <c:v>5258</c:v>
                </c:pt>
                <c:pt idx="768">
                  <c:v>4734</c:v>
                </c:pt>
                <c:pt idx="769">
                  <c:v>4478</c:v>
                </c:pt>
                <c:pt idx="770">
                  <c:v>4434</c:v>
                </c:pt>
                <c:pt idx="771">
                  <c:v>5138</c:v>
                </c:pt>
                <c:pt idx="772">
                  <c:v>4837</c:v>
                </c:pt>
                <c:pt idx="773">
                  <c:v>4704</c:v>
                </c:pt>
                <c:pt idx="774">
                  <c:v>4827</c:v>
                </c:pt>
                <c:pt idx="775">
                  <c:v>4417</c:v>
                </c:pt>
                <c:pt idx="776">
                  <c:v>1086</c:v>
                </c:pt>
                <c:pt idx="777">
                  <c:v>1372</c:v>
                </c:pt>
                <c:pt idx="778">
                  <c:v>1499</c:v>
                </c:pt>
                <c:pt idx="779">
                  <c:v>861</c:v>
                </c:pt>
                <c:pt idx="780">
                  <c:v>634</c:v>
                </c:pt>
                <c:pt idx="781">
                  <c:v>515</c:v>
                </c:pt>
                <c:pt idx="782">
                  <c:v>855</c:v>
                </c:pt>
                <c:pt idx="783">
                  <c:v>494</c:v>
                </c:pt>
                <c:pt idx="784">
                  <c:v>530</c:v>
                </c:pt>
                <c:pt idx="785">
                  <c:v>681</c:v>
                </c:pt>
                <c:pt idx="786">
                  <c:v>639</c:v>
                </c:pt>
                <c:pt idx="787">
                  <c:v>857</c:v>
                </c:pt>
                <c:pt idx="788">
                  <c:v>753</c:v>
                </c:pt>
                <c:pt idx="789">
                  <c:v>621</c:v>
                </c:pt>
                <c:pt idx="790">
                  <c:v>621</c:v>
                </c:pt>
                <c:pt idx="791">
                  <c:v>671</c:v>
                </c:pt>
                <c:pt idx="792">
                  <c:v>503</c:v>
                </c:pt>
                <c:pt idx="793">
                  <c:v>454</c:v>
                </c:pt>
                <c:pt idx="794">
                  <c:v>639</c:v>
                </c:pt>
                <c:pt idx="795">
                  <c:v>490</c:v>
                </c:pt>
                <c:pt idx="796">
                  <c:v>605</c:v>
                </c:pt>
                <c:pt idx="797">
                  <c:v>401</c:v>
                </c:pt>
                <c:pt idx="798">
                  <c:v>653</c:v>
                </c:pt>
                <c:pt idx="799">
                  <c:v>844</c:v>
                </c:pt>
                <c:pt idx="800">
                  <c:v>588</c:v>
                </c:pt>
                <c:pt idx="801">
                  <c:v>746</c:v>
                </c:pt>
                <c:pt idx="802">
                  <c:v>392</c:v>
                </c:pt>
                <c:pt idx="803">
                  <c:v>347</c:v>
                </c:pt>
                <c:pt idx="804">
                  <c:v>623</c:v>
                </c:pt>
                <c:pt idx="805">
                  <c:v>1964</c:v>
                </c:pt>
                <c:pt idx="806">
                  <c:v>1133</c:v>
                </c:pt>
                <c:pt idx="807">
                  <c:v>699</c:v>
                </c:pt>
                <c:pt idx="808">
                  <c:v>890</c:v>
                </c:pt>
                <c:pt idx="809">
                  <c:v>661</c:v>
                </c:pt>
                <c:pt idx="810">
                  <c:v>689</c:v>
                </c:pt>
                <c:pt idx="811">
                  <c:v>625</c:v>
                </c:pt>
                <c:pt idx="812">
                  <c:v>704</c:v>
                </c:pt>
                <c:pt idx="813">
                  <c:v>846</c:v>
                </c:pt>
                <c:pt idx="814">
                  <c:v>589</c:v>
                </c:pt>
                <c:pt idx="815">
                  <c:v>440</c:v>
                </c:pt>
                <c:pt idx="816">
                  <c:v>700</c:v>
                </c:pt>
                <c:pt idx="817">
                  <c:v>543</c:v>
                </c:pt>
                <c:pt idx="818">
                  <c:v>284</c:v>
                </c:pt>
                <c:pt idx="819">
                  <c:v>723</c:v>
                </c:pt>
                <c:pt idx="820">
                  <c:v>884</c:v>
                </c:pt>
                <c:pt idx="821">
                  <c:v>699</c:v>
                </c:pt>
                <c:pt idx="822">
                  <c:v>411</c:v>
                </c:pt>
                <c:pt idx="823">
                  <c:v>272</c:v>
                </c:pt>
                <c:pt idx="824">
                  <c:v>473</c:v>
                </c:pt>
                <c:pt idx="825">
                  <c:v>573</c:v>
                </c:pt>
                <c:pt idx="826">
                  <c:v>943</c:v>
                </c:pt>
                <c:pt idx="827">
                  <c:v>843</c:v>
                </c:pt>
                <c:pt idx="828">
                  <c:v>418</c:v>
                </c:pt>
                <c:pt idx="829">
                  <c:v>534</c:v>
                </c:pt>
                <c:pt idx="830">
                  <c:v>1995</c:v>
                </c:pt>
                <c:pt idx="831">
                  <c:v>2392</c:v>
                </c:pt>
                <c:pt idx="832">
                  <c:v>2875</c:v>
                </c:pt>
                <c:pt idx="833">
                  <c:v>2847</c:v>
                </c:pt>
                <c:pt idx="834">
                  <c:v>3192</c:v>
                </c:pt>
                <c:pt idx="835">
                  <c:v>3113</c:v>
                </c:pt>
                <c:pt idx="836">
                  <c:v>2357</c:v>
                </c:pt>
                <c:pt idx="837">
                  <c:v>4032</c:v>
                </c:pt>
                <c:pt idx="838">
                  <c:v>3269</c:v>
                </c:pt>
                <c:pt idx="839">
                  <c:v>2757</c:v>
                </c:pt>
                <c:pt idx="840">
                  <c:v>3672</c:v>
                </c:pt>
                <c:pt idx="841">
                  <c:v>3595</c:v>
                </c:pt>
                <c:pt idx="842">
                  <c:v>3397</c:v>
                </c:pt>
                <c:pt idx="843">
                  <c:v>3887</c:v>
                </c:pt>
                <c:pt idx="844">
                  <c:v>4332</c:v>
                </c:pt>
                <c:pt idx="845">
                  <c:v>4775</c:v>
                </c:pt>
                <c:pt idx="846">
                  <c:v>5297</c:v>
                </c:pt>
                <c:pt idx="847">
                  <c:v>4891</c:v>
                </c:pt>
                <c:pt idx="848">
                  <c:v>4635</c:v>
                </c:pt>
                <c:pt idx="849">
                  <c:v>4112</c:v>
                </c:pt>
                <c:pt idx="850">
                  <c:v>3304</c:v>
                </c:pt>
                <c:pt idx="851">
                  <c:v>2963</c:v>
                </c:pt>
                <c:pt idx="852">
                  <c:v>2704</c:v>
                </c:pt>
                <c:pt idx="853">
                  <c:v>4017</c:v>
                </c:pt>
                <c:pt idx="854">
                  <c:v>3164</c:v>
                </c:pt>
                <c:pt idx="855">
                  <c:v>2871</c:v>
                </c:pt>
                <c:pt idx="856">
                  <c:v>5486</c:v>
                </c:pt>
                <c:pt idx="857">
                  <c:v>4744</c:v>
                </c:pt>
                <c:pt idx="858">
                  <c:v>4365</c:v>
                </c:pt>
                <c:pt idx="859">
                  <c:v>3023</c:v>
                </c:pt>
                <c:pt idx="860">
                  <c:v>2594</c:v>
                </c:pt>
                <c:pt idx="861">
                  <c:v>1203</c:v>
                </c:pt>
                <c:pt idx="862">
                  <c:v>980</c:v>
                </c:pt>
                <c:pt idx="863">
                  <c:v>829</c:v>
                </c:pt>
                <c:pt idx="864">
                  <c:v>640</c:v>
                </c:pt>
                <c:pt idx="865">
                  <c:v>947</c:v>
                </c:pt>
                <c:pt idx="866">
                  <c:v>767</c:v>
                </c:pt>
                <c:pt idx="867">
                  <c:v>904</c:v>
                </c:pt>
                <c:pt idx="868">
                  <c:v>1061</c:v>
                </c:pt>
                <c:pt idx="869">
                  <c:v>951</c:v>
                </c:pt>
                <c:pt idx="870">
                  <c:v>1157</c:v>
                </c:pt>
                <c:pt idx="871">
                  <c:v>620</c:v>
                </c:pt>
                <c:pt idx="872">
                  <c:v>555</c:v>
                </c:pt>
                <c:pt idx="873">
                  <c:v>810</c:v>
                </c:pt>
                <c:pt idx="874">
                  <c:v>1085</c:v>
                </c:pt>
                <c:pt idx="875">
                  <c:v>806</c:v>
                </c:pt>
                <c:pt idx="876">
                  <c:v>847</c:v>
                </c:pt>
                <c:pt idx="877">
                  <c:v>1001</c:v>
                </c:pt>
                <c:pt idx="878">
                  <c:v>713</c:v>
                </c:pt>
                <c:pt idx="879">
                  <c:v>823</c:v>
                </c:pt>
                <c:pt idx="880">
                  <c:v>2707</c:v>
                </c:pt>
                <c:pt idx="881">
                  <c:v>2243</c:v>
                </c:pt>
                <c:pt idx="882">
                  <c:v>1897</c:v>
                </c:pt>
                <c:pt idx="883">
                  <c:v>2255</c:v>
                </c:pt>
                <c:pt idx="884">
                  <c:v>702</c:v>
                </c:pt>
                <c:pt idx="885">
                  <c:v>1746</c:v>
                </c:pt>
                <c:pt idx="886">
                  <c:v>1110</c:v>
                </c:pt>
                <c:pt idx="887">
                  <c:v>1677</c:v>
                </c:pt>
                <c:pt idx="888">
                  <c:v>963</c:v>
                </c:pt>
                <c:pt idx="889">
                  <c:v>1915</c:v>
                </c:pt>
                <c:pt idx="890">
                  <c:v>766</c:v>
                </c:pt>
                <c:pt idx="891">
                  <c:v>1657</c:v>
                </c:pt>
                <c:pt idx="892">
                  <c:v>1813</c:v>
                </c:pt>
                <c:pt idx="893">
                  <c:v>1138</c:v>
                </c:pt>
                <c:pt idx="894">
                  <c:v>1394</c:v>
                </c:pt>
                <c:pt idx="895">
                  <c:v>1324</c:v>
                </c:pt>
                <c:pt idx="896">
                  <c:v>906</c:v>
                </c:pt>
                <c:pt idx="897">
                  <c:v>980</c:v>
                </c:pt>
                <c:pt idx="898">
                  <c:v>4017</c:v>
                </c:pt>
                <c:pt idx="899">
                  <c:v>1852</c:v>
                </c:pt>
                <c:pt idx="900">
                  <c:v>1198</c:v>
                </c:pt>
                <c:pt idx="901">
                  <c:v>803</c:v>
                </c:pt>
                <c:pt idx="902">
                  <c:v>686</c:v>
                </c:pt>
                <c:pt idx="903">
                  <c:v>975</c:v>
                </c:pt>
                <c:pt idx="904">
                  <c:v>951</c:v>
                </c:pt>
                <c:pt idx="905">
                  <c:v>1626</c:v>
                </c:pt>
                <c:pt idx="906">
                  <c:v>1145</c:v>
                </c:pt>
                <c:pt idx="907">
                  <c:v>834</c:v>
                </c:pt>
                <c:pt idx="908">
                  <c:v>1238</c:v>
                </c:pt>
                <c:pt idx="909">
                  <c:v>890</c:v>
                </c:pt>
                <c:pt idx="910">
                  <c:v>1406</c:v>
                </c:pt>
                <c:pt idx="911">
                  <c:v>1194</c:v>
                </c:pt>
                <c:pt idx="912">
                  <c:v>1147</c:v>
                </c:pt>
                <c:pt idx="913">
                  <c:v>520</c:v>
                </c:pt>
                <c:pt idx="914">
                  <c:v>756</c:v>
                </c:pt>
                <c:pt idx="915">
                  <c:v>798</c:v>
                </c:pt>
                <c:pt idx="916">
                  <c:v>1779</c:v>
                </c:pt>
                <c:pt idx="917">
                  <c:v>1900</c:v>
                </c:pt>
                <c:pt idx="918">
                  <c:v>2237</c:v>
                </c:pt>
                <c:pt idx="919">
                  <c:v>2545</c:v>
                </c:pt>
                <c:pt idx="920">
                  <c:v>2063</c:v>
                </c:pt>
                <c:pt idx="921">
                  <c:v>2147</c:v>
                </c:pt>
                <c:pt idx="922">
                  <c:v>2074</c:v>
                </c:pt>
                <c:pt idx="923">
                  <c:v>2025</c:v>
                </c:pt>
                <c:pt idx="924">
                  <c:v>2118</c:v>
                </c:pt>
                <c:pt idx="925">
                  <c:v>2301</c:v>
                </c:pt>
                <c:pt idx="926">
                  <c:v>1967</c:v>
                </c:pt>
                <c:pt idx="927">
                  <c:v>2104</c:v>
                </c:pt>
                <c:pt idx="928">
                  <c:v>2088</c:v>
                </c:pt>
                <c:pt idx="929">
                  <c:v>1974</c:v>
                </c:pt>
                <c:pt idx="930">
                  <c:v>2082</c:v>
                </c:pt>
                <c:pt idx="931">
                  <c:v>1643</c:v>
                </c:pt>
                <c:pt idx="932">
                  <c:v>1586</c:v>
                </c:pt>
                <c:pt idx="933">
                  <c:v>2088</c:v>
                </c:pt>
                <c:pt idx="934">
                  <c:v>1837</c:v>
                </c:pt>
                <c:pt idx="935">
                  <c:v>1875</c:v>
                </c:pt>
                <c:pt idx="936">
                  <c:v>1604</c:v>
                </c:pt>
                <c:pt idx="937">
                  <c:v>1537</c:v>
                </c:pt>
                <c:pt idx="938">
                  <c:v>1655</c:v>
                </c:pt>
                <c:pt idx="939">
                  <c:v>1818</c:v>
                </c:pt>
                <c:pt idx="940">
                  <c:v>1870</c:v>
                </c:pt>
                <c:pt idx="941">
                  <c:v>2730</c:v>
                </c:pt>
                <c:pt idx="942">
                  <c:v>4090</c:v>
                </c:pt>
                <c:pt idx="943">
                  <c:v>5911</c:v>
                </c:pt>
                <c:pt idx="944">
                  <c:v>1895</c:v>
                </c:pt>
                <c:pt idx="945">
                  <c:v>2063</c:v>
                </c:pt>
                <c:pt idx="946">
                  <c:v>1961</c:v>
                </c:pt>
                <c:pt idx="947">
                  <c:v>1251</c:v>
                </c:pt>
                <c:pt idx="948">
                  <c:v>956</c:v>
                </c:pt>
                <c:pt idx="949">
                  <c:v>5885</c:v>
                </c:pt>
                <c:pt idx="950">
                  <c:v>921</c:v>
                </c:pt>
                <c:pt idx="951">
                  <c:v>656</c:v>
                </c:pt>
                <c:pt idx="952">
                  <c:v>1273</c:v>
                </c:pt>
                <c:pt idx="953">
                  <c:v>1000</c:v>
                </c:pt>
                <c:pt idx="954">
                  <c:v>1018</c:v>
                </c:pt>
                <c:pt idx="955">
                  <c:v>1595</c:v>
                </c:pt>
                <c:pt idx="956">
                  <c:v>906</c:v>
                </c:pt>
                <c:pt idx="957">
                  <c:v>1988</c:v>
                </c:pt>
                <c:pt idx="958">
                  <c:v>1953</c:v>
                </c:pt>
                <c:pt idx="959">
                  <c:v>1227</c:v>
                </c:pt>
                <c:pt idx="960">
                  <c:v>1324</c:v>
                </c:pt>
                <c:pt idx="961">
                  <c:v>1787</c:v>
                </c:pt>
                <c:pt idx="962">
                  <c:v>627</c:v>
                </c:pt>
                <c:pt idx="963">
                  <c:v>889</c:v>
                </c:pt>
                <c:pt idx="964">
                  <c:v>612</c:v>
                </c:pt>
                <c:pt idx="965">
                  <c:v>795</c:v>
                </c:pt>
                <c:pt idx="966">
                  <c:v>772</c:v>
                </c:pt>
                <c:pt idx="967">
                  <c:v>1256</c:v>
                </c:pt>
                <c:pt idx="968">
                  <c:v>1141</c:v>
                </c:pt>
                <c:pt idx="969">
                  <c:v>990</c:v>
                </c:pt>
                <c:pt idx="970">
                  <c:v>855</c:v>
                </c:pt>
                <c:pt idx="971">
                  <c:v>884</c:v>
                </c:pt>
                <c:pt idx="972">
                  <c:v>1053</c:v>
                </c:pt>
                <c:pt idx="973">
                  <c:v>1138</c:v>
                </c:pt>
                <c:pt idx="974">
                  <c:v>1134</c:v>
                </c:pt>
                <c:pt idx="975">
                  <c:v>2017</c:v>
                </c:pt>
                <c:pt idx="976">
                  <c:v>17760</c:v>
                </c:pt>
                <c:pt idx="977">
                  <c:v>6081</c:v>
                </c:pt>
                <c:pt idx="978">
                  <c:v>2652</c:v>
                </c:pt>
                <c:pt idx="979">
                  <c:v>1920</c:v>
                </c:pt>
                <c:pt idx="980">
                  <c:v>3299</c:v>
                </c:pt>
                <c:pt idx="981">
                  <c:v>1505</c:v>
                </c:pt>
                <c:pt idx="982">
                  <c:v>1887</c:v>
                </c:pt>
                <c:pt idx="983">
                  <c:v>2839</c:v>
                </c:pt>
                <c:pt idx="984">
                  <c:v>2976</c:v>
                </c:pt>
                <c:pt idx="985">
                  <c:v>1895</c:v>
                </c:pt>
                <c:pt idx="986">
                  <c:v>2328</c:v>
                </c:pt>
                <c:pt idx="987">
                  <c:v>2014</c:v>
                </c:pt>
                <c:pt idx="988">
                  <c:v>1900</c:v>
                </c:pt>
                <c:pt idx="989">
                  <c:v>2925</c:v>
                </c:pt>
                <c:pt idx="990">
                  <c:v>2937</c:v>
                </c:pt>
                <c:pt idx="991">
                  <c:v>3873</c:v>
                </c:pt>
                <c:pt idx="992">
                  <c:v>2552</c:v>
                </c:pt>
                <c:pt idx="993">
                  <c:v>2138</c:v>
                </c:pt>
                <c:pt idx="994">
                  <c:v>3058</c:v>
                </c:pt>
                <c:pt idx="995">
                  <c:v>2831</c:v>
                </c:pt>
                <c:pt idx="996">
                  <c:v>2880</c:v>
                </c:pt>
                <c:pt idx="997">
                  <c:v>2715</c:v>
                </c:pt>
                <c:pt idx="998">
                  <c:v>2587</c:v>
                </c:pt>
                <c:pt idx="999">
                  <c:v>2006</c:v>
                </c:pt>
                <c:pt idx="1000">
                  <c:v>2467</c:v>
                </c:pt>
                <c:pt idx="1001">
                  <c:v>2071</c:v>
                </c:pt>
                <c:pt idx="1002">
                  <c:v>4451</c:v>
                </c:pt>
                <c:pt idx="1003">
                  <c:v>3418</c:v>
                </c:pt>
                <c:pt idx="1004">
                  <c:v>3900</c:v>
                </c:pt>
                <c:pt idx="1005">
                  <c:v>5131</c:v>
                </c:pt>
                <c:pt idx="1006">
                  <c:v>2946</c:v>
                </c:pt>
                <c:pt idx="1007">
                  <c:v>3264</c:v>
                </c:pt>
                <c:pt idx="1008">
                  <c:v>2634</c:v>
                </c:pt>
                <c:pt idx="1009">
                  <c:v>2538</c:v>
                </c:pt>
                <c:pt idx="1010">
                  <c:v>2363</c:v>
                </c:pt>
                <c:pt idx="1011">
                  <c:v>1470</c:v>
                </c:pt>
                <c:pt idx="1012">
                  <c:v>2839</c:v>
                </c:pt>
                <c:pt idx="1013">
                  <c:v>1698</c:v>
                </c:pt>
                <c:pt idx="1014">
                  <c:v>2933</c:v>
                </c:pt>
                <c:pt idx="1015">
                  <c:v>1870</c:v>
                </c:pt>
                <c:pt idx="1016">
                  <c:v>2497</c:v>
                </c:pt>
                <c:pt idx="1017">
                  <c:v>2255</c:v>
                </c:pt>
                <c:pt idx="1018">
                  <c:v>2264</c:v>
                </c:pt>
                <c:pt idx="1019">
                  <c:v>2685</c:v>
                </c:pt>
                <c:pt idx="1020">
                  <c:v>810</c:v>
                </c:pt>
                <c:pt idx="1021">
                  <c:v>1784</c:v>
                </c:pt>
                <c:pt idx="1022">
                  <c:v>2421</c:v>
                </c:pt>
                <c:pt idx="1023">
                  <c:v>1053</c:v>
                </c:pt>
                <c:pt idx="1024">
                  <c:v>829</c:v>
                </c:pt>
                <c:pt idx="1025">
                  <c:v>1019</c:v>
                </c:pt>
                <c:pt idx="1026">
                  <c:v>2398</c:v>
                </c:pt>
                <c:pt idx="1027">
                  <c:v>3014</c:v>
                </c:pt>
                <c:pt idx="1028">
                  <c:v>1485</c:v>
                </c:pt>
                <c:pt idx="1029">
                  <c:v>709</c:v>
                </c:pt>
                <c:pt idx="1030">
                  <c:v>803</c:v>
                </c:pt>
                <c:pt idx="1031">
                  <c:v>150</c:v>
                </c:pt>
                <c:pt idx="1032">
                  <c:v>858</c:v>
                </c:pt>
                <c:pt idx="1033">
                  <c:v>170</c:v>
                </c:pt>
                <c:pt idx="1034">
                  <c:v>411</c:v>
                </c:pt>
                <c:pt idx="1035">
                  <c:v>1006</c:v>
                </c:pt>
                <c:pt idx="1036">
                  <c:v>1028</c:v>
                </c:pt>
                <c:pt idx="1037">
                  <c:v>299</c:v>
                </c:pt>
                <c:pt idx="1038">
                  <c:v>850</c:v>
                </c:pt>
                <c:pt idx="1039">
                  <c:v>876</c:v>
                </c:pt>
                <c:pt idx="1040">
                  <c:v>762</c:v>
                </c:pt>
                <c:pt idx="1041">
                  <c:v>995</c:v>
                </c:pt>
                <c:pt idx="1042">
                  <c:v>676</c:v>
                </c:pt>
                <c:pt idx="1043">
                  <c:v>1432</c:v>
                </c:pt>
                <c:pt idx="1044">
                  <c:v>857</c:v>
                </c:pt>
                <c:pt idx="1045">
                  <c:v>609</c:v>
                </c:pt>
                <c:pt idx="1046">
                  <c:v>17079</c:v>
                </c:pt>
                <c:pt idx="1047">
                  <c:v>4039</c:v>
                </c:pt>
                <c:pt idx="1048">
                  <c:v>1023</c:v>
                </c:pt>
                <c:pt idx="1049">
                  <c:v>1545</c:v>
                </c:pt>
                <c:pt idx="1050">
                  <c:v>1959</c:v>
                </c:pt>
                <c:pt idx="1051">
                  <c:v>896</c:v>
                </c:pt>
                <c:pt idx="1052">
                  <c:v>1382</c:v>
                </c:pt>
                <c:pt idx="1053">
                  <c:v>1200</c:v>
                </c:pt>
                <c:pt idx="1054">
                  <c:v>1232</c:v>
                </c:pt>
                <c:pt idx="1055">
                  <c:v>1145</c:v>
                </c:pt>
                <c:pt idx="1056">
                  <c:v>1438</c:v>
                </c:pt>
                <c:pt idx="1057">
                  <c:v>1430</c:v>
                </c:pt>
                <c:pt idx="1058">
                  <c:v>1818</c:v>
                </c:pt>
                <c:pt idx="1059">
                  <c:v>2447</c:v>
                </c:pt>
                <c:pt idx="1060">
                  <c:v>1121</c:v>
                </c:pt>
                <c:pt idx="1061">
                  <c:v>1220</c:v>
                </c:pt>
                <c:pt idx="1062">
                  <c:v>672</c:v>
                </c:pt>
                <c:pt idx="1063">
                  <c:v>2545</c:v>
                </c:pt>
                <c:pt idx="1064">
                  <c:v>1036</c:v>
                </c:pt>
                <c:pt idx="1065">
                  <c:v>1510</c:v>
                </c:pt>
                <c:pt idx="1066">
                  <c:v>2792</c:v>
                </c:pt>
                <c:pt idx="1067">
                  <c:v>3240</c:v>
                </c:pt>
                <c:pt idx="1068">
                  <c:v>1074</c:v>
                </c:pt>
                <c:pt idx="1069">
                  <c:v>1637</c:v>
                </c:pt>
                <c:pt idx="1070">
                  <c:v>2046</c:v>
                </c:pt>
                <c:pt idx="1071">
                  <c:v>2164</c:v>
                </c:pt>
                <c:pt idx="1072">
                  <c:v>1102</c:v>
                </c:pt>
                <c:pt idx="1073">
                  <c:v>2066</c:v>
                </c:pt>
                <c:pt idx="1074">
                  <c:v>2454</c:v>
                </c:pt>
                <c:pt idx="1075">
                  <c:v>1207</c:v>
                </c:pt>
                <c:pt idx="1076">
                  <c:v>1456</c:v>
                </c:pt>
                <c:pt idx="1077">
                  <c:v>948</c:v>
                </c:pt>
                <c:pt idx="1078">
                  <c:v>881</c:v>
                </c:pt>
                <c:pt idx="1079">
                  <c:v>255</c:v>
                </c:pt>
                <c:pt idx="1080">
                  <c:v>1038</c:v>
                </c:pt>
                <c:pt idx="1081">
                  <c:v>1693</c:v>
                </c:pt>
                <c:pt idx="1082">
                  <c:v>1223</c:v>
                </c:pt>
                <c:pt idx="1083">
                  <c:v>1368</c:v>
                </c:pt>
                <c:pt idx="1084">
                  <c:v>298</c:v>
                </c:pt>
                <c:pt idx="1085">
                  <c:v>958</c:v>
                </c:pt>
                <c:pt idx="1086">
                  <c:v>253</c:v>
                </c:pt>
                <c:pt idx="1087">
                  <c:v>619</c:v>
                </c:pt>
                <c:pt idx="1088">
                  <c:v>937</c:v>
                </c:pt>
                <c:pt idx="1089">
                  <c:v>575</c:v>
                </c:pt>
                <c:pt idx="1090">
                  <c:v>1641</c:v>
                </c:pt>
                <c:pt idx="1091">
                  <c:v>3860</c:v>
                </c:pt>
                <c:pt idx="1092">
                  <c:v>557</c:v>
                </c:pt>
                <c:pt idx="1093">
                  <c:v>316</c:v>
                </c:pt>
                <c:pt idx="1094">
                  <c:v>1480</c:v>
                </c:pt>
                <c:pt idx="1095">
                  <c:v>711</c:v>
                </c:pt>
                <c:pt idx="1096">
                  <c:v>3041</c:v>
                </c:pt>
                <c:pt idx="1097">
                  <c:v>1818</c:v>
                </c:pt>
                <c:pt idx="1098">
                  <c:v>529</c:v>
                </c:pt>
                <c:pt idx="1099">
                  <c:v>1029</c:v>
                </c:pt>
                <c:pt idx="1100">
                  <c:v>2765</c:v>
                </c:pt>
                <c:pt idx="1101">
                  <c:v>1567</c:v>
                </c:pt>
                <c:pt idx="1102">
                  <c:v>3913</c:v>
                </c:pt>
                <c:pt idx="1103">
                  <c:v>2912</c:v>
                </c:pt>
                <c:pt idx="1104">
                  <c:v>721</c:v>
                </c:pt>
                <c:pt idx="1105">
                  <c:v>224</c:v>
                </c:pt>
                <c:pt idx="1106">
                  <c:v>144</c:v>
                </c:pt>
                <c:pt idx="1107">
                  <c:v>497</c:v>
                </c:pt>
                <c:pt idx="1108">
                  <c:v>2216</c:v>
                </c:pt>
                <c:pt idx="1109">
                  <c:v>1925</c:v>
                </c:pt>
                <c:pt idx="1110">
                  <c:v>3466</c:v>
                </c:pt>
                <c:pt idx="1111">
                  <c:v>2096</c:v>
                </c:pt>
                <c:pt idx="1112">
                  <c:v>1652</c:v>
                </c:pt>
                <c:pt idx="1113">
                  <c:v>1803</c:v>
                </c:pt>
                <c:pt idx="1114">
                  <c:v>840</c:v>
                </c:pt>
                <c:pt idx="1115">
                  <c:v>176</c:v>
                </c:pt>
                <c:pt idx="1116">
                  <c:v>106</c:v>
                </c:pt>
                <c:pt idx="1117">
                  <c:v>54</c:v>
                </c:pt>
                <c:pt idx="1118">
                  <c:v>3045</c:v>
                </c:pt>
                <c:pt idx="1119">
                  <c:v>8981</c:v>
                </c:pt>
                <c:pt idx="1120">
                  <c:v>5812</c:v>
                </c:pt>
                <c:pt idx="1121">
                  <c:v>2304</c:v>
                </c:pt>
                <c:pt idx="1122">
                  <c:v>4039</c:v>
                </c:pt>
                <c:pt idx="1123">
                  <c:v>2659</c:v>
                </c:pt>
                <c:pt idx="1124">
                  <c:v>1867</c:v>
                </c:pt>
                <c:pt idx="1125">
                  <c:v>4655</c:v>
                </c:pt>
                <c:pt idx="1126">
                  <c:v>3340</c:v>
                </c:pt>
                <c:pt idx="1127">
                  <c:v>2464</c:v>
                </c:pt>
                <c:pt idx="1128">
                  <c:v>2282</c:v>
                </c:pt>
                <c:pt idx="1129">
                  <c:v>3702</c:v>
                </c:pt>
                <c:pt idx="1130">
                  <c:v>4704</c:v>
                </c:pt>
                <c:pt idx="1131">
                  <c:v>3108</c:v>
                </c:pt>
                <c:pt idx="1132">
                  <c:v>3240</c:v>
                </c:pt>
                <c:pt idx="1133">
                  <c:v>9493</c:v>
                </c:pt>
                <c:pt idx="1134">
                  <c:v>7976</c:v>
                </c:pt>
                <c:pt idx="1135">
                  <c:v>3136</c:v>
                </c:pt>
                <c:pt idx="1136">
                  <c:v>2172</c:v>
                </c:pt>
                <c:pt idx="1137">
                  <c:v>1796</c:v>
                </c:pt>
                <c:pt idx="1138">
                  <c:v>2875</c:v>
                </c:pt>
                <c:pt idx="1139">
                  <c:v>1825</c:v>
                </c:pt>
                <c:pt idx="1140">
                  <c:v>1959</c:v>
                </c:pt>
                <c:pt idx="1141">
                  <c:v>1951</c:v>
                </c:pt>
                <c:pt idx="1142">
                  <c:v>2908</c:v>
                </c:pt>
                <c:pt idx="1143">
                  <c:v>3159</c:v>
                </c:pt>
                <c:pt idx="1144">
                  <c:v>2138</c:v>
                </c:pt>
                <c:pt idx="1145">
                  <c:v>1855</c:v>
                </c:pt>
                <c:pt idx="1146">
                  <c:v>2753</c:v>
                </c:pt>
                <c:pt idx="1147">
                  <c:v>2066</c:v>
                </c:pt>
                <c:pt idx="1148">
                  <c:v>1860</c:v>
                </c:pt>
                <c:pt idx="1149">
                  <c:v>2170</c:v>
                </c:pt>
                <c:pt idx="1150">
                  <c:v>4135</c:v>
                </c:pt>
                <c:pt idx="1151">
                  <c:v>2525</c:v>
                </c:pt>
                <c:pt idx="1152">
                  <c:v>3450</c:v>
                </c:pt>
                <c:pt idx="1153">
                  <c:v>3941</c:v>
                </c:pt>
                <c:pt idx="1154">
                  <c:v>3081</c:v>
                </c:pt>
                <c:pt idx="1155">
                  <c:v>2082</c:v>
                </c:pt>
                <c:pt idx="1156">
                  <c:v>2009</c:v>
                </c:pt>
                <c:pt idx="1157">
                  <c:v>2414</c:v>
                </c:pt>
                <c:pt idx="1158">
                  <c:v>2207</c:v>
                </c:pt>
                <c:pt idx="1159">
                  <c:v>2204</c:v>
                </c:pt>
                <c:pt idx="1160">
                  <c:v>3164</c:v>
                </c:pt>
                <c:pt idx="1161">
                  <c:v>3477</c:v>
                </c:pt>
                <c:pt idx="1162">
                  <c:v>2041</c:v>
                </c:pt>
                <c:pt idx="1163">
                  <c:v>3150</c:v>
                </c:pt>
                <c:pt idx="1164">
                  <c:v>3477</c:v>
                </c:pt>
                <c:pt idx="1165">
                  <c:v>2130</c:v>
                </c:pt>
                <c:pt idx="1166">
                  <c:v>2006</c:v>
                </c:pt>
                <c:pt idx="1167">
                  <c:v>3834</c:v>
                </c:pt>
                <c:pt idx="1168">
                  <c:v>3434</c:v>
                </c:pt>
                <c:pt idx="1169">
                  <c:v>1091</c:v>
                </c:pt>
                <c:pt idx="1170">
                  <c:v>1935</c:v>
                </c:pt>
                <c:pt idx="1171">
                  <c:v>3113</c:v>
                </c:pt>
                <c:pt idx="1172">
                  <c:v>806</c:v>
                </c:pt>
                <c:pt idx="1173">
                  <c:v>212</c:v>
                </c:pt>
                <c:pt idx="1174">
                  <c:v>16634</c:v>
                </c:pt>
                <c:pt idx="1175">
                  <c:v>5406</c:v>
                </c:pt>
                <c:pt idx="1176">
                  <c:v>3216</c:v>
                </c:pt>
                <c:pt idx="1177">
                  <c:v>1749</c:v>
                </c:pt>
                <c:pt idx="1178">
                  <c:v>3482</c:v>
                </c:pt>
                <c:pt idx="1179">
                  <c:v>3783</c:v>
                </c:pt>
                <c:pt idx="1180">
                  <c:v>3595</c:v>
                </c:pt>
                <c:pt idx="1181">
                  <c:v>3618</c:v>
                </c:pt>
                <c:pt idx="1182">
                  <c:v>4382</c:v>
                </c:pt>
                <c:pt idx="1183">
                  <c:v>3168</c:v>
                </c:pt>
                <c:pt idx="1184">
                  <c:v>4097</c:v>
                </c:pt>
                <c:pt idx="1185">
                  <c:v>6028</c:v>
                </c:pt>
                <c:pt idx="1186">
                  <c:v>3783</c:v>
                </c:pt>
                <c:pt idx="1187">
                  <c:v>4075</c:v>
                </c:pt>
                <c:pt idx="1188">
                  <c:v>5239</c:v>
                </c:pt>
                <c:pt idx="1189">
                  <c:v>4025</c:v>
                </c:pt>
                <c:pt idx="1190">
                  <c:v>3739</c:v>
                </c:pt>
                <c:pt idx="1191">
                  <c:v>3601</c:v>
                </c:pt>
                <c:pt idx="1192">
                  <c:v>3439</c:v>
                </c:pt>
                <c:pt idx="1193">
                  <c:v>3197</c:v>
                </c:pt>
                <c:pt idx="1194">
                  <c:v>3159</c:v>
                </c:pt>
                <c:pt idx="1195">
                  <c:v>4105</c:v>
                </c:pt>
                <c:pt idx="1196">
                  <c:v>3386</c:v>
                </c:pt>
                <c:pt idx="1197">
                  <c:v>2971</c:v>
                </c:pt>
                <c:pt idx="1198">
                  <c:v>4332</c:v>
                </c:pt>
                <c:pt idx="1199">
                  <c:v>5330</c:v>
                </c:pt>
                <c:pt idx="1200">
                  <c:v>4496</c:v>
                </c:pt>
                <c:pt idx="1201">
                  <c:v>3350</c:v>
                </c:pt>
                <c:pt idx="1202">
                  <c:v>4674</c:v>
                </c:pt>
                <c:pt idx="1203">
                  <c:v>3968</c:v>
                </c:pt>
                <c:pt idx="1204">
                  <c:v>3821</c:v>
                </c:pt>
                <c:pt idx="1205">
                  <c:v>3927</c:v>
                </c:pt>
                <c:pt idx="1206">
                  <c:v>5097</c:v>
                </c:pt>
                <c:pt idx="1207">
                  <c:v>3789</c:v>
                </c:pt>
                <c:pt idx="1208">
                  <c:v>2867</c:v>
                </c:pt>
                <c:pt idx="1209">
                  <c:v>5701</c:v>
                </c:pt>
                <c:pt idx="1210">
                  <c:v>4211</c:v>
                </c:pt>
                <c:pt idx="1211">
                  <c:v>2528</c:v>
                </c:pt>
                <c:pt idx="1212">
                  <c:v>2753</c:v>
                </c:pt>
                <c:pt idx="1213">
                  <c:v>3264</c:v>
                </c:pt>
                <c:pt idx="1214">
                  <c:v>2267</c:v>
                </c:pt>
                <c:pt idx="1215">
                  <c:v>2307</c:v>
                </c:pt>
                <c:pt idx="1216">
                  <c:v>3934</c:v>
                </c:pt>
                <c:pt idx="1217">
                  <c:v>1953</c:v>
                </c:pt>
                <c:pt idx="1218">
                  <c:v>2484</c:v>
                </c:pt>
                <c:pt idx="1219">
                  <c:v>2827</c:v>
                </c:pt>
                <c:pt idx="1220">
                  <c:v>2369</c:v>
                </c:pt>
                <c:pt idx="1221">
                  <c:v>2815</c:v>
                </c:pt>
                <c:pt idx="1222">
                  <c:v>3678</c:v>
                </c:pt>
                <c:pt idx="1223">
                  <c:v>3968</c:v>
                </c:pt>
                <c:pt idx="1224">
                  <c:v>1567</c:v>
                </c:pt>
                <c:pt idx="1225">
                  <c:v>5723</c:v>
                </c:pt>
                <c:pt idx="1226">
                  <c:v>6024</c:v>
                </c:pt>
                <c:pt idx="1227">
                  <c:v>11213</c:v>
                </c:pt>
                <c:pt idx="1228">
                  <c:v>8492</c:v>
                </c:pt>
                <c:pt idx="1229">
                  <c:v>6175</c:v>
                </c:pt>
                <c:pt idx="1230">
                  <c:v>6638</c:v>
                </c:pt>
                <c:pt idx="1231">
                  <c:v>7294</c:v>
                </c:pt>
                <c:pt idx="1232">
                  <c:v>6184</c:v>
                </c:pt>
                <c:pt idx="1233">
                  <c:v>9109</c:v>
                </c:pt>
                <c:pt idx="1234">
                  <c:v>10843</c:v>
                </c:pt>
                <c:pt idx="1235">
                  <c:v>6417</c:v>
                </c:pt>
                <c:pt idx="1236">
                  <c:v>6397</c:v>
                </c:pt>
                <c:pt idx="1237">
                  <c:v>5436</c:v>
                </c:pt>
                <c:pt idx="1238">
                  <c:v>5444</c:v>
                </c:pt>
                <c:pt idx="1239">
                  <c:v>4560</c:v>
                </c:pt>
                <c:pt idx="1240">
                  <c:v>5137</c:v>
                </c:pt>
                <c:pt idx="1241">
                  <c:v>7485</c:v>
                </c:pt>
                <c:pt idx="1242">
                  <c:v>5407</c:v>
                </c:pt>
                <c:pt idx="1243">
                  <c:v>7105</c:v>
                </c:pt>
                <c:pt idx="1244">
                  <c:v>6185</c:v>
                </c:pt>
                <c:pt idx="1245">
                  <c:v>4869</c:v>
                </c:pt>
                <c:pt idx="1246">
                  <c:v>5917</c:v>
                </c:pt>
                <c:pt idx="1247">
                  <c:v>6029</c:v>
                </c:pt>
                <c:pt idx="1248">
                  <c:v>8056</c:v>
                </c:pt>
                <c:pt idx="1249">
                  <c:v>6651</c:v>
                </c:pt>
                <c:pt idx="1250">
                  <c:v>7970</c:v>
                </c:pt>
                <c:pt idx="1251">
                  <c:v>6227</c:v>
                </c:pt>
                <c:pt idx="1252">
                  <c:v>7277</c:v>
                </c:pt>
                <c:pt idx="1253">
                  <c:v>5828</c:v>
                </c:pt>
                <c:pt idx="1254">
                  <c:v>6542</c:v>
                </c:pt>
                <c:pt idx="1255">
                  <c:v>6953</c:v>
                </c:pt>
                <c:pt idx="1256">
                  <c:v>10141</c:v>
                </c:pt>
                <c:pt idx="1257">
                  <c:v>12462</c:v>
                </c:pt>
                <c:pt idx="1258">
                  <c:v>13621</c:v>
                </c:pt>
                <c:pt idx="1259">
                  <c:v>9837</c:v>
                </c:pt>
                <c:pt idx="1260">
                  <c:v>9286</c:v>
                </c:pt>
                <c:pt idx="1261">
                  <c:v>9828</c:v>
                </c:pt>
                <c:pt idx="1262">
                  <c:v>9076</c:v>
                </c:pt>
                <c:pt idx="1263">
                  <c:v>4806</c:v>
                </c:pt>
                <c:pt idx="1264">
                  <c:v>1169</c:v>
                </c:pt>
                <c:pt idx="1265">
                  <c:v>298</c:v>
                </c:pt>
                <c:pt idx="1266">
                  <c:v>264</c:v>
                </c:pt>
                <c:pt idx="1267">
                  <c:v>157</c:v>
                </c:pt>
                <c:pt idx="1268">
                  <c:v>82</c:v>
                </c:pt>
                <c:pt idx="1269">
                  <c:v>1033</c:v>
                </c:pt>
                <c:pt idx="1270">
                  <c:v>401</c:v>
                </c:pt>
                <c:pt idx="1271">
                  <c:v>1376</c:v>
                </c:pt>
                <c:pt idx="1272">
                  <c:v>378</c:v>
                </c:pt>
                <c:pt idx="1273">
                  <c:v>889</c:v>
                </c:pt>
                <c:pt idx="1274">
                  <c:v>212</c:v>
                </c:pt>
                <c:pt idx="1275">
                  <c:v>142</c:v>
                </c:pt>
                <c:pt idx="1276">
                  <c:v>609</c:v>
                </c:pt>
                <c:pt idx="1277">
                  <c:v>1122</c:v>
                </c:pt>
                <c:pt idx="1278">
                  <c:v>207</c:v>
                </c:pt>
                <c:pt idx="1279">
                  <c:v>1537</c:v>
                </c:pt>
                <c:pt idx="1280">
                  <c:v>284</c:v>
                </c:pt>
                <c:pt idx="1281">
                  <c:v>145</c:v>
                </c:pt>
                <c:pt idx="1282">
                  <c:v>1372</c:v>
                </c:pt>
                <c:pt idx="1283">
                  <c:v>146</c:v>
                </c:pt>
                <c:pt idx="1284">
                  <c:v>95</c:v>
                </c:pt>
                <c:pt idx="1285">
                  <c:v>75</c:v>
                </c:pt>
                <c:pt idx="1286">
                  <c:v>54</c:v>
                </c:pt>
                <c:pt idx="1287">
                  <c:v>5581</c:v>
                </c:pt>
                <c:pt idx="1288">
                  <c:v>484</c:v>
                </c:pt>
                <c:pt idx="1289">
                  <c:v>250</c:v>
                </c:pt>
                <c:pt idx="1290">
                  <c:v>2270</c:v>
                </c:pt>
                <c:pt idx="1291">
                  <c:v>349</c:v>
                </c:pt>
                <c:pt idx="1292">
                  <c:v>1777</c:v>
                </c:pt>
                <c:pt idx="1293">
                  <c:v>262</c:v>
                </c:pt>
                <c:pt idx="1294">
                  <c:v>132</c:v>
                </c:pt>
                <c:pt idx="1295">
                  <c:v>1240</c:v>
                </c:pt>
                <c:pt idx="1296">
                  <c:v>1386</c:v>
                </c:pt>
                <c:pt idx="1297">
                  <c:v>176</c:v>
                </c:pt>
                <c:pt idx="1298">
                  <c:v>1178</c:v>
                </c:pt>
                <c:pt idx="1299">
                  <c:v>1173</c:v>
                </c:pt>
                <c:pt idx="1300">
                  <c:v>1442</c:v>
                </c:pt>
                <c:pt idx="1301">
                  <c:v>292</c:v>
                </c:pt>
                <c:pt idx="1302">
                  <c:v>182</c:v>
                </c:pt>
                <c:pt idx="1303">
                  <c:v>932</c:v>
                </c:pt>
                <c:pt idx="1304">
                  <c:v>208</c:v>
                </c:pt>
                <c:pt idx="1305">
                  <c:v>71</c:v>
                </c:pt>
                <c:pt idx="1306">
                  <c:v>98</c:v>
                </c:pt>
                <c:pt idx="1307">
                  <c:v>939</c:v>
                </c:pt>
                <c:pt idx="1308">
                  <c:v>1974</c:v>
                </c:pt>
                <c:pt idx="1309">
                  <c:v>357</c:v>
                </c:pt>
                <c:pt idx="1310">
                  <c:v>107</c:v>
                </c:pt>
                <c:pt idx="1311">
                  <c:v>111</c:v>
                </c:pt>
                <c:pt idx="1312">
                  <c:v>1256</c:v>
                </c:pt>
                <c:pt idx="1313">
                  <c:v>120</c:v>
                </c:pt>
                <c:pt idx="1314">
                  <c:v>1637</c:v>
                </c:pt>
                <c:pt idx="1315">
                  <c:v>2187</c:v>
                </c:pt>
                <c:pt idx="1316">
                  <c:v>366</c:v>
                </c:pt>
                <c:pt idx="1317">
                  <c:v>207</c:v>
                </c:pt>
                <c:pt idx="1318">
                  <c:v>185</c:v>
                </c:pt>
                <c:pt idx="1319">
                  <c:v>66</c:v>
                </c:pt>
                <c:pt idx="1320">
                  <c:v>50</c:v>
                </c:pt>
                <c:pt idx="1321">
                  <c:v>1758</c:v>
                </c:pt>
                <c:pt idx="1322">
                  <c:v>1444</c:v>
                </c:pt>
                <c:pt idx="1323">
                  <c:v>1917</c:v>
                </c:pt>
                <c:pt idx="1324">
                  <c:v>2730</c:v>
                </c:pt>
                <c:pt idx="1325">
                  <c:v>4165</c:v>
                </c:pt>
                <c:pt idx="1326">
                  <c:v>5463</c:v>
                </c:pt>
                <c:pt idx="1327">
                  <c:v>5049</c:v>
                </c:pt>
                <c:pt idx="1328">
                  <c:v>4283</c:v>
                </c:pt>
                <c:pt idx="1329">
                  <c:v>6001</c:v>
                </c:pt>
                <c:pt idx="1330">
                  <c:v>3482</c:v>
                </c:pt>
                <c:pt idx="1331">
                  <c:v>3245</c:v>
                </c:pt>
                <c:pt idx="1332">
                  <c:v>3854</c:v>
                </c:pt>
                <c:pt idx="1333">
                  <c:v>4443</c:v>
                </c:pt>
                <c:pt idx="1334">
                  <c:v>4417</c:v>
                </c:pt>
                <c:pt idx="1335">
                  <c:v>6438</c:v>
                </c:pt>
                <c:pt idx="1336">
                  <c:v>5309</c:v>
                </c:pt>
                <c:pt idx="1337">
                  <c:v>10458</c:v>
                </c:pt>
                <c:pt idx="1338">
                  <c:v>4157</c:v>
                </c:pt>
                <c:pt idx="1339">
                  <c:v>4869</c:v>
                </c:pt>
                <c:pt idx="1340">
                  <c:v>7170</c:v>
                </c:pt>
                <c:pt idx="1341">
                  <c:v>5654</c:v>
                </c:pt>
                <c:pt idx="1342">
                  <c:v>4211</c:v>
                </c:pt>
                <c:pt idx="1343">
                  <c:v>3900</c:v>
                </c:pt>
                <c:pt idx="1344">
                  <c:v>4046</c:v>
                </c:pt>
                <c:pt idx="1345">
                  <c:v>3867</c:v>
                </c:pt>
                <c:pt idx="1346">
                  <c:v>24111</c:v>
                </c:pt>
                <c:pt idx="1347">
                  <c:v>10511</c:v>
                </c:pt>
                <c:pt idx="1348">
                  <c:v>5269</c:v>
                </c:pt>
                <c:pt idx="1349">
                  <c:v>4505</c:v>
                </c:pt>
                <c:pt idx="1350">
                  <c:v>6771</c:v>
                </c:pt>
                <c:pt idx="1351">
                  <c:v>9270</c:v>
                </c:pt>
                <c:pt idx="1352">
                  <c:v>4724</c:v>
                </c:pt>
                <c:pt idx="1353">
                  <c:v>4374</c:v>
                </c:pt>
                <c:pt idx="1354">
                  <c:v>4135</c:v>
                </c:pt>
                <c:pt idx="1355">
                  <c:v>3854</c:v>
                </c:pt>
                <c:pt idx="1356">
                  <c:v>7229</c:v>
                </c:pt>
                <c:pt idx="1357">
                  <c:v>14281</c:v>
                </c:pt>
                <c:pt idx="1358">
                  <c:v>4744</c:v>
                </c:pt>
                <c:pt idx="1359">
                  <c:v>5551</c:v>
                </c:pt>
                <c:pt idx="1360">
                  <c:v>8702</c:v>
                </c:pt>
                <c:pt idx="1361">
                  <c:v>6081</c:v>
                </c:pt>
                <c:pt idx="1362">
                  <c:v>8567</c:v>
                </c:pt>
                <c:pt idx="1363">
                  <c:v>9220</c:v>
                </c:pt>
                <c:pt idx="1364">
                  <c:v>7728</c:v>
                </c:pt>
                <c:pt idx="1365">
                  <c:v>4806</c:v>
                </c:pt>
                <c:pt idx="1366">
                  <c:v>7545</c:v>
                </c:pt>
                <c:pt idx="1367">
                  <c:v>16071</c:v>
                </c:pt>
                <c:pt idx="1368">
                  <c:v>22290</c:v>
                </c:pt>
                <c:pt idx="1369">
                  <c:v>22281</c:v>
                </c:pt>
                <c:pt idx="1370">
                  <c:v>18299</c:v>
                </c:pt>
                <c:pt idx="1371">
                  <c:v>19270</c:v>
                </c:pt>
                <c:pt idx="1372">
                  <c:v>23625</c:v>
                </c:pt>
                <c:pt idx="1373">
                  <c:v>20305</c:v>
                </c:pt>
                <c:pt idx="1374">
                  <c:v>20668</c:v>
                </c:pt>
                <c:pt idx="1375">
                  <c:v>22235</c:v>
                </c:pt>
                <c:pt idx="1376">
                  <c:v>23374</c:v>
                </c:pt>
                <c:pt idx="1377">
                  <c:v>23219</c:v>
                </c:pt>
                <c:pt idx="1378">
                  <c:v>14333</c:v>
                </c:pt>
                <c:pt idx="1379">
                  <c:v>13729</c:v>
                </c:pt>
                <c:pt idx="1380">
                  <c:v>13981</c:v>
                </c:pt>
                <c:pt idx="1381">
                  <c:v>14452</c:v>
                </c:pt>
                <c:pt idx="1382">
                  <c:v>17180</c:v>
                </c:pt>
                <c:pt idx="1383">
                  <c:v>13972</c:v>
                </c:pt>
                <c:pt idx="1384">
                  <c:v>19060</c:v>
                </c:pt>
                <c:pt idx="1385">
                  <c:v>15072</c:v>
                </c:pt>
                <c:pt idx="1386">
                  <c:v>20071</c:v>
                </c:pt>
                <c:pt idx="1387">
                  <c:v>19546</c:v>
                </c:pt>
                <c:pt idx="1388">
                  <c:v>25387</c:v>
                </c:pt>
                <c:pt idx="1389">
                  <c:v>22707</c:v>
                </c:pt>
                <c:pt idx="1390">
                  <c:v>24528</c:v>
                </c:pt>
                <c:pt idx="1391">
                  <c:v>17529</c:v>
                </c:pt>
                <c:pt idx="1392">
                  <c:v>19438</c:v>
                </c:pt>
                <c:pt idx="1393">
                  <c:v>18283</c:v>
                </c:pt>
                <c:pt idx="1394">
                  <c:v>21540</c:v>
                </c:pt>
                <c:pt idx="1395">
                  <c:v>21436</c:v>
                </c:pt>
                <c:pt idx="1396">
                  <c:v>18209</c:v>
                </c:pt>
                <c:pt idx="1397">
                  <c:v>13631</c:v>
                </c:pt>
                <c:pt idx="1398">
                  <c:v>15210</c:v>
                </c:pt>
                <c:pt idx="1399">
                  <c:v>15497</c:v>
                </c:pt>
                <c:pt idx="1400">
                  <c:v>15694</c:v>
                </c:pt>
                <c:pt idx="1401">
                  <c:v>13757</c:v>
                </c:pt>
                <c:pt idx="1402">
                  <c:v>13714</c:v>
                </c:pt>
                <c:pt idx="1403">
                  <c:v>13409</c:v>
                </c:pt>
                <c:pt idx="1404">
                  <c:v>17606</c:v>
                </c:pt>
                <c:pt idx="1405">
                  <c:v>14005</c:v>
                </c:pt>
                <c:pt idx="1406">
                  <c:v>11228</c:v>
                </c:pt>
                <c:pt idx="1407">
                  <c:v>11729</c:v>
                </c:pt>
                <c:pt idx="1408">
                  <c:v>12674</c:v>
                </c:pt>
                <c:pt idx="1409">
                  <c:v>14606</c:v>
                </c:pt>
                <c:pt idx="1410">
                  <c:v>11497</c:v>
                </c:pt>
                <c:pt idx="1411">
                  <c:v>12004</c:v>
                </c:pt>
                <c:pt idx="1412">
                  <c:v>11366</c:v>
                </c:pt>
                <c:pt idx="1413">
                  <c:v>10875</c:v>
                </c:pt>
                <c:pt idx="1414">
                  <c:v>12967</c:v>
                </c:pt>
                <c:pt idx="1415">
                  <c:v>6153</c:v>
                </c:pt>
                <c:pt idx="1416">
                  <c:v>3014</c:v>
                </c:pt>
                <c:pt idx="1417">
                  <c:v>4291</c:v>
                </c:pt>
                <c:pt idx="1418">
                  <c:v>4219</c:v>
                </c:pt>
                <c:pt idx="1419">
                  <c:v>3572</c:v>
                </c:pt>
                <c:pt idx="1420">
                  <c:v>5466</c:v>
                </c:pt>
                <c:pt idx="1421">
                  <c:v>3927</c:v>
                </c:pt>
                <c:pt idx="1422">
                  <c:v>3618</c:v>
                </c:pt>
                <c:pt idx="1423">
                  <c:v>3607</c:v>
                </c:pt>
                <c:pt idx="1424">
                  <c:v>6831</c:v>
                </c:pt>
                <c:pt idx="1425">
                  <c:v>3488</c:v>
                </c:pt>
                <c:pt idx="1426">
                  <c:v>3206</c:v>
                </c:pt>
                <c:pt idx="1427">
                  <c:v>5380</c:v>
                </c:pt>
                <c:pt idx="1428">
                  <c:v>3329</c:v>
                </c:pt>
                <c:pt idx="1429">
                  <c:v>4227</c:v>
                </c:pt>
                <c:pt idx="1430">
                  <c:v>4382</c:v>
                </c:pt>
                <c:pt idx="1431">
                  <c:v>3006</c:v>
                </c:pt>
                <c:pt idx="1432">
                  <c:v>4003</c:v>
                </c:pt>
                <c:pt idx="1433">
                  <c:v>4365</c:v>
                </c:pt>
                <c:pt idx="1434">
                  <c:v>3418</c:v>
                </c:pt>
                <c:pt idx="1435">
                  <c:v>2819</c:v>
                </c:pt>
                <c:pt idx="1436">
                  <c:v>5279</c:v>
                </c:pt>
                <c:pt idx="1437">
                  <c:v>2559</c:v>
                </c:pt>
                <c:pt idx="1438">
                  <c:v>2088</c:v>
                </c:pt>
                <c:pt idx="1439">
                  <c:v>1985</c:v>
                </c:pt>
                <c:pt idx="1440">
                  <c:v>3439</c:v>
                </c:pt>
                <c:pt idx="1441">
                  <c:v>1900</c:v>
                </c:pt>
                <c:pt idx="1442">
                  <c:v>1951</c:v>
                </c:pt>
                <c:pt idx="1443">
                  <c:v>2033</c:v>
                </c:pt>
                <c:pt idx="1444">
                  <c:v>2322</c:v>
                </c:pt>
                <c:pt idx="1445">
                  <c:v>3538</c:v>
                </c:pt>
                <c:pt idx="1446">
                  <c:v>4795</c:v>
                </c:pt>
                <c:pt idx="1447">
                  <c:v>3067</c:v>
                </c:pt>
                <c:pt idx="1448">
                  <c:v>2484</c:v>
                </c:pt>
                <c:pt idx="1449">
                  <c:v>4165</c:v>
                </c:pt>
                <c:pt idx="1450">
                  <c:v>3745</c:v>
                </c:pt>
                <c:pt idx="1451">
                  <c:v>3854</c:v>
                </c:pt>
                <c:pt idx="1452">
                  <c:v>3660</c:v>
                </c:pt>
                <c:pt idx="1453">
                  <c:v>3001</c:v>
                </c:pt>
                <c:pt idx="1454">
                  <c:v>3309</c:v>
                </c:pt>
                <c:pt idx="1455">
                  <c:v>3482</c:v>
                </c:pt>
                <c:pt idx="1456">
                  <c:v>3140</c:v>
                </c:pt>
                <c:pt idx="1457">
                  <c:v>4714</c:v>
                </c:pt>
                <c:pt idx="1458">
                  <c:v>3618</c:v>
                </c:pt>
                <c:pt idx="1459">
                  <c:v>3126</c:v>
                </c:pt>
                <c:pt idx="1460">
                  <c:v>1364</c:v>
                </c:pt>
                <c:pt idx="1461">
                  <c:v>3601</c:v>
                </c:pt>
                <c:pt idx="1462">
                  <c:v>4991</c:v>
                </c:pt>
                <c:pt idx="1463">
                  <c:v>4859</c:v>
                </c:pt>
                <c:pt idx="1464">
                  <c:v>6473</c:v>
                </c:pt>
                <c:pt idx="1465">
                  <c:v>6075</c:v>
                </c:pt>
                <c:pt idx="1466">
                  <c:v>5951</c:v>
                </c:pt>
                <c:pt idx="1467">
                  <c:v>4399</c:v>
                </c:pt>
                <c:pt idx="1468">
                  <c:v>4645</c:v>
                </c:pt>
                <c:pt idx="1469">
                  <c:v>7715</c:v>
                </c:pt>
                <c:pt idx="1470">
                  <c:v>4053</c:v>
                </c:pt>
                <c:pt idx="1471">
                  <c:v>4374</c:v>
                </c:pt>
                <c:pt idx="1472">
                  <c:v>5425</c:v>
                </c:pt>
                <c:pt idx="1473">
                  <c:v>3648</c:v>
                </c:pt>
                <c:pt idx="1474">
                  <c:v>3527</c:v>
                </c:pt>
                <c:pt idx="1475">
                  <c:v>4827</c:v>
                </c:pt>
                <c:pt idx="1476">
                  <c:v>3702</c:v>
                </c:pt>
                <c:pt idx="1477">
                  <c:v>3182</c:v>
                </c:pt>
                <c:pt idx="1478">
                  <c:v>4523</c:v>
                </c:pt>
                <c:pt idx="1479">
                  <c:v>3521</c:v>
                </c:pt>
                <c:pt idx="1480">
                  <c:v>4196</c:v>
                </c:pt>
                <c:pt idx="1481">
                  <c:v>3294</c:v>
                </c:pt>
                <c:pt idx="1482">
                  <c:v>2888</c:v>
                </c:pt>
                <c:pt idx="1483">
                  <c:v>2765</c:v>
                </c:pt>
                <c:pt idx="1484">
                  <c:v>3515</c:v>
                </c:pt>
                <c:pt idx="1485">
                  <c:v>3094</c:v>
                </c:pt>
                <c:pt idx="1486">
                  <c:v>4188</c:v>
                </c:pt>
                <c:pt idx="1487">
                  <c:v>3532</c:v>
                </c:pt>
                <c:pt idx="1488">
                  <c:v>3920</c:v>
                </c:pt>
                <c:pt idx="1489">
                  <c:v>4724</c:v>
                </c:pt>
                <c:pt idx="1490">
                  <c:v>3418</c:v>
                </c:pt>
                <c:pt idx="1491">
                  <c:v>3482</c:v>
                </c:pt>
                <c:pt idx="1492">
                  <c:v>3216</c:v>
                </c:pt>
                <c:pt idx="1493">
                  <c:v>3140</c:v>
                </c:pt>
                <c:pt idx="1494">
                  <c:v>3269</c:v>
                </c:pt>
                <c:pt idx="1495">
                  <c:v>2892</c:v>
                </c:pt>
                <c:pt idx="1496">
                  <c:v>2734</c:v>
                </c:pt>
                <c:pt idx="1497">
                  <c:v>3802</c:v>
                </c:pt>
                <c:pt idx="1498">
                  <c:v>2674</c:v>
                </c:pt>
                <c:pt idx="1499">
                  <c:v>2815</c:v>
                </c:pt>
                <c:pt idx="1500">
                  <c:v>3907</c:v>
                </c:pt>
                <c:pt idx="1501">
                  <c:v>3309</c:v>
                </c:pt>
                <c:pt idx="1502">
                  <c:v>3690</c:v>
                </c:pt>
                <c:pt idx="1503">
                  <c:v>2491</c:v>
                </c:pt>
                <c:pt idx="1504">
                  <c:v>3259</c:v>
                </c:pt>
                <c:pt idx="1505">
                  <c:v>2528</c:v>
                </c:pt>
                <c:pt idx="1506">
                  <c:v>2738</c:v>
                </c:pt>
                <c:pt idx="1507">
                  <c:v>1448</c:v>
                </c:pt>
                <c:pt idx="1508">
                  <c:v>1912</c:v>
                </c:pt>
                <c:pt idx="1509">
                  <c:v>2827</c:v>
                </c:pt>
                <c:pt idx="1510">
                  <c:v>1882</c:v>
                </c:pt>
                <c:pt idx="1511">
                  <c:v>1512</c:v>
                </c:pt>
                <c:pt idx="1512">
                  <c:v>1599</c:v>
                </c:pt>
                <c:pt idx="1513">
                  <c:v>1531</c:v>
                </c:pt>
                <c:pt idx="1514">
                  <c:v>1845</c:v>
                </c:pt>
                <c:pt idx="1515">
                  <c:v>1526</c:v>
                </c:pt>
                <c:pt idx="1516">
                  <c:v>3714</c:v>
                </c:pt>
                <c:pt idx="1517">
                  <c:v>3900</c:v>
                </c:pt>
                <c:pt idx="1518">
                  <c:v>1634</c:v>
                </c:pt>
                <c:pt idx="1519">
                  <c:v>2237</c:v>
                </c:pt>
                <c:pt idx="1520">
                  <c:v>3334</c:v>
                </c:pt>
                <c:pt idx="1521">
                  <c:v>1818</c:v>
                </c:pt>
                <c:pt idx="1522">
                  <c:v>1673</c:v>
                </c:pt>
                <c:pt idx="1523">
                  <c:v>2225</c:v>
                </c:pt>
                <c:pt idx="1524">
                  <c:v>1400</c:v>
                </c:pt>
                <c:pt idx="1525">
                  <c:v>1828</c:v>
                </c:pt>
                <c:pt idx="1526">
                  <c:v>1661</c:v>
                </c:pt>
                <c:pt idx="1527">
                  <c:v>1670</c:v>
                </c:pt>
                <c:pt idx="1528">
                  <c:v>1742</c:v>
                </c:pt>
                <c:pt idx="1529">
                  <c:v>2101</c:v>
                </c:pt>
                <c:pt idx="1530">
                  <c:v>3504</c:v>
                </c:pt>
                <c:pt idx="1531">
                  <c:v>2803</c:v>
                </c:pt>
                <c:pt idx="1532">
                  <c:v>4180</c:v>
                </c:pt>
                <c:pt idx="1533">
                  <c:v>2859</c:v>
                </c:pt>
                <c:pt idx="1534">
                  <c:v>2421</c:v>
                </c:pt>
                <c:pt idx="1535">
                  <c:v>1505</c:v>
                </c:pt>
                <c:pt idx="1536">
                  <c:v>2025</c:v>
                </c:pt>
                <c:pt idx="1537">
                  <c:v>1275</c:v>
                </c:pt>
                <c:pt idx="1538">
                  <c:v>4120</c:v>
                </c:pt>
                <c:pt idx="1539">
                  <c:v>4532</c:v>
                </c:pt>
                <c:pt idx="1540">
                  <c:v>4417</c:v>
                </c:pt>
                <c:pt idx="1541">
                  <c:v>4714</c:v>
                </c:pt>
                <c:pt idx="1542">
                  <c:v>5121</c:v>
                </c:pt>
                <c:pt idx="1543">
                  <c:v>3666</c:v>
                </c:pt>
                <c:pt idx="1544">
                  <c:v>4694</c:v>
                </c:pt>
                <c:pt idx="1545">
                  <c:v>3444</c:v>
                </c:pt>
                <c:pt idx="1546">
                  <c:v>4039</c:v>
                </c:pt>
                <c:pt idx="1547">
                  <c:v>5679</c:v>
                </c:pt>
                <c:pt idx="1548">
                  <c:v>4514</c:v>
                </c:pt>
                <c:pt idx="1549">
                  <c:v>4837</c:v>
                </c:pt>
                <c:pt idx="1550">
                  <c:v>4275</c:v>
                </c:pt>
                <c:pt idx="1551">
                  <c:v>6105</c:v>
                </c:pt>
                <c:pt idx="1552">
                  <c:v>3720</c:v>
                </c:pt>
                <c:pt idx="1553">
                  <c:v>5026</c:v>
                </c:pt>
                <c:pt idx="1554">
                  <c:v>4196</c:v>
                </c:pt>
                <c:pt idx="1555">
                  <c:v>4469</c:v>
                </c:pt>
                <c:pt idx="1556">
                  <c:v>5421</c:v>
                </c:pt>
                <c:pt idx="1557">
                  <c:v>5292</c:v>
                </c:pt>
                <c:pt idx="1558">
                  <c:v>4120</c:v>
                </c:pt>
                <c:pt idx="1559">
                  <c:v>5165</c:v>
                </c:pt>
                <c:pt idx="1560">
                  <c:v>3834</c:v>
                </c:pt>
                <c:pt idx="1561">
                  <c:v>3607</c:v>
                </c:pt>
                <c:pt idx="1562">
                  <c:v>4704</c:v>
                </c:pt>
                <c:pt idx="1563">
                  <c:v>3063</c:v>
                </c:pt>
                <c:pt idx="1564">
                  <c:v>4374</c:v>
                </c:pt>
                <c:pt idx="1565">
                  <c:v>6014</c:v>
                </c:pt>
                <c:pt idx="1566">
                  <c:v>4946</c:v>
                </c:pt>
                <c:pt idx="1567">
                  <c:v>4039</c:v>
                </c:pt>
                <c:pt idx="1568">
                  <c:v>6283</c:v>
                </c:pt>
                <c:pt idx="1569">
                  <c:v>751</c:v>
                </c:pt>
                <c:pt idx="1570">
                  <c:v>2121</c:v>
                </c:pt>
                <c:pt idx="1571">
                  <c:v>2279</c:v>
                </c:pt>
                <c:pt idx="1572">
                  <c:v>3948</c:v>
                </c:pt>
                <c:pt idx="1573">
                  <c:v>5421</c:v>
                </c:pt>
                <c:pt idx="1574">
                  <c:v>5026</c:v>
                </c:pt>
                <c:pt idx="1575">
                  <c:v>3648</c:v>
                </c:pt>
                <c:pt idx="1576">
                  <c:v>4714</c:v>
                </c:pt>
                <c:pt idx="1577">
                  <c:v>1870</c:v>
                </c:pt>
                <c:pt idx="1578">
                  <c:v>3821</c:v>
                </c:pt>
                <c:pt idx="1579">
                  <c:v>6537</c:v>
                </c:pt>
                <c:pt idx="1580">
                  <c:v>2243</c:v>
                </c:pt>
                <c:pt idx="1581">
                  <c:v>2199</c:v>
                </c:pt>
                <c:pt idx="1582">
                  <c:v>603</c:v>
                </c:pt>
                <c:pt idx="1583">
                  <c:v>1324</c:v>
                </c:pt>
                <c:pt idx="1584">
                  <c:v>309</c:v>
                </c:pt>
                <c:pt idx="1585">
                  <c:v>166</c:v>
                </c:pt>
                <c:pt idx="1586">
                  <c:v>892</c:v>
                </c:pt>
                <c:pt idx="1587">
                  <c:v>218</c:v>
                </c:pt>
                <c:pt idx="1588">
                  <c:v>1273</c:v>
                </c:pt>
                <c:pt idx="1589">
                  <c:v>208</c:v>
                </c:pt>
                <c:pt idx="1590">
                  <c:v>122</c:v>
                </c:pt>
                <c:pt idx="1591">
                  <c:v>98</c:v>
                </c:pt>
                <c:pt idx="1592">
                  <c:v>1326</c:v>
                </c:pt>
                <c:pt idx="1593">
                  <c:v>801</c:v>
                </c:pt>
                <c:pt idx="1594">
                  <c:v>2392</c:v>
                </c:pt>
                <c:pt idx="1595">
                  <c:v>990</c:v>
                </c:pt>
                <c:pt idx="1596">
                  <c:v>502</c:v>
                </c:pt>
                <c:pt idx="1597">
                  <c:v>263</c:v>
                </c:pt>
                <c:pt idx="1598">
                  <c:v>1001</c:v>
                </c:pt>
                <c:pt idx="1599">
                  <c:v>5521</c:v>
                </c:pt>
                <c:pt idx="1600">
                  <c:v>3684</c:v>
                </c:pt>
                <c:pt idx="1601">
                  <c:v>4734</c:v>
                </c:pt>
                <c:pt idx="1602">
                  <c:v>3090</c:v>
                </c:pt>
                <c:pt idx="1603">
                  <c:v>3834</c:v>
                </c:pt>
                <c:pt idx="1604">
                  <c:v>3269</c:v>
                </c:pt>
                <c:pt idx="1605">
                  <c:v>3376</c:v>
                </c:pt>
                <c:pt idx="1606">
                  <c:v>3197</c:v>
                </c:pt>
                <c:pt idx="1607">
                  <c:v>3968</c:v>
                </c:pt>
                <c:pt idx="1608">
                  <c:v>4560</c:v>
                </c:pt>
                <c:pt idx="1609">
                  <c:v>3504</c:v>
                </c:pt>
                <c:pt idx="1610">
                  <c:v>2900</c:v>
                </c:pt>
                <c:pt idx="1611">
                  <c:v>4243</c:v>
                </c:pt>
                <c:pt idx="1612">
                  <c:v>4211</c:v>
                </c:pt>
                <c:pt idx="1613">
                  <c:v>2641</c:v>
                </c:pt>
                <c:pt idx="1614">
                  <c:v>2077</c:v>
                </c:pt>
                <c:pt idx="1615">
                  <c:v>2090</c:v>
                </c:pt>
                <c:pt idx="1616">
                  <c:v>2060</c:v>
                </c:pt>
                <c:pt idx="1617">
                  <c:v>1231</c:v>
                </c:pt>
                <c:pt idx="1618">
                  <c:v>1157</c:v>
                </c:pt>
                <c:pt idx="1619">
                  <c:v>3168</c:v>
                </c:pt>
                <c:pt idx="1620">
                  <c:v>1487</c:v>
                </c:pt>
                <c:pt idx="1621">
                  <c:v>2347</c:v>
                </c:pt>
                <c:pt idx="1622">
                  <c:v>2573</c:v>
                </c:pt>
                <c:pt idx="1623">
                  <c:v>1524</c:v>
                </c:pt>
                <c:pt idx="1624">
                  <c:v>1117</c:v>
                </c:pt>
                <c:pt idx="1625">
                  <c:v>966</c:v>
                </c:pt>
                <c:pt idx="1626">
                  <c:v>1398</c:v>
                </c:pt>
                <c:pt idx="1627">
                  <c:v>850</c:v>
                </c:pt>
                <c:pt idx="1628">
                  <c:v>1305</c:v>
                </c:pt>
                <c:pt idx="1629">
                  <c:v>1728</c:v>
                </c:pt>
                <c:pt idx="1630">
                  <c:v>1779</c:v>
                </c:pt>
                <c:pt idx="1631">
                  <c:v>3028</c:v>
                </c:pt>
                <c:pt idx="1632">
                  <c:v>2823</c:v>
                </c:pt>
                <c:pt idx="1633">
                  <c:v>4010</c:v>
                </c:pt>
                <c:pt idx="1634">
                  <c:v>3720</c:v>
                </c:pt>
                <c:pt idx="1635">
                  <c:v>4816</c:v>
                </c:pt>
                <c:pt idx="1636">
                  <c:v>3887</c:v>
                </c:pt>
                <c:pt idx="1637">
                  <c:v>4127</c:v>
                </c:pt>
                <c:pt idx="1638">
                  <c:v>4704</c:v>
                </c:pt>
                <c:pt idx="1639">
                  <c:v>3739</c:v>
                </c:pt>
                <c:pt idx="1640">
                  <c:v>3975</c:v>
                </c:pt>
                <c:pt idx="1641">
                  <c:v>1784</c:v>
                </c:pt>
                <c:pt idx="1642">
                  <c:v>200</c:v>
                </c:pt>
                <c:pt idx="1643">
                  <c:v>2237</c:v>
                </c:pt>
                <c:pt idx="1644">
                  <c:v>1166</c:v>
                </c:pt>
                <c:pt idx="1645">
                  <c:v>251</c:v>
                </c:pt>
                <c:pt idx="1646">
                  <c:v>187</c:v>
                </c:pt>
                <c:pt idx="1647">
                  <c:v>182</c:v>
                </c:pt>
                <c:pt idx="1648">
                  <c:v>1194</c:v>
                </c:pt>
                <c:pt idx="1649">
                  <c:v>219</c:v>
                </c:pt>
                <c:pt idx="1650">
                  <c:v>59</c:v>
                </c:pt>
                <c:pt idx="1651">
                  <c:v>1129</c:v>
                </c:pt>
                <c:pt idx="1652">
                  <c:v>409</c:v>
                </c:pt>
                <c:pt idx="1653">
                  <c:v>180</c:v>
                </c:pt>
                <c:pt idx="1654">
                  <c:v>162</c:v>
                </c:pt>
                <c:pt idx="1655">
                  <c:v>190</c:v>
                </c:pt>
                <c:pt idx="1656">
                  <c:v>158</c:v>
                </c:pt>
                <c:pt idx="1657">
                  <c:v>1370</c:v>
                </c:pt>
                <c:pt idx="1658">
                  <c:v>621</c:v>
                </c:pt>
                <c:pt idx="1659">
                  <c:v>609</c:v>
                </c:pt>
                <c:pt idx="1660">
                  <c:v>230</c:v>
                </c:pt>
                <c:pt idx="1661">
                  <c:v>3113</c:v>
                </c:pt>
                <c:pt idx="1662">
                  <c:v>2088</c:v>
                </c:pt>
                <c:pt idx="1663">
                  <c:v>2071</c:v>
                </c:pt>
                <c:pt idx="1664">
                  <c:v>5141</c:v>
                </c:pt>
                <c:pt idx="1665">
                  <c:v>3201</c:v>
                </c:pt>
                <c:pt idx="1666">
                  <c:v>2851</c:v>
                </c:pt>
                <c:pt idx="1667">
                  <c:v>4283</c:v>
                </c:pt>
                <c:pt idx="1668">
                  <c:v>2738</c:v>
                </c:pt>
                <c:pt idx="1669">
                  <c:v>2997</c:v>
                </c:pt>
                <c:pt idx="1670">
                  <c:v>3428</c:v>
                </c:pt>
                <c:pt idx="1671">
                  <c:v>4487</c:v>
                </c:pt>
                <c:pt idx="1672">
                  <c:v>5049</c:v>
                </c:pt>
                <c:pt idx="1673">
                  <c:v>3063</c:v>
                </c:pt>
                <c:pt idx="1674">
                  <c:v>4754</c:v>
                </c:pt>
                <c:pt idx="1675">
                  <c:v>3299</c:v>
                </c:pt>
                <c:pt idx="1676">
                  <c:v>2959</c:v>
                </c:pt>
                <c:pt idx="1677">
                  <c:v>2556</c:v>
                </c:pt>
                <c:pt idx="1678">
                  <c:v>3032</c:v>
                </c:pt>
                <c:pt idx="1679">
                  <c:v>4496</c:v>
                </c:pt>
                <c:pt idx="1680">
                  <c:v>2648</c:v>
                </c:pt>
                <c:pt idx="1681">
                  <c:v>2630</c:v>
                </c:pt>
                <c:pt idx="1682">
                  <c:v>3989</c:v>
                </c:pt>
                <c:pt idx="1683">
                  <c:v>2474</c:v>
                </c:pt>
                <c:pt idx="1684">
                  <c:v>2984</c:v>
                </c:pt>
                <c:pt idx="1685">
                  <c:v>2880</c:v>
                </c:pt>
                <c:pt idx="1686">
                  <c:v>2892</c:v>
                </c:pt>
                <c:pt idx="1687">
                  <c:v>3159</c:v>
                </c:pt>
                <c:pt idx="1688">
                  <c:v>2792</c:v>
                </c:pt>
                <c:pt idx="1689">
                  <c:v>3391</c:v>
                </c:pt>
                <c:pt idx="1690">
                  <c:v>3182</c:v>
                </c:pt>
                <c:pt idx="1691">
                  <c:v>3314</c:v>
                </c:pt>
                <c:pt idx="1692">
                  <c:v>2414</c:v>
                </c:pt>
                <c:pt idx="1693">
                  <c:v>2301</c:v>
                </c:pt>
                <c:pt idx="1694">
                  <c:v>3264</c:v>
                </c:pt>
                <c:pt idx="1695">
                  <c:v>3666</c:v>
                </c:pt>
                <c:pt idx="1696">
                  <c:v>3423</c:v>
                </c:pt>
                <c:pt idx="1697">
                  <c:v>1200</c:v>
                </c:pt>
                <c:pt idx="1698">
                  <c:v>1428</c:v>
                </c:pt>
                <c:pt idx="1699">
                  <c:v>1145</c:v>
                </c:pt>
                <c:pt idx="1700">
                  <c:v>2908</c:v>
                </c:pt>
                <c:pt idx="1701">
                  <c:v>1148</c:v>
                </c:pt>
                <c:pt idx="1702">
                  <c:v>1115</c:v>
                </c:pt>
                <c:pt idx="1703">
                  <c:v>1166</c:v>
                </c:pt>
                <c:pt idx="1704">
                  <c:v>1010</c:v>
                </c:pt>
                <c:pt idx="1705">
                  <c:v>2772</c:v>
                </c:pt>
                <c:pt idx="1706">
                  <c:v>1212</c:v>
                </c:pt>
                <c:pt idx="1707">
                  <c:v>1126</c:v>
                </c:pt>
                <c:pt idx="1708">
                  <c:v>1398</c:v>
                </c:pt>
                <c:pt idx="1709">
                  <c:v>1189</c:v>
                </c:pt>
                <c:pt idx="1710">
                  <c:v>1355</c:v>
                </c:pt>
                <c:pt idx="1711">
                  <c:v>1205</c:v>
                </c:pt>
                <c:pt idx="1712">
                  <c:v>3423</c:v>
                </c:pt>
                <c:pt idx="1713">
                  <c:v>1295</c:v>
                </c:pt>
                <c:pt idx="1714">
                  <c:v>1129</c:v>
                </c:pt>
                <c:pt idx="1715">
                  <c:v>1157</c:v>
                </c:pt>
                <c:pt idx="1716">
                  <c:v>1390</c:v>
                </c:pt>
                <c:pt idx="1717">
                  <c:v>1985</c:v>
                </c:pt>
                <c:pt idx="1718">
                  <c:v>1499</c:v>
                </c:pt>
                <c:pt idx="1719">
                  <c:v>1732</c:v>
                </c:pt>
                <c:pt idx="1720">
                  <c:v>10720</c:v>
                </c:pt>
                <c:pt idx="1721">
                  <c:v>3996</c:v>
                </c:pt>
                <c:pt idx="1722">
                  <c:v>3854</c:v>
                </c:pt>
                <c:pt idx="1723">
                  <c:v>5744</c:v>
                </c:pt>
                <c:pt idx="1724">
                  <c:v>3751</c:v>
                </c:pt>
                <c:pt idx="1725">
                  <c:v>5003</c:v>
                </c:pt>
                <c:pt idx="1726">
                  <c:v>3847</c:v>
                </c:pt>
                <c:pt idx="1727">
                  <c:v>2765</c:v>
                </c:pt>
                <c:pt idx="1728">
                  <c:v>3920</c:v>
                </c:pt>
                <c:pt idx="1729">
                  <c:v>2376</c:v>
                </c:pt>
                <c:pt idx="1730">
                  <c:v>3887</c:v>
                </c:pt>
                <c:pt idx="1731">
                  <c:v>3618</c:v>
                </c:pt>
                <c:pt idx="1732">
                  <c:v>2730</c:v>
                </c:pt>
                <c:pt idx="1733">
                  <c:v>2619</c:v>
                </c:pt>
                <c:pt idx="1734">
                  <c:v>3566</c:v>
                </c:pt>
                <c:pt idx="1735">
                  <c:v>3081</c:v>
                </c:pt>
                <c:pt idx="1736">
                  <c:v>4514</c:v>
                </c:pt>
                <c:pt idx="1737">
                  <c:v>3168</c:v>
                </c:pt>
                <c:pt idx="1738">
                  <c:v>5146</c:v>
                </c:pt>
                <c:pt idx="1739">
                  <c:v>3255</c:v>
                </c:pt>
                <c:pt idx="1740">
                  <c:v>4251</c:v>
                </c:pt>
                <c:pt idx="1741">
                  <c:v>3654</c:v>
                </c:pt>
                <c:pt idx="1742">
                  <c:v>4219</c:v>
                </c:pt>
                <c:pt idx="1743">
                  <c:v>3726</c:v>
                </c:pt>
                <c:pt idx="1744">
                  <c:v>3360</c:v>
                </c:pt>
                <c:pt idx="1745">
                  <c:v>3187</c:v>
                </c:pt>
                <c:pt idx="1746">
                  <c:v>3423</c:v>
                </c:pt>
                <c:pt idx="1747">
                  <c:v>4408</c:v>
                </c:pt>
                <c:pt idx="1748">
                  <c:v>4120</c:v>
                </c:pt>
                <c:pt idx="1749">
                  <c:v>2619</c:v>
                </c:pt>
                <c:pt idx="1750">
                  <c:v>2667</c:v>
                </c:pt>
                <c:pt idx="1751">
                  <c:v>3770</c:v>
                </c:pt>
                <c:pt idx="1752">
                  <c:v>3770</c:v>
                </c:pt>
                <c:pt idx="1753">
                  <c:v>4097</c:v>
                </c:pt>
                <c:pt idx="1754">
                  <c:v>4734</c:v>
                </c:pt>
                <c:pt idx="1755">
                  <c:v>3601</c:v>
                </c:pt>
                <c:pt idx="1756">
                  <c:v>4307</c:v>
                </c:pt>
                <c:pt idx="1757">
                  <c:v>3159</c:v>
                </c:pt>
                <c:pt idx="1758">
                  <c:v>3739</c:v>
                </c:pt>
                <c:pt idx="1759">
                  <c:v>3085</c:v>
                </c:pt>
                <c:pt idx="1760">
                  <c:v>3309</c:v>
                </c:pt>
                <c:pt idx="1761">
                  <c:v>2993</c:v>
                </c:pt>
                <c:pt idx="1762">
                  <c:v>3618</c:v>
                </c:pt>
                <c:pt idx="1763">
                  <c:v>3381</c:v>
                </c:pt>
                <c:pt idx="1764">
                  <c:v>5631</c:v>
                </c:pt>
                <c:pt idx="1765">
                  <c:v>3466</c:v>
                </c:pt>
                <c:pt idx="1766">
                  <c:v>3482</c:v>
                </c:pt>
                <c:pt idx="1767">
                  <c:v>3770</c:v>
                </c:pt>
                <c:pt idx="1768">
                  <c:v>2681</c:v>
                </c:pt>
                <c:pt idx="1769">
                  <c:v>2507</c:v>
                </c:pt>
                <c:pt idx="1770">
                  <c:v>4324</c:v>
                </c:pt>
                <c:pt idx="1771">
                  <c:v>3014</c:v>
                </c:pt>
                <c:pt idx="1772">
                  <c:v>3216</c:v>
                </c:pt>
                <c:pt idx="1773">
                  <c:v>3802</c:v>
                </c:pt>
                <c:pt idx="1774">
                  <c:v>3770</c:v>
                </c:pt>
                <c:pt idx="1775">
                  <c:v>3376</c:v>
                </c:pt>
                <c:pt idx="1776">
                  <c:v>4655</c:v>
                </c:pt>
                <c:pt idx="1777">
                  <c:v>2335</c:v>
                </c:pt>
                <c:pt idx="1778">
                  <c:v>1533</c:v>
                </c:pt>
                <c:pt idx="1779">
                  <c:v>1178</c:v>
                </c:pt>
                <c:pt idx="1780">
                  <c:v>2077</c:v>
                </c:pt>
                <c:pt idx="1781">
                  <c:v>1823</c:v>
                </c:pt>
                <c:pt idx="1782">
                  <c:v>4235</c:v>
                </c:pt>
                <c:pt idx="1783">
                  <c:v>3289</c:v>
                </c:pt>
                <c:pt idx="1784">
                  <c:v>3887</c:v>
                </c:pt>
                <c:pt idx="1785">
                  <c:v>3789</c:v>
                </c:pt>
                <c:pt idx="1786">
                  <c:v>3178</c:v>
                </c:pt>
                <c:pt idx="1787">
                  <c:v>3510</c:v>
                </c:pt>
                <c:pt idx="1788">
                  <c:v>2480</c:v>
                </c:pt>
                <c:pt idx="1789">
                  <c:v>4010</c:v>
                </c:pt>
                <c:pt idx="1790">
                  <c:v>3439</c:v>
                </c:pt>
                <c:pt idx="1791">
                  <c:v>2304</c:v>
                </c:pt>
                <c:pt idx="1792">
                  <c:v>2780</c:v>
                </c:pt>
                <c:pt idx="1793">
                  <c:v>2704</c:v>
                </c:pt>
                <c:pt idx="1794">
                  <c:v>2414</c:v>
                </c:pt>
                <c:pt idx="1795">
                  <c:v>2178</c:v>
                </c:pt>
                <c:pt idx="1796">
                  <c:v>1946</c:v>
                </c:pt>
                <c:pt idx="1797">
                  <c:v>2222</c:v>
                </c:pt>
                <c:pt idx="1798">
                  <c:v>2545</c:v>
                </c:pt>
                <c:pt idx="1799">
                  <c:v>4046</c:v>
                </c:pt>
                <c:pt idx="1800">
                  <c:v>3340</c:v>
                </c:pt>
                <c:pt idx="1801">
                  <c:v>2360</c:v>
                </c:pt>
                <c:pt idx="1802">
                  <c:v>2252</c:v>
                </c:pt>
                <c:pt idx="1803">
                  <c:v>2252</c:v>
                </c:pt>
                <c:pt idx="1804">
                  <c:v>1711</c:v>
                </c:pt>
                <c:pt idx="1805">
                  <c:v>2707</c:v>
                </c:pt>
                <c:pt idx="1806">
                  <c:v>1946</c:v>
                </c:pt>
                <c:pt idx="1807">
                  <c:v>2022</c:v>
                </c:pt>
                <c:pt idx="1808">
                  <c:v>2434</c:v>
                </c:pt>
                <c:pt idx="1809">
                  <c:v>2068</c:v>
                </c:pt>
                <c:pt idx="1810">
                  <c:v>2190</c:v>
                </c:pt>
                <c:pt idx="1811">
                  <c:v>1760</c:v>
                </c:pt>
                <c:pt idx="1812">
                  <c:v>2871</c:v>
                </c:pt>
                <c:pt idx="1813">
                  <c:v>3477</c:v>
                </c:pt>
                <c:pt idx="1814">
                  <c:v>4744</c:v>
                </c:pt>
                <c:pt idx="1815">
                  <c:v>4219</c:v>
                </c:pt>
                <c:pt idx="1816">
                  <c:v>3684</c:v>
                </c:pt>
                <c:pt idx="1817">
                  <c:v>4150</c:v>
                </c:pt>
                <c:pt idx="1818">
                  <c:v>4332</c:v>
                </c:pt>
                <c:pt idx="1819">
                  <c:v>3360</c:v>
                </c:pt>
                <c:pt idx="1820">
                  <c:v>2719</c:v>
                </c:pt>
                <c:pt idx="1821">
                  <c:v>3654</c:v>
                </c:pt>
                <c:pt idx="1822">
                  <c:v>3304</c:v>
                </c:pt>
                <c:pt idx="1823">
                  <c:v>5320</c:v>
                </c:pt>
                <c:pt idx="1824">
                  <c:v>3821</c:v>
                </c:pt>
                <c:pt idx="1825">
                  <c:v>3770</c:v>
                </c:pt>
                <c:pt idx="1826">
                  <c:v>914</c:v>
                </c:pt>
                <c:pt idx="1827">
                  <c:v>1434</c:v>
                </c:pt>
                <c:pt idx="1828">
                  <c:v>651</c:v>
                </c:pt>
                <c:pt idx="1829">
                  <c:v>1059</c:v>
                </c:pt>
                <c:pt idx="1830">
                  <c:v>607</c:v>
                </c:pt>
                <c:pt idx="1831">
                  <c:v>2757</c:v>
                </c:pt>
                <c:pt idx="1832">
                  <c:v>959</c:v>
                </c:pt>
                <c:pt idx="1833">
                  <c:v>597</c:v>
                </c:pt>
                <c:pt idx="1834">
                  <c:v>975</c:v>
                </c:pt>
                <c:pt idx="1835">
                  <c:v>190</c:v>
                </c:pt>
                <c:pt idx="1836">
                  <c:v>917</c:v>
                </c:pt>
                <c:pt idx="1837">
                  <c:v>174</c:v>
                </c:pt>
                <c:pt idx="1838">
                  <c:v>2959</c:v>
                </c:pt>
                <c:pt idx="1839">
                  <c:v>3182</c:v>
                </c:pt>
                <c:pt idx="1840">
                  <c:v>6540</c:v>
                </c:pt>
                <c:pt idx="1841">
                  <c:v>2027</c:v>
                </c:pt>
                <c:pt idx="1842">
                  <c:v>838</c:v>
                </c:pt>
                <c:pt idx="1843">
                  <c:v>1510</c:v>
                </c:pt>
                <c:pt idx="1844">
                  <c:v>438</c:v>
                </c:pt>
                <c:pt idx="1845">
                  <c:v>721</c:v>
                </c:pt>
                <c:pt idx="1846">
                  <c:v>1074</c:v>
                </c:pt>
                <c:pt idx="1847">
                  <c:v>706</c:v>
                </c:pt>
                <c:pt idx="1848">
                  <c:v>1058</c:v>
                </c:pt>
                <c:pt idx="1849">
                  <c:v>1031</c:v>
                </c:pt>
                <c:pt idx="1850">
                  <c:v>1507</c:v>
                </c:pt>
                <c:pt idx="1851">
                  <c:v>837</c:v>
                </c:pt>
                <c:pt idx="1852">
                  <c:v>1560</c:v>
                </c:pt>
                <c:pt idx="1853">
                  <c:v>1182</c:v>
                </c:pt>
                <c:pt idx="1854">
                  <c:v>993</c:v>
                </c:pt>
                <c:pt idx="1855">
                  <c:v>1510</c:v>
                </c:pt>
                <c:pt idx="1856">
                  <c:v>923</c:v>
                </c:pt>
                <c:pt idx="1857">
                  <c:v>786</c:v>
                </c:pt>
                <c:pt idx="1858">
                  <c:v>1562</c:v>
                </c:pt>
                <c:pt idx="1859">
                  <c:v>1038</c:v>
                </c:pt>
                <c:pt idx="1860">
                  <c:v>778</c:v>
                </c:pt>
                <c:pt idx="1861">
                  <c:v>1628</c:v>
                </c:pt>
                <c:pt idx="1862">
                  <c:v>2190</c:v>
                </c:pt>
                <c:pt idx="1863">
                  <c:v>2545</c:v>
                </c:pt>
                <c:pt idx="1864">
                  <c:v>2350</c:v>
                </c:pt>
                <c:pt idx="1865">
                  <c:v>1990</c:v>
                </c:pt>
                <c:pt idx="1866">
                  <c:v>3145</c:v>
                </c:pt>
                <c:pt idx="1867">
                  <c:v>2036</c:v>
                </c:pt>
                <c:pt idx="1868">
                  <c:v>1732</c:v>
                </c:pt>
                <c:pt idx="1869">
                  <c:v>1933</c:v>
                </c:pt>
                <c:pt idx="1870">
                  <c:v>1784</c:v>
                </c:pt>
                <c:pt idx="1871">
                  <c:v>1770</c:v>
                </c:pt>
                <c:pt idx="1872">
                  <c:v>1830</c:v>
                </c:pt>
                <c:pt idx="1873">
                  <c:v>3827</c:v>
                </c:pt>
                <c:pt idx="1874">
                  <c:v>3122</c:v>
                </c:pt>
                <c:pt idx="1875">
                  <c:v>2678</c:v>
                </c:pt>
                <c:pt idx="1876">
                  <c:v>3197</c:v>
                </c:pt>
                <c:pt idx="1877">
                  <c:v>2768</c:v>
                </c:pt>
                <c:pt idx="1878">
                  <c:v>1928</c:v>
                </c:pt>
                <c:pt idx="1879">
                  <c:v>1990</c:v>
                </c:pt>
                <c:pt idx="1880">
                  <c:v>2288</c:v>
                </c:pt>
                <c:pt idx="1881">
                  <c:v>1526</c:v>
                </c:pt>
                <c:pt idx="1882">
                  <c:v>1305</c:v>
                </c:pt>
                <c:pt idx="1883">
                  <c:v>2231</c:v>
                </c:pt>
                <c:pt idx="1884">
                  <c:v>1887</c:v>
                </c:pt>
                <c:pt idx="1885">
                  <c:v>1768</c:v>
                </c:pt>
                <c:pt idx="1886">
                  <c:v>1286</c:v>
                </c:pt>
                <c:pt idx="1887">
                  <c:v>2587</c:v>
                </c:pt>
                <c:pt idx="1888">
                  <c:v>1271</c:v>
                </c:pt>
                <c:pt idx="1889">
                  <c:v>1110</c:v>
                </c:pt>
                <c:pt idx="1890">
                  <c:v>1083</c:v>
                </c:pt>
                <c:pt idx="1891">
                  <c:v>1108</c:v>
                </c:pt>
                <c:pt idx="1892">
                  <c:v>2761</c:v>
                </c:pt>
                <c:pt idx="1893">
                  <c:v>2408</c:v>
                </c:pt>
                <c:pt idx="1894">
                  <c:v>1378</c:v>
                </c:pt>
                <c:pt idx="1895">
                  <c:v>2815</c:v>
                </c:pt>
                <c:pt idx="1896">
                  <c:v>1768</c:v>
                </c:pt>
                <c:pt idx="1897">
                  <c:v>1545</c:v>
                </c:pt>
                <c:pt idx="1898">
                  <c:v>1732</c:v>
                </c:pt>
                <c:pt idx="1899">
                  <c:v>4848</c:v>
                </c:pt>
                <c:pt idx="1900">
                  <c:v>1796</c:v>
                </c:pt>
                <c:pt idx="1901">
                  <c:v>1374</c:v>
                </c:pt>
                <c:pt idx="1902">
                  <c:v>2800</c:v>
                </c:pt>
                <c:pt idx="1903">
                  <c:v>3103</c:v>
                </c:pt>
                <c:pt idx="1904">
                  <c:v>1049</c:v>
                </c:pt>
                <c:pt idx="1905">
                  <c:v>876</c:v>
                </c:pt>
                <c:pt idx="1906">
                  <c:v>407</c:v>
                </c:pt>
                <c:pt idx="1907">
                  <c:v>2104</c:v>
                </c:pt>
                <c:pt idx="1908">
                  <c:v>3789</c:v>
                </c:pt>
                <c:pt idx="1909">
                  <c:v>2689</c:v>
                </c:pt>
                <c:pt idx="1910">
                  <c:v>2819</c:v>
                </c:pt>
                <c:pt idx="1911">
                  <c:v>2276</c:v>
                </c:pt>
                <c:pt idx="1912">
                  <c:v>1746</c:v>
                </c:pt>
                <c:pt idx="1913">
                  <c:v>2645</c:v>
                </c:pt>
                <c:pt idx="1914">
                  <c:v>1815</c:v>
                </c:pt>
                <c:pt idx="1915">
                  <c:v>3601</c:v>
                </c:pt>
                <c:pt idx="1916">
                  <c:v>1505</c:v>
                </c:pt>
                <c:pt idx="1917">
                  <c:v>1615</c:v>
                </c:pt>
                <c:pt idx="1918">
                  <c:v>1162</c:v>
                </c:pt>
                <c:pt idx="1919">
                  <c:v>773</c:v>
                </c:pt>
                <c:pt idx="1920">
                  <c:v>2027</c:v>
                </c:pt>
                <c:pt idx="1921">
                  <c:v>850</c:v>
                </c:pt>
                <c:pt idx="1922">
                  <c:v>2839</c:v>
                </c:pt>
                <c:pt idx="1923">
                  <c:v>792</c:v>
                </c:pt>
                <c:pt idx="1924">
                  <c:v>711</c:v>
                </c:pt>
                <c:pt idx="1925">
                  <c:v>977</c:v>
                </c:pt>
                <c:pt idx="1926">
                  <c:v>592</c:v>
                </c:pt>
                <c:pt idx="1927">
                  <c:v>785</c:v>
                </c:pt>
                <c:pt idx="1928">
                  <c:v>1388</c:v>
                </c:pt>
                <c:pt idx="1929">
                  <c:v>1063</c:v>
                </c:pt>
                <c:pt idx="1930">
                  <c:v>724</c:v>
                </c:pt>
                <c:pt idx="1931">
                  <c:v>584</c:v>
                </c:pt>
                <c:pt idx="1932">
                  <c:v>395</c:v>
                </c:pt>
                <c:pt idx="1933">
                  <c:v>620</c:v>
                </c:pt>
                <c:pt idx="1934">
                  <c:v>247</c:v>
                </c:pt>
                <c:pt idx="1935">
                  <c:v>542</c:v>
                </c:pt>
                <c:pt idx="1936">
                  <c:v>822</c:v>
                </c:pt>
                <c:pt idx="1937">
                  <c:v>3150</c:v>
                </c:pt>
                <c:pt idx="1938">
                  <c:v>983</c:v>
                </c:pt>
                <c:pt idx="1939">
                  <c:v>583</c:v>
                </c:pt>
                <c:pt idx="1940">
                  <c:v>299</c:v>
                </c:pt>
                <c:pt idx="1941">
                  <c:v>3150</c:v>
                </c:pt>
                <c:pt idx="1942">
                  <c:v>1533</c:v>
                </c:pt>
                <c:pt idx="1943">
                  <c:v>516</c:v>
                </c:pt>
                <c:pt idx="1944">
                  <c:v>1126</c:v>
                </c:pt>
                <c:pt idx="1945">
                  <c:v>2627</c:v>
                </c:pt>
                <c:pt idx="1946">
                  <c:v>778</c:v>
                </c:pt>
                <c:pt idx="1947">
                  <c:v>550</c:v>
                </c:pt>
                <c:pt idx="1948">
                  <c:v>529</c:v>
                </c:pt>
                <c:pt idx="1949">
                  <c:v>579</c:v>
                </c:pt>
                <c:pt idx="1950">
                  <c:v>281</c:v>
                </c:pt>
                <c:pt idx="1951">
                  <c:v>671</c:v>
                </c:pt>
                <c:pt idx="1952">
                  <c:v>1039</c:v>
                </c:pt>
                <c:pt idx="1953">
                  <c:v>434</c:v>
                </c:pt>
                <c:pt idx="1954">
                  <c:v>599</c:v>
                </c:pt>
                <c:pt idx="1955">
                  <c:v>2009</c:v>
                </c:pt>
                <c:pt idx="1956">
                  <c:v>996</c:v>
                </c:pt>
                <c:pt idx="1957">
                  <c:v>678</c:v>
                </c:pt>
                <c:pt idx="1958">
                  <c:v>2207</c:v>
                </c:pt>
                <c:pt idx="1959">
                  <c:v>387</c:v>
                </c:pt>
                <c:pt idx="1960">
                  <c:v>181</c:v>
                </c:pt>
                <c:pt idx="1961">
                  <c:v>153</c:v>
                </c:pt>
                <c:pt idx="1962">
                  <c:v>79</c:v>
                </c:pt>
                <c:pt idx="1963">
                  <c:v>56</c:v>
                </c:pt>
                <c:pt idx="1964">
                  <c:v>30</c:v>
                </c:pt>
                <c:pt idx="1965">
                  <c:v>361</c:v>
                </c:pt>
                <c:pt idx="1966">
                  <c:v>167</c:v>
                </c:pt>
                <c:pt idx="1967">
                  <c:v>811</c:v>
                </c:pt>
                <c:pt idx="1968">
                  <c:v>300</c:v>
                </c:pt>
                <c:pt idx="1969">
                  <c:v>469</c:v>
                </c:pt>
                <c:pt idx="1970">
                  <c:v>731</c:v>
                </c:pt>
                <c:pt idx="1971">
                  <c:v>1049</c:v>
                </c:pt>
                <c:pt idx="1972">
                  <c:v>2734</c:v>
                </c:pt>
                <c:pt idx="1973">
                  <c:v>2796</c:v>
                </c:pt>
                <c:pt idx="1974">
                  <c:v>3036</c:v>
                </c:pt>
                <c:pt idx="1975">
                  <c:v>3192</c:v>
                </c:pt>
                <c:pt idx="1976">
                  <c:v>4243</c:v>
                </c:pt>
                <c:pt idx="1977">
                  <c:v>2963</c:v>
                </c:pt>
                <c:pt idx="1978">
                  <c:v>3714</c:v>
                </c:pt>
                <c:pt idx="1979">
                  <c:v>3187</c:v>
                </c:pt>
                <c:pt idx="1980">
                  <c:v>2511</c:v>
                </c:pt>
                <c:pt idx="1981">
                  <c:v>2984</c:v>
                </c:pt>
                <c:pt idx="1982">
                  <c:v>3532</c:v>
                </c:pt>
                <c:pt idx="1983">
                  <c:v>3961</c:v>
                </c:pt>
                <c:pt idx="1984">
                  <c:v>3678</c:v>
                </c:pt>
                <c:pt idx="1985">
                  <c:v>3684</c:v>
                </c:pt>
                <c:pt idx="1986">
                  <c:v>3860</c:v>
                </c:pt>
                <c:pt idx="1987">
                  <c:v>3444</c:v>
                </c:pt>
                <c:pt idx="1988">
                  <c:v>2648</c:v>
                </c:pt>
                <c:pt idx="1989">
                  <c:v>334</c:v>
                </c:pt>
                <c:pt idx="1990">
                  <c:v>128</c:v>
                </c:pt>
                <c:pt idx="1991">
                  <c:v>70</c:v>
                </c:pt>
                <c:pt idx="1992">
                  <c:v>47</c:v>
                </c:pt>
                <c:pt idx="1993">
                  <c:v>18</c:v>
                </c:pt>
                <c:pt idx="1994">
                  <c:v>703</c:v>
                </c:pt>
                <c:pt idx="1995">
                  <c:v>213</c:v>
                </c:pt>
                <c:pt idx="1996">
                  <c:v>711</c:v>
                </c:pt>
                <c:pt idx="1997">
                  <c:v>330</c:v>
                </c:pt>
                <c:pt idx="1998">
                  <c:v>7283</c:v>
                </c:pt>
                <c:pt idx="1999">
                  <c:v>2038</c:v>
                </c:pt>
                <c:pt idx="2000">
                  <c:v>734</c:v>
                </c:pt>
                <c:pt idx="2001">
                  <c:v>1787</c:v>
                </c:pt>
                <c:pt idx="2002">
                  <c:v>5556</c:v>
                </c:pt>
                <c:pt idx="2003">
                  <c:v>4880</c:v>
                </c:pt>
                <c:pt idx="2004">
                  <c:v>4315</c:v>
                </c:pt>
                <c:pt idx="2005">
                  <c:v>3996</c:v>
                </c:pt>
                <c:pt idx="2006">
                  <c:v>3521</c:v>
                </c:pt>
                <c:pt idx="2007">
                  <c:v>4157</c:v>
                </c:pt>
                <c:pt idx="2008">
                  <c:v>4655</c:v>
                </c:pt>
                <c:pt idx="2009">
                  <c:v>3428</c:v>
                </c:pt>
                <c:pt idx="2010">
                  <c:v>3572</c:v>
                </c:pt>
                <c:pt idx="2011">
                  <c:v>3090</c:v>
                </c:pt>
                <c:pt idx="2012">
                  <c:v>2738</c:v>
                </c:pt>
                <c:pt idx="2013">
                  <c:v>3560</c:v>
                </c:pt>
                <c:pt idx="2014">
                  <c:v>4039</c:v>
                </c:pt>
                <c:pt idx="2015">
                  <c:v>4025</c:v>
                </c:pt>
                <c:pt idx="2016">
                  <c:v>4365</c:v>
                </c:pt>
                <c:pt idx="2017">
                  <c:v>4157</c:v>
                </c:pt>
                <c:pt idx="2018">
                  <c:v>3412</c:v>
                </c:pt>
                <c:pt idx="2019">
                  <c:v>8730</c:v>
                </c:pt>
                <c:pt idx="2020">
                  <c:v>5179</c:v>
                </c:pt>
                <c:pt idx="2021">
                  <c:v>6367</c:v>
                </c:pt>
                <c:pt idx="2022">
                  <c:v>4275</c:v>
                </c:pt>
                <c:pt idx="2023">
                  <c:v>3873</c:v>
                </c:pt>
                <c:pt idx="2024">
                  <c:v>3583</c:v>
                </c:pt>
                <c:pt idx="2025">
                  <c:v>7454</c:v>
                </c:pt>
                <c:pt idx="2026">
                  <c:v>5253</c:v>
                </c:pt>
                <c:pt idx="2027">
                  <c:v>4578</c:v>
                </c:pt>
                <c:pt idx="2028">
                  <c:v>3690</c:v>
                </c:pt>
                <c:pt idx="2029">
                  <c:v>5477</c:v>
                </c:pt>
                <c:pt idx="2030">
                  <c:v>3666</c:v>
                </c:pt>
                <c:pt idx="2031">
                  <c:v>1760</c:v>
                </c:pt>
                <c:pt idx="2032">
                  <c:v>166</c:v>
                </c:pt>
                <c:pt idx="2033">
                  <c:v>690</c:v>
                </c:pt>
                <c:pt idx="2034">
                  <c:v>363</c:v>
                </c:pt>
                <c:pt idx="2035">
                  <c:v>1668</c:v>
                </c:pt>
                <c:pt idx="2036">
                  <c:v>1468</c:v>
                </c:pt>
                <c:pt idx="2037">
                  <c:v>1887</c:v>
                </c:pt>
                <c:pt idx="2038">
                  <c:v>1835</c:v>
                </c:pt>
                <c:pt idx="2039">
                  <c:v>5636</c:v>
                </c:pt>
                <c:pt idx="2040">
                  <c:v>3178</c:v>
                </c:pt>
                <c:pt idx="2041">
                  <c:v>2363</c:v>
                </c:pt>
                <c:pt idx="2042">
                  <c:v>2178</c:v>
                </c:pt>
                <c:pt idx="2043">
                  <c:v>1735</c:v>
                </c:pt>
                <c:pt idx="2044">
                  <c:v>2204</c:v>
                </c:pt>
                <c:pt idx="2045">
                  <c:v>1840</c:v>
                </c:pt>
                <c:pt idx="2046">
                  <c:v>2605</c:v>
                </c:pt>
                <c:pt idx="2047">
                  <c:v>2788</c:v>
                </c:pt>
                <c:pt idx="2048">
                  <c:v>2074</c:v>
                </c:pt>
                <c:pt idx="2049">
                  <c:v>2772</c:v>
                </c:pt>
                <c:pt idx="2050">
                  <c:v>3666</c:v>
                </c:pt>
                <c:pt idx="2051">
                  <c:v>2167</c:v>
                </c:pt>
                <c:pt idx="2052">
                  <c:v>2332</c:v>
                </c:pt>
                <c:pt idx="2053">
                  <c:v>5346</c:v>
                </c:pt>
                <c:pt idx="2054">
                  <c:v>5333</c:v>
                </c:pt>
                <c:pt idx="2055">
                  <c:v>4127</c:v>
                </c:pt>
                <c:pt idx="2056">
                  <c:v>2823</c:v>
                </c:pt>
                <c:pt idx="2057">
                  <c:v>4434</c:v>
                </c:pt>
                <c:pt idx="2058">
                  <c:v>3418</c:v>
                </c:pt>
                <c:pt idx="2059">
                  <c:v>3572</c:v>
                </c:pt>
                <c:pt idx="2060">
                  <c:v>2803</c:v>
                </c:pt>
                <c:pt idx="2061">
                  <c:v>3423</c:v>
                </c:pt>
                <c:pt idx="2062">
                  <c:v>2967</c:v>
                </c:pt>
                <c:pt idx="2063">
                  <c:v>2431</c:v>
                </c:pt>
                <c:pt idx="2064">
                  <c:v>2273</c:v>
                </c:pt>
                <c:pt idx="2065">
                  <c:v>792</c:v>
                </c:pt>
                <c:pt idx="2066">
                  <c:v>1112</c:v>
                </c:pt>
                <c:pt idx="2067">
                  <c:v>623</c:v>
                </c:pt>
                <c:pt idx="2068">
                  <c:v>3776</c:v>
                </c:pt>
                <c:pt idx="2069">
                  <c:v>8742</c:v>
                </c:pt>
                <c:pt idx="2070">
                  <c:v>11799</c:v>
                </c:pt>
                <c:pt idx="2071">
                  <c:v>9121</c:v>
                </c:pt>
                <c:pt idx="2072">
                  <c:v>11629</c:v>
                </c:pt>
                <c:pt idx="2073">
                  <c:v>11314</c:v>
                </c:pt>
                <c:pt idx="2074">
                  <c:v>12197</c:v>
                </c:pt>
                <c:pt idx="2075">
                  <c:v>9324</c:v>
                </c:pt>
                <c:pt idx="2076">
                  <c:v>8544</c:v>
                </c:pt>
                <c:pt idx="2077">
                  <c:v>6852</c:v>
                </c:pt>
                <c:pt idx="2078">
                  <c:v>6780</c:v>
                </c:pt>
                <c:pt idx="2079">
                  <c:v>4734</c:v>
                </c:pt>
                <c:pt idx="2080">
                  <c:v>5957</c:v>
                </c:pt>
                <c:pt idx="2081">
                  <c:v>9274</c:v>
                </c:pt>
                <c:pt idx="2082">
                  <c:v>8452</c:v>
                </c:pt>
                <c:pt idx="2083">
                  <c:v>8967</c:v>
                </c:pt>
                <c:pt idx="2084">
                  <c:v>13153</c:v>
                </c:pt>
                <c:pt idx="2085">
                  <c:v>27480</c:v>
                </c:pt>
                <c:pt idx="2086">
                  <c:v>18503</c:v>
                </c:pt>
                <c:pt idx="2087">
                  <c:v>15976</c:v>
                </c:pt>
                <c:pt idx="2088">
                  <c:v>12750</c:v>
                </c:pt>
                <c:pt idx="2089">
                  <c:v>6794</c:v>
                </c:pt>
                <c:pt idx="2090">
                  <c:v>4924</c:v>
                </c:pt>
                <c:pt idx="2091">
                  <c:v>13119</c:v>
                </c:pt>
                <c:pt idx="2092">
                  <c:v>12251</c:v>
                </c:pt>
                <c:pt idx="2093">
                  <c:v>10015</c:v>
                </c:pt>
                <c:pt idx="2094">
                  <c:v>8562</c:v>
                </c:pt>
                <c:pt idx="2095">
                  <c:v>9672</c:v>
                </c:pt>
                <c:pt idx="2096">
                  <c:v>13368</c:v>
                </c:pt>
                <c:pt idx="2097">
                  <c:v>11433</c:v>
                </c:pt>
                <c:pt idx="2098">
                  <c:v>4451</c:v>
                </c:pt>
                <c:pt idx="2099">
                  <c:v>1238</c:v>
                </c:pt>
                <c:pt idx="2100">
                  <c:v>1330</c:v>
                </c:pt>
                <c:pt idx="2101">
                  <c:v>1520</c:v>
                </c:pt>
                <c:pt idx="2102">
                  <c:v>552</c:v>
                </c:pt>
                <c:pt idx="2103">
                  <c:v>1977</c:v>
                </c:pt>
                <c:pt idx="2104">
                  <c:v>1510</c:v>
                </c:pt>
                <c:pt idx="2105">
                  <c:v>6051</c:v>
                </c:pt>
                <c:pt idx="2106">
                  <c:v>2521</c:v>
                </c:pt>
                <c:pt idx="2107">
                  <c:v>3274</c:v>
                </c:pt>
                <c:pt idx="2108">
                  <c:v>3789</c:v>
                </c:pt>
                <c:pt idx="2109">
                  <c:v>3618</c:v>
                </c:pt>
                <c:pt idx="2110">
                  <c:v>6765</c:v>
                </c:pt>
                <c:pt idx="2111">
                  <c:v>5717</c:v>
                </c:pt>
                <c:pt idx="2112">
                  <c:v>6783</c:v>
                </c:pt>
                <c:pt idx="2113">
                  <c:v>9378</c:v>
                </c:pt>
                <c:pt idx="2114">
                  <c:v>9232</c:v>
                </c:pt>
                <c:pt idx="2115">
                  <c:v>10520</c:v>
                </c:pt>
                <c:pt idx="2116">
                  <c:v>12158</c:v>
                </c:pt>
                <c:pt idx="2117">
                  <c:v>10631</c:v>
                </c:pt>
                <c:pt idx="2118">
                  <c:v>10879</c:v>
                </c:pt>
                <c:pt idx="2119">
                  <c:v>10111</c:v>
                </c:pt>
                <c:pt idx="2120">
                  <c:v>9930</c:v>
                </c:pt>
                <c:pt idx="2121">
                  <c:v>7384</c:v>
                </c:pt>
                <c:pt idx="2122">
                  <c:v>9218</c:v>
                </c:pt>
                <c:pt idx="2123">
                  <c:v>10490</c:v>
                </c:pt>
                <c:pt idx="2124">
                  <c:v>7845</c:v>
                </c:pt>
                <c:pt idx="2125">
                  <c:v>9360</c:v>
                </c:pt>
                <c:pt idx="2126">
                  <c:v>7663</c:v>
                </c:pt>
                <c:pt idx="2127">
                  <c:v>8498</c:v>
                </c:pt>
                <c:pt idx="2128">
                  <c:v>7735</c:v>
                </c:pt>
                <c:pt idx="2129">
                  <c:v>8363</c:v>
                </c:pt>
                <c:pt idx="2130">
                  <c:v>9483</c:v>
                </c:pt>
                <c:pt idx="2131">
                  <c:v>8617</c:v>
                </c:pt>
                <c:pt idx="2132">
                  <c:v>4090</c:v>
                </c:pt>
                <c:pt idx="2133">
                  <c:v>595</c:v>
                </c:pt>
                <c:pt idx="2134">
                  <c:v>567</c:v>
                </c:pt>
                <c:pt idx="2135">
                  <c:v>546</c:v>
                </c:pt>
                <c:pt idx="2136">
                  <c:v>466</c:v>
                </c:pt>
                <c:pt idx="2137">
                  <c:v>4196</c:v>
                </c:pt>
                <c:pt idx="2138">
                  <c:v>2178</c:v>
                </c:pt>
              </c:numCache>
            </c:numRef>
          </c:val>
          <c:extLst>
            <c:ext xmlns:c16="http://schemas.microsoft.com/office/drawing/2014/chart" uri="{C3380CC4-5D6E-409C-BE32-E72D297353CC}">
              <c16:uniqueId val="{00000000-C720-4F36-A773-4347F3EC492E}"/>
            </c:ext>
          </c:extLst>
        </c:ser>
        <c:dLbls>
          <c:showLegendKey val="0"/>
          <c:showVal val="0"/>
          <c:showCatName val="0"/>
          <c:showSerName val="0"/>
          <c:showPercent val="0"/>
          <c:showBubbleSize val="0"/>
        </c:dLbls>
        <c:gapWidth val="219"/>
        <c:overlap val="-27"/>
        <c:axId val="464822120"/>
        <c:axId val="464813264"/>
      </c:barChart>
      <c:dateAx>
        <c:axId val="464822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813264"/>
        <c:crosses val="autoZero"/>
        <c:auto val="1"/>
        <c:lblOffset val="100"/>
        <c:baseTimeUnit val="days"/>
      </c:dateAx>
      <c:valAx>
        <c:axId val="46481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82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Sheet1!$A$2:$A$2140</c:f>
              <c:numCache>
                <c:formatCode>m/d/yyyy</c:formatCode>
                <c:ptCount val="2139"/>
                <c:pt idx="0">
                  <c:v>42567</c:v>
                </c:pt>
                <c:pt idx="1">
                  <c:v>42568</c:v>
                </c:pt>
                <c:pt idx="2">
                  <c:v>42569</c:v>
                </c:pt>
                <c:pt idx="3">
                  <c:v>42570</c:v>
                </c:pt>
                <c:pt idx="4">
                  <c:v>42571</c:v>
                </c:pt>
                <c:pt idx="5">
                  <c:v>42572</c:v>
                </c:pt>
                <c:pt idx="6">
                  <c:v>42573</c:v>
                </c:pt>
                <c:pt idx="7">
                  <c:v>42574</c:v>
                </c:pt>
                <c:pt idx="8">
                  <c:v>42575</c:v>
                </c:pt>
                <c:pt idx="9">
                  <c:v>42576</c:v>
                </c:pt>
                <c:pt idx="10">
                  <c:v>42577</c:v>
                </c:pt>
                <c:pt idx="11">
                  <c:v>42578</c:v>
                </c:pt>
                <c:pt idx="12">
                  <c:v>42579</c:v>
                </c:pt>
                <c:pt idx="13">
                  <c:v>42580</c:v>
                </c:pt>
                <c:pt idx="14">
                  <c:v>42581</c:v>
                </c:pt>
                <c:pt idx="15">
                  <c:v>42582</c:v>
                </c:pt>
                <c:pt idx="16">
                  <c:v>42583</c:v>
                </c:pt>
                <c:pt idx="17">
                  <c:v>42584</c:v>
                </c:pt>
                <c:pt idx="18">
                  <c:v>42585</c:v>
                </c:pt>
                <c:pt idx="19">
                  <c:v>42586</c:v>
                </c:pt>
                <c:pt idx="20">
                  <c:v>42587</c:v>
                </c:pt>
                <c:pt idx="21">
                  <c:v>42588</c:v>
                </c:pt>
                <c:pt idx="22">
                  <c:v>42589</c:v>
                </c:pt>
                <c:pt idx="23">
                  <c:v>42590</c:v>
                </c:pt>
                <c:pt idx="24">
                  <c:v>42591</c:v>
                </c:pt>
                <c:pt idx="25">
                  <c:v>42592</c:v>
                </c:pt>
                <c:pt idx="26">
                  <c:v>42593</c:v>
                </c:pt>
                <c:pt idx="27">
                  <c:v>42594</c:v>
                </c:pt>
                <c:pt idx="28">
                  <c:v>42595</c:v>
                </c:pt>
                <c:pt idx="29">
                  <c:v>42596</c:v>
                </c:pt>
                <c:pt idx="30">
                  <c:v>42597</c:v>
                </c:pt>
                <c:pt idx="31">
                  <c:v>42598</c:v>
                </c:pt>
                <c:pt idx="32">
                  <c:v>42599</c:v>
                </c:pt>
                <c:pt idx="33">
                  <c:v>42600</c:v>
                </c:pt>
                <c:pt idx="34">
                  <c:v>42601</c:v>
                </c:pt>
                <c:pt idx="35">
                  <c:v>42602</c:v>
                </c:pt>
                <c:pt idx="36">
                  <c:v>42603</c:v>
                </c:pt>
                <c:pt idx="37">
                  <c:v>42604</c:v>
                </c:pt>
                <c:pt idx="38">
                  <c:v>42605</c:v>
                </c:pt>
                <c:pt idx="39">
                  <c:v>42606</c:v>
                </c:pt>
                <c:pt idx="40">
                  <c:v>42607</c:v>
                </c:pt>
                <c:pt idx="41">
                  <c:v>42608</c:v>
                </c:pt>
                <c:pt idx="42">
                  <c:v>42609</c:v>
                </c:pt>
                <c:pt idx="43">
                  <c:v>42610</c:v>
                </c:pt>
                <c:pt idx="44">
                  <c:v>42611</c:v>
                </c:pt>
                <c:pt idx="45">
                  <c:v>42612</c:v>
                </c:pt>
                <c:pt idx="46">
                  <c:v>42613</c:v>
                </c:pt>
                <c:pt idx="47">
                  <c:v>42614</c:v>
                </c:pt>
                <c:pt idx="48">
                  <c:v>42615</c:v>
                </c:pt>
                <c:pt idx="49">
                  <c:v>42616</c:v>
                </c:pt>
                <c:pt idx="50">
                  <c:v>42617</c:v>
                </c:pt>
                <c:pt idx="51">
                  <c:v>42618</c:v>
                </c:pt>
                <c:pt idx="52">
                  <c:v>42619</c:v>
                </c:pt>
                <c:pt idx="53">
                  <c:v>42620</c:v>
                </c:pt>
                <c:pt idx="54">
                  <c:v>42621</c:v>
                </c:pt>
                <c:pt idx="55">
                  <c:v>42622</c:v>
                </c:pt>
                <c:pt idx="56">
                  <c:v>42623</c:v>
                </c:pt>
                <c:pt idx="57">
                  <c:v>42624</c:v>
                </c:pt>
                <c:pt idx="58">
                  <c:v>42625</c:v>
                </c:pt>
                <c:pt idx="59">
                  <c:v>42626</c:v>
                </c:pt>
                <c:pt idx="60">
                  <c:v>42627</c:v>
                </c:pt>
                <c:pt idx="61">
                  <c:v>42628</c:v>
                </c:pt>
                <c:pt idx="62">
                  <c:v>42629</c:v>
                </c:pt>
                <c:pt idx="63">
                  <c:v>42630</c:v>
                </c:pt>
                <c:pt idx="64">
                  <c:v>42631</c:v>
                </c:pt>
                <c:pt idx="65">
                  <c:v>42632</c:v>
                </c:pt>
                <c:pt idx="66">
                  <c:v>42633</c:v>
                </c:pt>
                <c:pt idx="67">
                  <c:v>42634</c:v>
                </c:pt>
                <c:pt idx="68">
                  <c:v>42635</c:v>
                </c:pt>
                <c:pt idx="69">
                  <c:v>42636</c:v>
                </c:pt>
                <c:pt idx="70">
                  <c:v>42637</c:v>
                </c:pt>
                <c:pt idx="71">
                  <c:v>42638</c:v>
                </c:pt>
                <c:pt idx="72">
                  <c:v>42639</c:v>
                </c:pt>
                <c:pt idx="73">
                  <c:v>42640</c:v>
                </c:pt>
                <c:pt idx="74">
                  <c:v>42641</c:v>
                </c:pt>
                <c:pt idx="75">
                  <c:v>42642</c:v>
                </c:pt>
                <c:pt idx="76">
                  <c:v>42643</c:v>
                </c:pt>
                <c:pt idx="77">
                  <c:v>42644</c:v>
                </c:pt>
                <c:pt idx="78">
                  <c:v>42645</c:v>
                </c:pt>
                <c:pt idx="79">
                  <c:v>42646</c:v>
                </c:pt>
                <c:pt idx="80">
                  <c:v>42647</c:v>
                </c:pt>
                <c:pt idx="81">
                  <c:v>42648</c:v>
                </c:pt>
                <c:pt idx="82">
                  <c:v>42649</c:v>
                </c:pt>
                <c:pt idx="83">
                  <c:v>42650</c:v>
                </c:pt>
                <c:pt idx="84">
                  <c:v>42651</c:v>
                </c:pt>
                <c:pt idx="85">
                  <c:v>42652</c:v>
                </c:pt>
                <c:pt idx="86">
                  <c:v>42653</c:v>
                </c:pt>
                <c:pt idx="87">
                  <c:v>42654</c:v>
                </c:pt>
                <c:pt idx="88">
                  <c:v>42655</c:v>
                </c:pt>
                <c:pt idx="89">
                  <c:v>42656</c:v>
                </c:pt>
                <c:pt idx="90">
                  <c:v>42657</c:v>
                </c:pt>
                <c:pt idx="91">
                  <c:v>42658</c:v>
                </c:pt>
                <c:pt idx="92">
                  <c:v>42659</c:v>
                </c:pt>
                <c:pt idx="93">
                  <c:v>42660</c:v>
                </c:pt>
                <c:pt idx="94">
                  <c:v>42661</c:v>
                </c:pt>
                <c:pt idx="95">
                  <c:v>42662</c:v>
                </c:pt>
                <c:pt idx="96">
                  <c:v>42663</c:v>
                </c:pt>
                <c:pt idx="97">
                  <c:v>42664</c:v>
                </c:pt>
                <c:pt idx="98">
                  <c:v>42665</c:v>
                </c:pt>
                <c:pt idx="99">
                  <c:v>42666</c:v>
                </c:pt>
                <c:pt idx="100">
                  <c:v>42667</c:v>
                </c:pt>
                <c:pt idx="101">
                  <c:v>42668</c:v>
                </c:pt>
                <c:pt idx="102">
                  <c:v>42669</c:v>
                </c:pt>
                <c:pt idx="103">
                  <c:v>42670</c:v>
                </c:pt>
                <c:pt idx="104">
                  <c:v>42671</c:v>
                </c:pt>
                <c:pt idx="105">
                  <c:v>42672</c:v>
                </c:pt>
                <c:pt idx="106">
                  <c:v>42673</c:v>
                </c:pt>
                <c:pt idx="107">
                  <c:v>42674</c:v>
                </c:pt>
                <c:pt idx="108">
                  <c:v>42675</c:v>
                </c:pt>
                <c:pt idx="109">
                  <c:v>42676</c:v>
                </c:pt>
                <c:pt idx="110">
                  <c:v>42677</c:v>
                </c:pt>
                <c:pt idx="111">
                  <c:v>42678</c:v>
                </c:pt>
                <c:pt idx="112">
                  <c:v>42679</c:v>
                </c:pt>
                <c:pt idx="113">
                  <c:v>42680</c:v>
                </c:pt>
                <c:pt idx="114">
                  <c:v>42681</c:v>
                </c:pt>
                <c:pt idx="115">
                  <c:v>42682</c:v>
                </c:pt>
                <c:pt idx="116">
                  <c:v>42683</c:v>
                </c:pt>
                <c:pt idx="117">
                  <c:v>42684</c:v>
                </c:pt>
                <c:pt idx="118">
                  <c:v>42685</c:v>
                </c:pt>
                <c:pt idx="119">
                  <c:v>42686</c:v>
                </c:pt>
                <c:pt idx="120">
                  <c:v>42687</c:v>
                </c:pt>
                <c:pt idx="121">
                  <c:v>42688</c:v>
                </c:pt>
                <c:pt idx="122">
                  <c:v>42689</c:v>
                </c:pt>
                <c:pt idx="123">
                  <c:v>42690</c:v>
                </c:pt>
                <c:pt idx="124">
                  <c:v>42691</c:v>
                </c:pt>
                <c:pt idx="125">
                  <c:v>42692</c:v>
                </c:pt>
                <c:pt idx="126">
                  <c:v>42693</c:v>
                </c:pt>
                <c:pt idx="127">
                  <c:v>42694</c:v>
                </c:pt>
                <c:pt idx="128">
                  <c:v>42695</c:v>
                </c:pt>
                <c:pt idx="129">
                  <c:v>42696</c:v>
                </c:pt>
                <c:pt idx="130">
                  <c:v>42697</c:v>
                </c:pt>
                <c:pt idx="131">
                  <c:v>42698</c:v>
                </c:pt>
                <c:pt idx="132">
                  <c:v>42699</c:v>
                </c:pt>
                <c:pt idx="133">
                  <c:v>42700</c:v>
                </c:pt>
                <c:pt idx="134">
                  <c:v>42701</c:v>
                </c:pt>
                <c:pt idx="135">
                  <c:v>42702</c:v>
                </c:pt>
                <c:pt idx="136">
                  <c:v>42703</c:v>
                </c:pt>
                <c:pt idx="137">
                  <c:v>42704</c:v>
                </c:pt>
                <c:pt idx="138">
                  <c:v>42705</c:v>
                </c:pt>
                <c:pt idx="139">
                  <c:v>42706</c:v>
                </c:pt>
                <c:pt idx="140">
                  <c:v>42707</c:v>
                </c:pt>
                <c:pt idx="141">
                  <c:v>42708</c:v>
                </c:pt>
                <c:pt idx="142">
                  <c:v>42709</c:v>
                </c:pt>
                <c:pt idx="143">
                  <c:v>42710</c:v>
                </c:pt>
                <c:pt idx="144">
                  <c:v>42711</c:v>
                </c:pt>
                <c:pt idx="145">
                  <c:v>42712</c:v>
                </c:pt>
                <c:pt idx="146">
                  <c:v>42713</c:v>
                </c:pt>
                <c:pt idx="147">
                  <c:v>42714</c:v>
                </c:pt>
                <c:pt idx="148">
                  <c:v>42715</c:v>
                </c:pt>
                <c:pt idx="149">
                  <c:v>42716</c:v>
                </c:pt>
                <c:pt idx="150">
                  <c:v>42717</c:v>
                </c:pt>
                <c:pt idx="151">
                  <c:v>42718</c:v>
                </c:pt>
                <c:pt idx="152">
                  <c:v>42719</c:v>
                </c:pt>
                <c:pt idx="153">
                  <c:v>42720</c:v>
                </c:pt>
                <c:pt idx="154">
                  <c:v>42721</c:v>
                </c:pt>
                <c:pt idx="155">
                  <c:v>42722</c:v>
                </c:pt>
                <c:pt idx="156">
                  <c:v>42723</c:v>
                </c:pt>
                <c:pt idx="157">
                  <c:v>42724</c:v>
                </c:pt>
                <c:pt idx="158">
                  <c:v>42725</c:v>
                </c:pt>
                <c:pt idx="159">
                  <c:v>42726</c:v>
                </c:pt>
                <c:pt idx="160">
                  <c:v>42727</c:v>
                </c:pt>
                <c:pt idx="161">
                  <c:v>42728</c:v>
                </c:pt>
                <c:pt idx="162">
                  <c:v>42729</c:v>
                </c:pt>
                <c:pt idx="163">
                  <c:v>42730</c:v>
                </c:pt>
                <c:pt idx="164">
                  <c:v>42731</c:v>
                </c:pt>
                <c:pt idx="165">
                  <c:v>42732</c:v>
                </c:pt>
                <c:pt idx="166">
                  <c:v>42733</c:v>
                </c:pt>
                <c:pt idx="167">
                  <c:v>42734</c:v>
                </c:pt>
                <c:pt idx="168">
                  <c:v>42735</c:v>
                </c:pt>
                <c:pt idx="169">
                  <c:v>42736</c:v>
                </c:pt>
                <c:pt idx="170">
                  <c:v>42737</c:v>
                </c:pt>
                <c:pt idx="171">
                  <c:v>42738</c:v>
                </c:pt>
                <c:pt idx="172">
                  <c:v>42739</c:v>
                </c:pt>
                <c:pt idx="173">
                  <c:v>42740</c:v>
                </c:pt>
                <c:pt idx="174">
                  <c:v>42741</c:v>
                </c:pt>
                <c:pt idx="175">
                  <c:v>42742</c:v>
                </c:pt>
                <c:pt idx="176">
                  <c:v>42743</c:v>
                </c:pt>
                <c:pt idx="177">
                  <c:v>42744</c:v>
                </c:pt>
                <c:pt idx="178">
                  <c:v>42745</c:v>
                </c:pt>
                <c:pt idx="179">
                  <c:v>42746</c:v>
                </c:pt>
                <c:pt idx="180">
                  <c:v>42747</c:v>
                </c:pt>
                <c:pt idx="181">
                  <c:v>42748</c:v>
                </c:pt>
                <c:pt idx="182">
                  <c:v>42749</c:v>
                </c:pt>
                <c:pt idx="183">
                  <c:v>42750</c:v>
                </c:pt>
                <c:pt idx="184">
                  <c:v>42751</c:v>
                </c:pt>
                <c:pt idx="185">
                  <c:v>42752</c:v>
                </c:pt>
                <c:pt idx="186">
                  <c:v>42753</c:v>
                </c:pt>
                <c:pt idx="187">
                  <c:v>42754</c:v>
                </c:pt>
                <c:pt idx="188">
                  <c:v>42755</c:v>
                </c:pt>
                <c:pt idx="189">
                  <c:v>42756</c:v>
                </c:pt>
                <c:pt idx="190">
                  <c:v>42757</c:v>
                </c:pt>
                <c:pt idx="191">
                  <c:v>42758</c:v>
                </c:pt>
                <c:pt idx="192">
                  <c:v>42759</c:v>
                </c:pt>
                <c:pt idx="193">
                  <c:v>42760</c:v>
                </c:pt>
                <c:pt idx="194">
                  <c:v>42761</c:v>
                </c:pt>
                <c:pt idx="195">
                  <c:v>42762</c:v>
                </c:pt>
                <c:pt idx="196">
                  <c:v>42763</c:v>
                </c:pt>
                <c:pt idx="197">
                  <c:v>42764</c:v>
                </c:pt>
                <c:pt idx="198">
                  <c:v>42765</c:v>
                </c:pt>
                <c:pt idx="199">
                  <c:v>42766</c:v>
                </c:pt>
                <c:pt idx="200">
                  <c:v>42767</c:v>
                </c:pt>
                <c:pt idx="201">
                  <c:v>42768</c:v>
                </c:pt>
                <c:pt idx="202">
                  <c:v>42769</c:v>
                </c:pt>
                <c:pt idx="203">
                  <c:v>42770</c:v>
                </c:pt>
                <c:pt idx="204">
                  <c:v>42771</c:v>
                </c:pt>
                <c:pt idx="205">
                  <c:v>42772</c:v>
                </c:pt>
                <c:pt idx="206">
                  <c:v>42773</c:v>
                </c:pt>
                <c:pt idx="207">
                  <c:v>42774</c:v>
                </c:pt>
                <c:pt idx="208">
                  <c:v>42775</c:v>
                </c:pt>
                <c:pt idx="209">
                  <c:v>42776</c:v>
                </c:pt>
                <c:pt idx="210">
                  <c:v>42777</c:v>
                </c:pt>
                <c:pt idx="211">
                  <c:v>42778</c:v>
                </c:pt>
                <c:pt idx="212">
                  <c:v>42779</c:v>
                </c:pt>
                <c:pt idx="213">
                  <c:v>42780</c:v>
                </c:pt>
                <c:pt idx="214">
                  <c:v>42781</c:v>
                </c:pt>
                <c:pt idx="215">
                  <c:v>42782</c:v>
                </c:pt>
                <c:pt idx="216">
                  <c:v>42783</c:v>
                </c:pt>
                <c:pt idx="217">
                  <c:v>42784</c:v>
                </c:pt>
                <c:pt idx="218">
                  <c:v>42785</c:v>
                </c:pt>
                <c:pt idx="219">
                  <c:v>42786</c:v>
                </c:pt>
                <c:pt idx="220">
                  <c:v>42787</c:v>
                </c:pt>
                <c:pt idx="221">
                  <c:v>42788</c:v>
                </c:pt>
                <c:pt idx="222">
                  <c:v>42789</c:v>
                </c:pt>
                <c:pt idx="223">
                  <c:v>42790</c:v>
                </c:pt>
                <c:pt idx="224">
                  <c:v>42791</c:v>
                </c:pt>
                <c:pt idx="225">
                  <c:v>42792</c:v>
                </c:pt>
                <c:pt idx="226">
                  <c:v>42793</c:v>
                </c:pt>
                <c:pt idx="227">
                  <c:v>42794</c:v>
                </c:pt>
                <c:pt idx="228">
                  <c:v>42795</c:v>
                </c:pt>
                <c:pt idx="229">
                  <c:v>42796</c:v>
                </c:pt>
                <c:pt idx="230">
                  <c:v>42797</c:v>
                </c:pt>
                <c:pt idx="231">
                  <c:v>42798</c:v>
                </c:pt>
                <c:pt idx="232">
                  <c:v>42799</c:v>
                </c:pt>
                <c:pt idx="233">
                  <c:v>42800</c:v>
                </c:pt>
                <c:pt idx="234">
                  <c:v>42801</c:v>
                </c:pt>
                <c:pt idx="235">
                  <c:v>42802</c:v>
                </c:pt>
                <c:pt idx="236">
                  <c:v>42803</c:v>
                </c:pt>
                <c:pt idx="237">
                  <c:v>42804</c:v>
                </c:pt>
                <c:pt idx="238">
                  <c:v>42805</c:v>
                </c:pt>
                <c:pt idx="239">
                  <c:v>42806</c:v>
                </c:pt>
                <c:pt idx="240">
                  <c:v>42807</c:v>
                </c:pt>
                <c:pt idx="241">
                  <c:v>42808</c:v>
                </c:pt>
                <c:pt idx="242">
                  <c:v>42809</c:v>
                </c:pt>
                <c:pt idx="243">
                  <c:v>42810</c:v>
                </c:pt>
                <c:pt idx="244">
                  <c:v>42811</c:v>
                </c:pt>
                <c:pt idx="245">
                  <c:v>42812</c:v>
                </c:pt>
                <c:pt idx="246">
                  <c:v>42813</c:v>
                </c:pt>
                <c:pt idx="247">
                  <c:v>42814</c:v>
                </c:pt>
                <c:pt idx="248">
                  <c:v>42815</c:v>
                </c:pt>
                <c:pt idx="249">
                  <c:v>42816</c:v>
                </c:pt>
                <c:pt idx="250">
                  <c:v>42817</c:v>
                </c:pt>
                <c:pt idx="251">
                  <c:v>42818</c:v>
                </c:pt>
                <c:pt idx="252">
                  <c:v>42819</c:v>
                </c:pt>
                <c:pt idx="253">
                  <c:v>42820</c:v>
                </c:pt>
                <c:pt idx="254">
                  <c:v>42821</c:v>
                </c:pt>
                <c:pt idx="255">
                  <c:v>42822</c:v>
                </c:pt>
                <c:pt idx="256">
                  <c:v>42823</c:v>
                </c:pt>
                <c:pt idx="257">
                  <c:v>42824</c:v>
                </c:pt>
                <c:pt idx="258">
                  <c:v>42825</c:v>
                </c:pt>
                <c:pt idx="259">
                  <c:v>42826</c:v>
                </c:pt>
                <c:pt idx="260">
                  <c:v>42827</c:v>
                </c:pt>
                <c:pt idx="261">
                  <c:v>42828</c:v>
                </c:pt>
                <c:pt idx="262">
                  <c:v>42829</c:v>
                </c:pt>
                <c:pt idx="263">
                  <c:v>42830</c:v>
                </c:pt>
                <c:pt idx="264">
                  <c:v>42831</c:v>
                </c:pt>
                <c:pt idx="265">
                  <c:v>42832</c:v>
                </c:pt>
                <c:pt idx="266">
                  <c:v>42833</c:v>
                </c:pt>
                <c:pt idx="267">
                  <c:v>42834</c:v>
                </c:pt>
                <c:pt idx="268">
                  <c:v>42835</c:v>
                </c:pt>
                <c:pt idx="269">
                  <c:v>42836</c:v>
                </c:pt>
                <c:pt idx="270">
                  <c:v>42837</c:v>
                </c:pt>
                <c:pt idx="271">
                  <c:v>42838</c:v>
                </c:pt>
                <c:pt idx="272">
                  <c:v>42839</c:v>
                </c:pt>
                <c:pt idx="273">
                  <c:v>42840</c:v>
                </c:pt>
                <c:pt idx="274">
                  <c:v>42841</c:v>
                </c:pt>
                <c:pt idx="275">
                  <c:v>42842</c:v>
                </c:pt>
                <c:pt idx="276">
                  <c:v>42843</c:v>
                </c:pt>
                <c:pt idx="277">
                  <c:v>42844</c:v>
                </c:pt>
                <c:pt idx="278">
                  <c:v>42845</c:v>
                </c:pt>
                <c:pt idx="279">
                  <c:v>42846</c:v>
                </c:pt>
                <c:pt idx="280">
                  <c:v>42847</c:v>
                </c:pt>
                <c:pt idx="281">
                  <c:v>42848</c:v>
                </c:pt>
                <c:pt idx="282">
                  <c:v>42849</c:v>
                </c:pt>
                <c:pt idx="283">
                  <c:v>42850</c:v>
                </c:pt>
                <c:pt idx="284">
                  <c:v>42851</c:v>
                </c:pt>
                <c:pt idx="285">
                  <c:v>42852</c:v>
                </c:pt>
                <c:pt idx="286">
                  <c:v>42853</c:v>
                </c:pt>
                <c:pt idx="287">
                  <c:v>42854</c:v>
                </c:pt>
                <c:pt idx="288">
                  <c:v>42855</c:v>
                </c:pt>
                <c:pt idx="289">
                  <c:v>42856</c:v>
                </c:pt>
                <c:pt idx="290">
                  <c:v>42857</c:v>
                </c:pt>
                <c:pt idx="291">
                  <c:v>42858</c:v>
                </c:pt>
                <c:pt idx="292">
                  <c:v>42859</c:v>
                </c:pt>
                <c:pt idx="293">
                  <c:v>42860</c:v>
                </c:pt>
                <c:pt idx="294">
                  <c:v>42861</c:v>
                </c:pt>
                <c:pt idx="295">
                  <c:v>42862</c:v>
                </c:pt>
                <c:pt idx="296">
                  <c:v>42863</c:v>
                </c:pt>
                <c:pt idx="297">
                  <c:v>42864</c:v>
                </c:pt>
                <c:pt idx="298">
                  <c:v>42865</c:v>
                </c:pt>
                <c:pt idx="299">
                  <c:v>42866</c:v>
                </c:pt>
                <c:pt idx="300">
                  <c:v>42867</c:v>
                </c:pt>
                <c:pt idx="301">
                  <c:v>42868</c:v>
                </c:pt>
                <c:pt idx="302">
                  <c:v>42869</c:v>
                </c:pt>
                <c:pt idx="303">
                  <c:v>42870</c:v>
                </c:pt>
                <c:pt idx="304">
                  <c:v>42871</c:v>
                </c:pt>
                <c:pt idx="305">
                  <c:v>42872</c:v>
                </c:pt>
                <c:pt idx="306">
                  <c:v>42873</c:v>
                </c:pt>
                <c:pt idx="307">
                  <c:v>42874</c:v>
                </c:pt>
                <c:pt idx="308">
                  <c:v>42875</c:v>
                </c:pt>
                <c:pt idx="309">
                  <c:v>42876</c:v>
                </c:pt>
                <c:pt idx="310">
                  <c:v>42877</c:v>
                </c:pt>
                <c:pt idx="311">
                  <c:v>42878</c:v>
                </c:pt>
                <c:pt idx="312">
                  <c:v>42879</c:v>
                </c:pt>
                <c:pt idx="313">
                  <c:v>42880</c:v>
                </c:pt>
                <c:pt idx="314">
                  <c:v>42881</c:v>
                </c:pt>
                <c:pt idx="315">
                  <c:v>42882</c:v>
                </c:pt>
                <c:pt idx="316">
                  <c:v>42883</c:v>
                </c:pt>
                <c:pt idx="317">
                  <c:v>42884</c:v>
                </c:pt>
                <c:pt idx="318">
                  <c:v>42885</c:v>
                </c:pt>
                <c:pt idx="319">
                  <c:v>42886</c:v>
                </c:pt>
                <c:pt idx="320">
                  <c:v>42887</c:v>
                </c:pt>
                <c:pt idx="321">
                  <c:v>42888</c:v>
                </c:pt>
                <c:pt idx="322">
                  <c:v>42889</c:v>
                </c:pt>
                <c:pt idx="323">
                  <c:v>42890</c:v>
                </c:pt>
                <c:pt idx="324">
                  <c:v>42891</c:v>
                </c:pt>
                <c:pt idx="325">
                  <c:v>42892</c:v>
                </c:pt>
                <c:pt idx="326">
                  <c:v>42893</c:v>
                </c:pt>
                <c:pt idx="327">
                  <c:v>42894</c:v>
                </c:pt>
                <c:pt idx="328">
                  <c:v>42895</c:v>
                </c:pt>
                <c:pt idx="329">
                  <c:v>42896</c:v>
                </c:pt>
                <c:pt idx="330">
                  <c:v>42897</c:v>
                </c:pt>
                <c:pt idx="331">
                  <c:v>42898</c:v>
                </c:pt>
                <c:pt idx="332">
                  <c:v>42899</c:v>
                </c:pt>
                <c:pt idx="333">
                  <c:v>42900</c:v>
                </c:pt>
                <c:pt idx="334">
                  <c:v>42901</c:v>
                </c:pt>
                <c:pt idx="335">
                  <c:v>42902</c:v>
                </c:pt>
                <c:pt idx="336">
                  <c:v>42903</c:v>
                </c:pt>
                <c:pt idx="337">
                  <c:v>42904</c:v>
                </c:pt>
                <c:pt idx="338">
                  <c:v>42905</c:v>
                </c:pt>
                <c:pt idx="339">
                  <c:v>42906</c:v>
                </c:pt>
                <c:pt idx="340">
                  <c:v>42907</c:v>
                </c:pt>
                <c:pt idx="341">
                  <c:v>42908</c:v>
                </c:pt>
                <c:pt idx="342">
                  <c:v>42909</c:v>
                </c:pt>
                <c:pt idx="343">
                  <c:v>42910</c:v>
                </c:pt>
                <c:pt idx="344">
                  <c:v>42911</c:v>
                </c:pt>
                <c:pt idx="345">
                  <c:v>42912</c:v>
                </c:pt>
                <c:pt idx="346">
                  <c:v>42913</c:v>
                </c:pt>
                <c:pt idx="347">
                  <c:v>42914</c:v>
                </c:pt>
                <c:pt idx="348">
                  <c:v>42915</c:v>
                </c:pt>
                <c:pt idx="349">
                  <c:v>42916</c:v>
                </c:pt>
                <c:pt idx="350">
                  <c:v>42917</c:v>
                </c:pt>
                <c:pt idx="351">
                  <c:v>42918</c:v>
                </c:pt>
                <c:pt idx="352">
                  <c:v>42919</c:v>
                </c:pt>
                <c:pt idx="353">
                  <c:v>42920</c:v>
                </c:pt>
                <c:pt idx="354">
                  <c:v>42921</c:v>
                </c:pt>
                <c:pt idx="355">
                  <c:v>42922</c:v>
                </c:pt>
                <c:pt idx="356">
                  <c:v>42923</c:v>
                </c:pt>
                <c:pt idx="357">
                  <c:v>42924</c:v>
                </c:pt>
                <c:pt idx="358">
                  <c:v>42925</c:v>
                </c:pt>
                <c:pt idx="359">
                  <c:v>42926</c:v>
                </c:pt>
                <c:pt idx="360">
                  <c:v>42927</c:v>
                </c:pt>
                <c:pt idx="361">
                  <c:v>42928</c:v>
                </c:pt>
                <c:pt idx="362">
                  <c:v>42929</c:v>
                </c:pt>
                <c:pt idx="363">
                  <c:v>42930</c:v>
                </c:pt>
                <c:pt idx="364">
                  <c:v>42931</c:v>
                </c:pt>
                <c:pt idx="365">
                  <c:v>42932</c:v>
                </c:pt>
                <c:pt idx="366">
                  <c:v>42933</c:v>
                </c:pt>
                <c:pt idx="367">
                  <c:v>42934</c:v>
                </c:pt>
                <c:pt idx="368">
                  <c:v>42935</c:v>
                </c:pt>
                <c:pt idx="369">
                  <c:v>42936</c:v>
                </c:pt>
                <c:pt idx="370">
                  <c:v>42937</c:v>
                </c:pt>
                <c:pt idx="371">
                  <c:v>42938</c:v>
                </c:pt>
                <c:pt idx="372">
                  <c:v>42939</c:v>
                </c:pt>
                <c:pt idx="373">
                  <c:v>42940</c:v>
                </c:pt>
                <c:pt idx="374">
                  <c:v>42941</c:v>
                </c:pt>
                <c:pt idx="375">
                  <c:v>42942</c:v>
                </c:pt>
                <c:pt idx="376">
                  <c:v>42943</c:v>
                </c:pt>
                <c:pt idx="377">
                  <c:v>42944</c:v>
                </c:pt>
                <c:pt idx="378">
                  <c:v>42945</c:v>
                </c:pt>
                <c:pt idx="379">
                  <c:v>42946</c:v>
                </c:pt>
                <c:pt idx="380">
                  <c:v>42947</c:v>
                </c:pt>
                <c:pt idx="381">
                  <c:v>42948</c:v>
                </c:pt>
                <c:pt idx="382">
                  <c:v>42949</c:v>
                </c:pt>
                <c:pt idx="383">
                  <c:v>42950</c:v>
                </c:pt>
                <c:pt idx="384">
                  <c:v>42951</c:v>
                </c:pt>
                <c:pt idx="385">
                  <c:v>42952</c:v>
                </c:pt>
                <c:pt idx="386">
                  <c:v>42953</c:v>
                </c:pt>
                <c:pt idx="387">
                  <c:v>42954</c:v>
                </c:pt>
                <c:pt idx="388">
                  <c:v>42955</c:v>
                </c:pt>
                <c:pt idx="389">
                  <c:v>42956</c:v>
                </c:pt>
                <c:pt idx="390">
                  <c:v>42957</c:v>
                </c:pt>
                <c:pt idx="391">
                  <c:v>42958</c:v>
                </c:pt>
                <c:pt idx="392">
                  <c:v>42959</c:v>
                </c:pt>
                <c:pt idx="393">
                  <c:v>42960</c:v>
                </c:pt>
                <c:pt idx="394">
                  <c:v>42961</c:v>
                </c:pt>
                <c:pt idx="395">
                  <c:v>42962</c:v>
                </c:pt>
                <c:pt idx="396">
                  <c:v>42963</c:v>
                </c:pt>
                <c:pt idx="397">
                  <c:v>42964</c:v>
                </c:pt>
                <c:pt idx="398">
                  <c:v>42965</c:v>
                </c:pt>
                <c:pt idx="399">
                  <c:v>42966</c:v>
                </c:pt>
                <c:pt idx="400">
                  <c:v>42967</c:v>
                </c:pt>
                <c:pt idx="401">
                  <c:v>42968</c:v>
                </c:pt>
                <c:pt idx="402">
                  <c:v>42969</c:v>
                </c:pt>
                <c:pt idx="403">
                  <c:v>42970</c:v>
                </c:pt>
                <c:pt idx="404">
                  <c:v>42971</c:v>
                </c:pt>
                <c:pt idx="405">
                  <c:v>42972</c:v>
                </c:pt>
                <c:pt idx="406">
                  <c:v>42973</c:v>
                </c:pt>
                <c:pt idx="407">
                  <c:v>42974</c:v>
                </c:pt>
                <c:pt idx="408">
                  <c:v>42975</c:v>
                </c:pt>
                <c:pt idx="409">
                  <c:v>42976</c:v>
                </c:pt>
                <c:pt idx="410">
                  <c:v>42977</c:v>
                </c:pt>
                <c:pt idx="411">
                  <c:v>42978</c:v>
                </c:pt>
                <c:pt idx="412">
                  <c:v>42979</c:v>
                </c:pt>
                <c:pt idx="413">
                  <c:v>42980</c:v>
                </c:pt>
                <c:pt idx="414">
                  <c:v>42981</c:v>
                </c:pt>
                <c:pt idx="415">
                  <c:v>42982</c:v>
                </c:pt>
                <c:pt idx="416">
                  <c:v>42983</c:v>
                </c:pt>
                <c:pt idx="417">
                  <c:v>42984</c:v>
                </c:pt>
                <c:pt idx="418">
                  <c:v>42985</c:v>
                </c:pt>
                <c:pt idx="419">
                  <c:v>42986</c:v>
                </c:pt>
                <c:pt idx="420">
                  <c:v>42987</c:v>
                </c:pt>
                <c:pt idx="421">
                  <c:v>42988</c:v>
                </c:pt>
                <c:pt idx="422">
                  <c:v>42989</c:v>
                </c:pt>
                <c:pt idx="423">
                  <c:v>42990</c:v>
                </c:pt>
                <c:pt idx="424">
                  <c:v>42991</c:v>
                </c:pt>
                <c:pt idx="425">
                  <c:v>42992</c:v>
                </c:pt>
                <c:pt idx="426">
                  <c:v>42993</c:v>
                </c:pt>
                <c:pt idx="427">
                  <c:v>42994</c:v>
                </c:pt>
                <c:pt idx="428">
                  <c:v>42995</c:v>
                </c:pt>
                <c:pt idx="429">
                  <c:v>42996</c:v>
                </c:pt>
                <c:pt idx="430">
                  <c:v>42997</c:v>
                </c:pt>
                <c:pt idx="431">
                  <c:v>42998</c:v>
                </c:pt>
                <c:pt idx="432">
                  <c:v>42999</c:v>
                </c:pt>
                <c:pt idx="433">
                  <c:v>43000</c:v>
                </c:pt>
                <c:pt idx="434">
                  <c:v>43001</c:v>
                </c:pt>
                <c:pt idx="435">
                  <c:v>43002</c:v>
                </c:pt>
                <c:pt idx="436">
                  <c:v>43003</c:v>
                </c:pt>
                <c:pt idx="437">
                  <c:v>43004</c:v>
                </c:pt>
                <c:pt idx="438">
                  <c:v>43005</c:v>
                </c:pt>
                <c:pt idx="439">
                  <c:v>43006</c:v>
                </c:pt>
                <c:pt idx="440">
                  <c:v>43007</c:v>
                </c:pt>
                <c:pt idx="441">
                  <c:v>43008</c:v>
                </c:pt>
                <c:pt idx="442">
                  <c:v>43009</c:v>
                </c:pt>
                <c:pt idx="443">
                  <c:v>43010</c:v>
                </c:pt>
                <c:pt idx="444">
                  <c:v>43011</c:v>
                </c:pt>
                <c:pt idx="445">
                  <c:v>43012</c:v>
                </c:pt>
                <c:pt idx="446">
                  <c:v>43013</c:v>
                </c:pt>
                <c:pt idx="447">
                  <c:v>43014</c:v>
                </c:pt>
                <c:pt idx="448">
                  <c:v>43015</c:v>
                </c:pt>
                <c:pt idx="449">
                  <c:v>43016</c:v>
                </c:pt>
                <c:pt idx="450">
                  <c:v>43017</c:v>
                </c:pt>
                <c:pt idx="451">
                  <c:v>43018</c:v>
                </c:pt>
                <c:pt idx="452">
                  <c:v>43019</c:v>
                </c:pt>
                <c:pt idx="453">
                  <c:v>43020</c:v>
                </c:pt>
                <c:pt idx="454">
                  <c:v>43021</c:v>
                </c:pt>
                <c:pt idx="455">
                  <c:v>43022</c:v>
                </c:pt>
                <c:pt idx="456">
                  <c:v>43023</c:v>
                </c:pt>
                <c:pt idx="457">
                  <c:v>43024</c:v>
                </c:pt>
                <c:pt idx="458">
                  <c:v>43025</c:v>
                </c:pt>
                <c:pt idx="459">
                  <c:v>43026</c:v>
                </c:pt>
                <c:pt idx="460">
                  <c:v>43027</c:v>
                </c:pt>
                <c:pt idx="461">
                  <c:v>43028</c:v>
                </c:pt>
                <c:pt idx="462">
                  <c:v>43029</c:v>
                </c:pt>
                <c:pt idx="463">
                  <c:v>43030</c:v>
                </c:pt>
                <c:pt idx="464">
                  <c:v>43031</c:v>
                </c:pt>
                <c:pt idx="465">
                  <c:v>43032</c:v>
                </c:pt>
                <c:pt idx="466">
                  <c:v>43033</c:v>
                </c:pt>
                <c:pt idx="467">
                  <c:v>43034</c:v>
                </c:pt>
                <c:pt idx="468">
                  <c:v>43035</c:v>
                </c:pt>
                <c:pt idx="469">
                  <c:v>43036</c:v>
                </c:pt>
                <c:pt idx="470">
                  <c:v>43037</c:v>
                </c:pt>
                <c:pt idx="471">
                  <c:v>43038</c:v>
                </c:pt>
                <c:pt idx="472">
                  <c:v>43039</c:v>
                </c:pt>
                <c:pt idx="473">
                  <c:v>43040</c:v>
                </c:pt>
                <c:pt idx="474">
                  <c:v>43041</c:v>
                </c:pt>
                <c:pt idx="475">
                  <c:v>43042</c:v>
                </c:pt>
                <c:pt idx="476">
                  <c:v>43043</c:v>
                </c:pt>
                <c:pt idx="477">
                  <c:v>43044</c:v>
                </c:pt>
                <c:pt idx="478">
                  <c:v>43045</c:v>
                </c:pt>
                <c:pt idx="479">
                  <c:v>43046</c:v>
                </c:pt>
                <c:pt idx="480">
                  <c:v>43047</c:v>
                </c:pt>
                <c:pt idx="481">
                  <c:v>43048</c:v>
                </c:pt>
                <c:pt idx="482">
                  <c:v>43049</c:v>
                </c:pt>
                <c:pt idx="483">
                  <c:v>43050</c:v>
                </c:pt>
                <c:pt idx="484">
                  <c:v>43051</c:v>
                </c:pt>
                <c:pt idx="485">
                  <c:v>43052</c:v>
                </c:pt>
                <c:pt idx="486">
                  <c:v>43053</c:v>
                </c:pt>
                <c:pt idx="487">
                  <c:v>43054</c:v>
                </c:pt>
                <c:pt idx="488">
                  <c:v>43055</c:v>
                </c:pt>
                <c:pt idx="489">
                  <c:v>43056</c:v>
                </c:pt>
                <c:pt idx="490">
                  <c:v>43057</c:v>
                </c:pt>
                <c:pt idx="491">
                  <c:v>43058</c:v>
                </c:pt>
                <c:pt idx="492">
                  <c:v>43059</c:v>
                </c:pt>
                <c:pt idx="493">
                  <c:v>43060</c:v>
                </c:pt>
                <c:pt idx="494">
                  <c:v>43061</c:v>
                </c:pt>
                <c:pt idx="495">
                  <c:v>43062</c:v>
                </c:pt>
                <c:pt idx="496">
                  <c:v>43063</c:v>
                </c:pt>
                <c:pt idx="497">
                  <c:v>43064</c:v>
                </c:pt>
                <c:pt idx="498">
                  <c:v>43065</c:v>
                </c:pt>
                <c:pt idx="499">
                  <c:v>43066</c:v>
                </c:pt>
                <c:pt idx="500">
                  <c:v>43067</c:v>
                </c:pt>
                <c:pt idx="501">
                  <c:v>43068</c:v>
                </c:pt>
                <c:pt idx="502">
                  <c:v>43069</c:v>
                </c:pt>
                <c:pt idx="503">
                  <c:v>43070</c:v>
                </c:pt>
                <c:pt idx="504">
                  <c:v>43071</c:v>
                </c:pt>
                <c:pt idx="505">
                  <c:v>43072</c:v>
                </c:pt>
                <c:pt idx="506">
                  <c:v>43073</c:v>
                </c:pt>
                <c:pt idx="507">
                  <c:v>43074</c:v>
                </c:pt>
                <c:pt idx="508">
                  <c:v>43075</c:v>
                </c:pt>
                <c:pt idx="509">
                  <c:v>43076</c:v>
                </c:pt>
                <c:pt idx="510">
                  <c:v>43077</c:v>
                </c:pt>
                <c:pt idx="511">
                  <c:v>43078</c:v>
                </c:pt>
                <c:pt idx="512">
                  <c:v>43079</c:v>
                </c:pt>
                <c:pt idx="513">
                  <c:v>43080</c:v>
                </c:pt>
                <c:pt idx="514">
                  <c:v>43081</c:v>
                </c:pt>
                <c:pt idx="515">
                  <c:v>43082</c:v>
                </c:pt>
                <c:pt idx="516">
                  <c:v>43083</c:v>
                </c:pt>
                <c:pt idx="517">
                  <c:v>43084</c:v>
                </c:pt>
                <c:pt idx="518">
                  <c:v>43085</c:v>
                </c:pt>
                <c:pt idx="519">
                  <c:v>43086</c:v>
                </c:pt>
                <c:pt idx="520">
                  <c:v>43087</c:v>
                </c:pt>
                <c:pt idx="521">
                  <c:v>43088</c:v>
                </c:pt>
                <c:pt idx="522">
                  <c:v>43089</c:v>
                </c:pt>
                <c:pt idx="523">
                  <c:v>43090</c:v>
                </c:pt>
                <c:pt idx="524">
                  <c:v>43091</c:v>
                </c:pt>
                <c:pt idx="525">
                  <c:v>43092</c:v>
                </c:pt>
                <c:pt idx="526">
                  <c:v>43093</c:v>
                </c:pt>
                <c:pt idx="527">
                  <c:v>43094</c:v>
                </c:pt>
                <c:pt idx="528">
                  <c:v>43095</c:v>
                </c:pt>
                <c:pt idx="529">
                  <c:v>43096</c:v>
                </c:pt>
                <c:pt idx="530">
                  <c:v>43097</c:v>
                </c:pt>
                <c:pt idx="531">
                  <c:v>43098</c:v>
                </c:pt>
                <c:pt idx="532">
                  <c:v>43099</c:v>
                </c:pt>
                <c:pt idx="533">
                  <c:v>43100</c:v>
                </c:pt>
                <c:pt idx="534">
                  <c:v>43101</c:v>
                </c:pt>
                <c:pt idx="535">
                  <c:v>43102</c:v>
                </c:pt>
                <c:pt idx="536">
                  <c:v>43103</c:v>
                </c:pt>
                <c:pt idx="537">
                  <c:v>43104</c:v>
                </c:pt>
                <c:pt idx="538">
                  <c:v>43105</c:v>
                </c:pt>
                <c:pt idx="539">
                  <c:v>43106</c:v>
                </c:pt>
                <c:pt idx="540">
                  <c:v>43107</c:v>
                </c:pt>
                <c:pt idx="541">
                  <c:v>43108</c:v>
                </c:pt>
                <c:pt idx="542">
                  <c:v>43109</c:v>
                </c:pt>
                <c:pt idx="543">
                  <c:v>43110</c:v>
                </c:pt>
                <c:pt idx="544">
                  <c:v>43111</c:v>
                </c:pt>
                <c:pt idx="545">
                  <c:v>43112</c:v>
                </c:pt>
                <c:pt idx="546">
                  <c:v>43113</c:v>
                </c:pt>
                <c:pt idx="547">
                  <c:v>43114</c:v>
                </c:pt>
                <c:pt idx="548">
                  <c:v>43115</c:v>
                </c:pt>
                <c:pt idx="549">
                  <c:v>43116</c:v>
                </c:pt>
                <c:pt idx="550">
                  <c:v>43117</c:v>
                </c:pt>
                <c:pt idx="551">
                  <c:v>43118</c:v>
                </c:pt>
                <c:pt idx="552">
                  <c:v>43119</c:v>
                </c:pt>
                <c:pt idx="553">
                  <c:v>43120</c:v>
                </c:pt>
                <c:pt idx="554">
                  <c:v>43121</c:v>
                </c:pt>
                <c:pt idx="555">
                  <c:v>43122</c:v>
                </c:pt>
                <c:pt idx="556">
                  <c:v>43123</c:v>
                </c:pt>
                <c:pt idx="557">
                  <c:v>43124</c:v>
                </c:pt>
                <c:pt idx="558">
                  <c:v>43125</c:v>
                </c:pt>
                <c:pt idx="559">
                  <c:v>43126</c:v>
                </c:pt>
                <c:pt idx="560">
                  <c:v>43127</c:v>
                </c:pt>
                <c:pt idx="561">
                  <c:v>43128</c:v>
                </c:pt>
                <c:pt idx="562">
                  <c:v>43129</c:v>
                </c:pt>
                <c:pt idx="563">
                  <c:v>43130</c:v>
                </c:pt>
                <c:pt idx="564">
                  <c:v>43131</c:v>
                </c:pt>
                <c:pt idx="565">
                  <c:v>43132</c:v>
                </c:pt>
                <c:pt idx="566">
                  <c:v>43133</c:v>
                </c:pt>
                <c:pt idx="567">
                  <c:v>43134</c:v>
                </c:pt>
                <c:pt idx="568">
                  <c:v>43135</c:v>
                </c:pt>
                <c:pt idx="569">
                  <c:v>43136</c:v>
                </c:pt>
                <c:pt idx="570">
                  <c:v>43137</c:v>
                </c:pt>
                <c:pt idx="571">
                  <c:v>43138</c:v>
                </c:pt>
                <c:pt idx="572">
                  <c:v>43139</c:v>
                </c:pt>
                <c:pt idx="573">
                  <c:v>43140</c:v>
                </c:pt>
                <c:pt idx="574">
                  <c:v>43141</c:v>
                </c:pt>
                <c:pt idx="575">
                  <c:v>43142</c:v>
                </c:pt>
                <c:pt idx="576">
                  <c:v>43143</c:v>
                </c:pt>
                <c:pt idx="577">
                  <c:v>43144</c:v>
                </c:pt>
                <c:pt idx="578">
                  <c:v>43145</c:v>
                </c:pt>
                <c:pt idx="579">
                  <c:v>43146</c:v>
                </c:pt>
                <c:pt idx="580">
                  <c:v>43147</c:v>
                </c:pt>
                <c:pt idx="581">
                  <c:v>43148</c:v>
                </c:pt>
                <c:pt idx="582">
                  <c:v>43149</c:v>
                </c:pt>
                <c:pt idx="583">
                  <c:v>43150</c:v>
                </c:pt>
                <c:pt idx="584">
                  <c:v>43151</c:v>
                </c:pt>
                <c:pt idx="585">
                  <c:v>43152</c:v>
                </c:pt>
                <c:pt idx="586">
                  <c:v>43153</c:v>
                </c:pt>
                <c:pt idx="587">
                  <c:v>43154</c:v>
                </c:pt>
                <c:pt idx="588">
                  <c:v>43155</c:v>
                </c:pt>
                <c:pt idx="589">
                  <c:v>43156</c:v>
                </c:pt>
                <c:pt idx="590">
                  <c:v>43157</c:v>
                </c:pt>
                <c:pt idx="591">
                  <c:v>43158</c:v>
                </c:pt>
                <c:pt idx="592">
                  <c:v>43159</c:v>
                </c:pt>
                <c:pt idx="593">
                  <c:v>43160</c:v>
                </c:pt>
                <c:pt idx="594">
                  <c:v>43161</c:v>
                </c:pt>
                <c:pt idx="595">
                  <c:v>43162</c:v>
                </c:pt>
                <c:pt idx="596">
                  <c:v>43163</c:v>
                </c:pt>
                <c:pt idx="597">
                  <c:v>43164</c:v>
                </c:pt>
                <c:pt idx="598">
                  <c:v>43165</c:v>
                </c:pt>
                <c:pt idx="599">
                  <c:v>43166</c:v>
                </c:pt>
                <c:pt idx="600">
                  <c:v>43167</c:v>
                </c:pt>
                <c:pt idx="601">
                  <c:v>43168</c:v>
                </c:pt>
                <c:pt idx="602">
                  <c:v>43169</c:v>
                </c:pt>
                <c:pt idx="603">
                  <c:v>43170</c:v>
                </c:pt>
                <c:pt idx="604">
                  <c:v>43171</c:v>
                </c:pt>
                <c:pt idx="605">
                  <c:v>43172</c:v>
                </c:pt>
                <c:pt idx="606">
                  <c:v>43173</c:v>
                </c:pt>
                <c:pt idx="607">
                  <c:v>43174</c:v>
                </c:pt>
                <c:pt idx="608">
                  <c:v>43175</c:v>
                </c:pt>
                <c:pt idx="609">
                  <c:v>43176</c:v>
                </c:pt>
                <c:pt idx="610">
                  <c:v>43177</c:v>
                </c:pt>
                <c:pt idx="611">
                  <c:v>43178</c:v>
                </c:pt>
                <c:pt idx="612">
                  <c:v>43179</c:v>
                </c:pt>
                <c:pt idx="613">
                  <c:v>43180</c:v>
                </c:pt>
                <c:pt idx="614">
                  <c:v>43181</c:v>
                </c:pt>
                <c:pt idx="615">
                  <c:v>43182</c:v>
                </c:pt>
                <c:pt idx="616">
                  <c:v>43183</c:v>
                </c:pt>
                <c:pt idx="617">
                  <c:v>43184</c:v>
                </c:pt>
                <c:pt idx="618">
                  <c:v>43185</c:v>
                </c:pt>
                <c:pt idx="619">
                  <c:v>43186</c:v>
                </c:pt>
                <c:pt idx="620">
                  <c:v>43187</c:v>
                </c:pt>
                <c:pt idx="621">
                  <c:v>43188</c:v>
                </c:pt>
                <c:pt idx="622">
                  <c:v>43189</c:v>
                </c:pt>
                <c:pt idx="623">
                  <c:v>43190</c:v>
                </c:pt>
                <c:pt idx="624">
                  <c:v>43191</c:v>
                </c:pt>
                <c:pt idx="625">
                  <c:v>43192</c:v>
                </c:pt>
                <c:pt idx="626">
                  <c:v>43193</c:v>
                </c:pt>
                <c:pt idx="627">
                  <c:v>43194</c:v>
                </c:pt>
                <c:pt idx="628">
                  <c:v>43195</c:v>
                </c:pt>
                <c:pt idx="629">
                  <c:v>43196</c:v>
                </c:pt>
                <c:pt idx="630">
                  <c:v>43197</c:v>
                </c:pt>
                <c:pt idx="631">
                  <c:v>43198</c:v>
                </c:pt>
                <c:pt idx="632">
                  <c:v>43199</c:v>
                </c:pt>
                <c:pt idx="633">
                  <c:v>43200</c:v>
                </c:pt>
                <c:pt idx="634">
                  <c:v>43201</c:v>
                </c:pt>
                <c:pt idx="635">
                  <c:v>43202</c:v>
                </c:pt>
                <c:pt idx="636">
                  <c:v>43203</c:v>
                </c:pt>
                <c:pt idx="637">
                  <c:v>43204</c:v>
                </c:pt>
                <c:pt idx="638">
                  <c:v>43205</c:v>
                </c:pt>
                <c:pt idx="639">
                  <c:v>43206</c:v>
                </c:pt>
                <c:pt idx="640">
                  <c:v>43207</c:v>
                </c:pt>
                <c:pt idx="641">
                  <c:v>43208</c:v>
                </c:pt>
                <c:pt idx="642">
                  <c:v>43209</c:v>
                </c:pt>
                <c:pt idx="643">
                  <c:v>43210</c:v>
                </c:pt>
                <c:pt idx="644">
                  <c:v>43211</c:v>
                </c:pt>
                <c:pt idx="645">
                  <c:v>43212</c:v>
                </c:pt>
                <c:pt idx="646">
                  <c:v>43213</c:v>
                </c:pt>
                <c:pt idx="647">
                  <c:v>43214</c:v>
                </c:pt>
                <c:pt idx="648">
                  <c:v>43215</c:v>
                </c:pt>
                <c:pt idx="649">
                  <c:v>43216</c:v>
                </c:pt>
                <c:pt idx="650">
                  <c:v>43217</c:v>
                </c:pt>
                <c:pt idx="651">
                  <c:v>43218</c:v>
                </c:pt>
                <c:pt idx="652">
                  <c:v>43219</c:v>
                </c:pt>
                <c:pt idx="653">
                  <c:v>43220</c:v>
                </c:pt>
                <c:pt idx="654">
                  <c:v>43221</c:v>
                </c:pt>
                <c:pt idx="655">
                  <c:v>43222</c:v>
                </c:pt>
                <c:pt idx="656">
                  <c:v>43223</c:v>
                </c:pt>
                <c:pt idx="657">
                  <c:v>43224</c:v>
                </c:pt>
                <c:pt idx="658">
                  <c:v>43225</c:v>
                </c:pt>
                <c:pt idx="659">
                  <c:v>43226</c:v>
                </c:pt>
                <c:pt idx="660">
                  <c:v>43227</c:v>
                </c:pt>
                <c:pt idx="661">
                  <c:v>43228</c:v>
                </c:pt>
                <c:pt idx="662">
                  <c:v>43229</c:v>
                </c:pt>
                <c:pt idx="663">
                  <c:v>43230</c:v>
                </c:pt>
                <c:pt idx="664">
                  <c:v>43231</c:v>
                </c:pt>
                <c:pt idx="665">
                  <c:v>43232</c:v>
                </c:pt>
                <c:pt idx="666">
                  <c:v>43233</c:v>
                </c:pt>
                <c:pt idx="667">
                  <c:v>43234</c:v>
                </c:pt>
                <c:pt idx="668">
                  <c:v>43235</c:v>
                </c:pt>
                <c:pt idx="669">
                  <c:v>43236</c:v>
                </c:pt>
                <c:pt idx="670">
                  <c:v>43237</c:v>
                </c:pt>
                <c:pt idx="671">
                  <c:v>43238</c:v>
                </c:pt>
                <c:pt idx="672">
                  <c:v>43239</c:v>
                </c:pt>
                <c:pt idx="673">
                  <c:v>43240</c:v>
                </c:pt>
                <c:pt idx="674">
                  <c:v>43241</c:v>
                </c:pt>
                <c:pt idx="675">
                  <c:v>43242</c:v>
                </c:pt>
                <c:pt idx="676">
                  <c:v>43243</c:v>
                </c:pt>
                <c:pt idx="677">
                  <c:v>43244</c:v>
                </c:pt>
                <c:pt idx="678">
                  <c:v>43245</c:v>
                </c:pt>
                <c:pt idx="679">
                  <c:v>43246</c:v>
                </c:pt>
                <c:pt idx="680">
                  <c:v>43247</c:v>
                </c:pt>
                <c:pt idx="681">
                  <c:v>43248</c:v>
                </c:pt>
                <c:pt idx="682">
                  <c:v>43249</c:v>
                </c:pt>
                <c:pt idx="683">
                  <c:v>43250</c:v>
                </c:pt>
                <c:pt idx="684">
                  <c:v>43251</c:v>
                </c:pt>
                <c:pt idx="685">
                  <c:v>43252</c:v>
                </c:pt>
                <c:pt idx="686">
                  <c:v>43253</c:v>
                </c:pt>
                <c:pt idx="687">
                  <c:v>43254</c:v>
                </c:pt>
                <c:pt idx="688">
                  <c:v>43255</c:v>
                </c:pt>
                <c:pt idx="689">
                  <c:v>43256</c:v>
                </c:pt>
                <c:pt idx="690">
                  <c:v>43257</c:v>
                </c:pt>
                <c:pt idx="691">
                  <c:v>43258</c:v>
                </c:pt>
                <c:pt idx="692">
                  <c:v>43259</c:v>
                </c:pt>
                <c:pt idx="693">
                  <c:v>43260</c:v>
                </c:pt>
                <c:pt idx="694">
                  <c:v>43261</c:v>
                </c:pt>
                <c:pt idx="695">
                  <c:v>43262</c:v>
                </c:pt>
                <c:pt idx="696">
                  <c:v>43263</c:v>
                </c:pt>
                <c:pt idx="697">
                  <c:v>43264</c:v>
                </c:pt>
                <c:pt idx="698">
                  <c:v>43265</c:v>
                </c:pt>
                <c:pt idx="699">
                  <c:v>43266</c:v>
                </c:pt>
                <c:pt idx="700">
                  <c:v>43267</c:v>
                </c:pt>
                <c:pt idx="701">
                  <c:v>43268</c:v>
                </c:pt>
                <c:pt idx="702">
                  <c:v>43269</c:v>
                </c:pt>
                <c:pt idx="703">
                  <c:v>43270</c:v>
                </c:pt>
                <c:pt idx="704">
                  <c:v>43271</c:v>
                </c:pt>
                <c:pt idx="705">
                  <c:v>43272</c:v>
                </c:pt>
                <c:pt idx="706">
                  <c:v>43273</c:v>
                </c:pt>
                <c:pt idx="707">
                  <c:v>43274</c:v>
                </c:pt>
                <c:pt idx="708">
                  <c:v>43275</c:v>
                </c:pt>
                <c:pt idx="709">
                  <c:v>43276</c:v>
                </c:pt>
                <c:pt idx="710">
                  <c:v>43277</c:v>
                </c:pt>
                <c:pt idx="711">
                  <c:v>43278</c:v>
                </c:pt>
                <c:pt idx="712">
                  <c:v>43279</c:v>
                </c:pt>
                <c:pt idx="713">
                  <c:v>43280</c:v>
                </c:pt>
                <c:pt idx="714">
                  <c:v>43281</c:v>
                </c:pt>
                <c:pt idx="715">
                  <c:v>43282</c:v>
                </c:pt>
                <c:pt idx="716">
                  <c:v>43283</c:v>
                </c:pt>
                <c:pt idx="717">
                  <c:v>43284</c:v>
                </c:pt>
                <c:pt idx="718">
                  <c:v>43285</c:v>
                </c:pt>
                <c:pt idx="719">
                  <c:v>43286</c:v>
                </c:pt>
                <c:pt idx="720">
                  <c:v>43287</c:v>
                </c:pt>
                <c:pt idx="721">
                  <c:v>43288</c:v>
                </c:pt>
                <c:pt idx="722">
                  <c:v>43289</c:v>
                </c:pt>
                <c:pt idx="723">
                  <c:v>43290</c:v>
                </c:pt>
                <c:pt idx="724">
                  <c:v>43291</c:v>
                </c:pt>
                <c:pt idx="725">
                  <c:v>43292</c:v>
                </c:pt>
                <c:pt idx="726">
                  <c:v>43293</c:v>
                </c:pt>
                <c:pt idx="727">
                  <c:v>43294</c:v>
                </c:pt>
                <c:pt idx="728">
                  <c:v>43295</c:v>
                </c:pt>
                <c:pt idx="729">
                  <c:v>43296</c:v>
                </c:pt>
                <c:pt idx="730">
                  <c:v>43297</c:v>
                </c:pt>
                <c:pt idx="731">
                  <c:v>43298</c:v>
                </c:pt>
                <c:pt idx="732">
                  <c:v>43299</c:v>
                </c:pt>
                <c:pt idx="733">
                  <c:v>43300</c:v>
                </c:pt>
                <c:pt idx="734">
                  <c:v>43301</c:v>
                </c:pt>
                <c:pt idx="735">
                  <c:v>43302</c:v>
                </c:pt>
                <c:pt idx="736">
                  <c:v>43303</c:v>
                </c:pt>
                <c:pt idx="737">
                  <c:v>43304</c:v>
                </c:pt>
                <c:pt idx="738">
                  <c:v>43305</c:v>
                </c:pt>
                <c:pt idx="739">
                  <c:v>43306</c:v>
                </c:pt>
                <c:pt idx="740">
                  <c:v>43307</c:v>
                </c:pt>
                <c:pt idx="741">
                  <c:v>43308</c:v>
                </c:pt>
                <c:pt idx="742">
                  <c:v>43309</c:v>
                </c:pt>
                <c:pt idx="743">
                  <c:v>43310</c:v>
                </c:pt>
                <c:pt idx="744">
                  <c:v>43311</c:v>
                </c:pt>
                <c:pt idx="745">
                  <c:v>43312</c:v>
                </c:pt>
                <c:pt idx="746">
                  <c:v>43313</c:v>
                </c:pt>
                <c:pt idx="747">
                  <c:v>43314</c:v>
                </c:pt>
                <c:pt idx="748">
                  <c:v>43315</c:v>
                </c:pt>
                <c:pt idx="749">
                  <c:v>43316</c:v>
                </c:pt>
                <c:pt idx="750">
                  <c:v>43317</c:v>
                </c:pt>
                <c:pt idx="751">
                  <c:v>43318</c:v>
                </c:pt>
                <c:pt idx="752">
                  <c:v>43319</c:v>
                </c:pt>
                <c:pt idx="753">
                  <c:v>43320</c:v>
                </c:pt>
                <c:pt idx="754">
                  <c:v>43321</c:v>
                </c:pt>
                <c:pt idx="755">
                  <c:v>43322</c:v>
                </c:pt>
                <c:pt idx="756">
                  <c:v>43323</c:v>
                </c:pt>
                <c:pt idx="757">
                  <c:v>43324</c:v>
                </c:pt>
                <c:pt idx="758">
                  <c:v>43325</c:v>
                </c:pt>
                <c:pt idx="759">
                  <c:v>43326</c:v>
                </c:pt>
                <c:pt idx="760">
                  <c:v>43327</c:v>
                </c:pt>
                <c:pt idx="761">
                  <c:v>43328</c:v>
                </c:pt>
                <c:pt idx="762">
                  <c:v>43329</c:v>
                </c:pt>
                <c:pt idx="763">
                  <c:v>43330</c:v>
                </c:pt>
                <c:pt idx="764">
                  <c:v>43331</c:v>
                </c:pt>
                <c:pt idx="765">
                  <c:v>43332</c:v>
                </c:pt>
                <c:pt idx="766">
                  <c:v>43333</c:v>
                </c:pt>
                <c:pt idx="767">
                  <c:v>43334</c:v>
                </c:pt>
                <c:pt idx="768">
                  <c:v>43335</c:v>
                </c:pt>
                <c:pt idx="769">
                  <c:v>43336</c:v>
                </c:pt>
                <c:pt idx="770">
                  <c:v>43337</c:v>
                </c:pt>
                <c:pt idx="771">
                  <c:v>43338</c:v>
                </c:pt>
                <c:pt idx="772">
                  <c:v>43339</c:v>
                </c:pt>
                <c:pt idx="773">
                  <c:v>43340</c:v>
                </c:pt>
                <c:pt idx="774">
                  <c:v>43341</c:v>
                </c:pt>
                <c:pt idx="775">
                  <c:v>43342</c:v>
                </c:pt>
                <c:pt idx="776">
                  <c:v>43343</c:v>
                </c:pt>
                <c:pt idx="777">
                  <c:v>43344</c:v>
                </c:pt>
                <c:pt idx="778">
                  <c:v>43345</c:v>
                </c:pt>
                <c:pt idx="779">
                  <c:v>43346</c:v>
                </c:pt>
                <c:pt idx="780">
                  <c:v>43347</c:v>
                </c:pt>
                <c:pt idx="781">
                  <c:v>43348</c:v>
                </c:pt>
                <c:pt idx="782">
                  <c:v>43349</c:v>
                </c:pt>
                <c:pt idx="783">
                  <c:v>43350</c:v>
                </c:pt>
                <c:pt idx="784">
                  <c:v>43351</c:v>
                </c:pt>
                <c:pt idx="785">
                  <c:v>43352</c:v>
                </c:pt>
                <c:pt idx="786">
                  <c:v>43353</c:v>
                </c:pt>
                <c:pt idx="787">
                  <c:v>43354</c:v>
                </c:pt>
                <c:pt idx="788">
                  <c:v>43355</c:v>
                </c:pt>
                <c:pt idx="789">
                  <c:v>43356</c:v>
                </c:pt>
                <c:pt idx="790">
                  <c:v>43357</c:v>
                </c:pt>
                <c:pt idx="791">
                  <c:v>43358</c:v>
                </c:pt>
                <c:pt idx="792">
                  <c:v>43359</c:v>
                </c:pt>
                <c:pt idx="793">
                  <c:v>43360</c:v>
                </c:pt>
                <c:pt idx="794">
                  <c:v>43361</c:v>
                </c:pt>
                <c:pt idx="795">
                  <c:v>43362</c:v>
                </c:pt>
                <c:pt idx="796">
                  <c:v>43363</c:v>
                </c:pt>
                <c:pt idx="797">
                  <c:v>43364</c:v>
                </c:pt>
                <c:pt idx="798">
                  <c:v>43365</c:v>
                </c:pt>
                <c:pt idx="799">
                  <c:v>43366</c:v>
                </c:pt>
                <c:pt idx="800">
                  <c:v>43367</c:v>
                </c:pt>
                <c:pt idx="801">
                  <c:v>43368</c:v>
                </c:pt>
                <c:pt idx="802">
                  <c:v>43369</c:v>
                </c:pt>
                <c:pt idx="803">
                  <c:v>43370</c:v>
                </c:pt>
                <c:pt idx="804">
                  <c:v>43371</c:v>
                </c:pt>
                <c:pt idx="805">
                  <c:v>43372</c:v>
                </c:pt>
                <c:pt idx="806">
                  <c:v>43373</c:v>
                </c:pt>
                <c:pt idx="807">
                  <c:v>43374</c:v>
                </c:pt>
                <c:pt idx="808">
                  <c:v>43375</c:v>
                </c:pt>
                <c:pt idx="809">
                  <c:v>43376</c:v>
                </c:pt>
                <c:pt idx="810">
                  <c:v>43377</c:v>
                </c:pt>
                <c:pt idx="811">
                  <c:v>43378</c:v>
                </c:pt>
                <c:pt idx="812">
                  <c:v>43379</c:v>
                </c:pt>
                <c:pt idx="813">
                  <c:v>43380</c:v>
                </c:pt>
                <c:pt idx="814">
                  <c:v>43381</c:v>
                </c:pt>
                <c:pt idx="815">
                  <c:v>43382</c:v>
                </c:pt>
                <c:pt idx="816">
                  <c:v>43383</c:v>
                </c:pt>
                <c:pt idx="817">
                  <c:v>43384</c:v>
                </c:pt>
                <c:pt idx="818">
                  <c:v>43385</c:v>
                </c:pt>
                <c:pt idx="819">
                  <c:v>43386</c:v>
                </c:pt>
                <c:pt idx="820">
                  <c:v>43387</c:v>
                </c:pt>
                <c:pt idx="821">
                  <c:v>43388</c:v>
                </c:pt>
                <c:pt idx="822">
                  <c:v>43389</c:v>
                </c:pt>
                <c:pt idx="823">
                  <c:v>43390</c:v>
                </c:pt>
                <c:pt idx="824">
                  <c:v>43391</c:v>
                </c:pt>
                <c:pt idx="825">
                  <c:v>43392</c:v>
                </c:pt>
                <c:pt idx="826">
                  <c:v>43393</c:v>
                </c:pt>
                <c:pt idx="827">
                  <c:v>43394</c:v>
                </c:pt>
                <c:pt idx="828">
                  <c:v>43395</c:v>
                </c:pt>
                <c:pt idx="829">
                  <c:v>43396</c:v>
                </c:pt>
                <c:pt idx="830">
                  <c:v>43397</c:v>
                </c:pt>
                <c:pt idx="831">
                  <c:v>43398</c:v>
                </c:pt>
                <c:pt idx="832">
                  <c:v>43399</c:v>
                </c:pt>
                <c:pt idx="833">
                  <c:v>43400</c:v>
                </c:pt>
                <c:pt idx="834">
                  <c:v>43401</c:v>
                </c:pt>
                <c:pt idx="835">
                  <c:v>43402</c:v>
                </c:pt>
                <c:pt idx="836">
                  <c:v>43403</c:v>
                </c:pt>
                <c:pt idx="837">
                  <c:v>43404</c:v>
                </c:pt>
                <c:pt idx="838">
                  <c:v>43405</c:v>
                </c:pt>
                <c:pt idx="839">
                  <c:v>43406</c:v>
                </c:pt>
                <c:pt idx="840">
                  <c:v>43407</c:v>
                </c:pt>
                <c:pt idx="841">
                  <c:v>43408</c:v>
                </c:pt>
                <c:pt idx="842">
                  <c:v>43409</c:v>
                </c:pt>
                <c:pt idx="843">
                  <c:v>43410</c:v>
                </c:pt>
                <c:pt idx="844">
                  <c:v>43411</c:v>
                </c:pt>
                <c:pt idx="845">
                  <c:v>43412</c:v>
                </c:pt>
                <c:pt idx="846">
                  <c:v>43413</c:v>
                </c:pt>
                <c:pt idx="847">
                  <c:v>43414</c:v>
                </c:pt>
                <c:pt idx="848">
                  <c:v>43415</c:v>
                </c:pt>
                <c:pt idx="849">
                  <c:v>43416</c:v>
                </c:pt>
                <c:pt idx="850">
                  <c:v>43417</c:v>
                </c:pt>
                <c:pt idx="851">
                  <c:v>43418</c:v>
                </c:pt>
                <c:pt idx="852">
                  <c:v>43419</c:v>
                </c:pt>
                <c:pt idx="853">
                  <c:v>43420</c:v>
                </c:pt>
                <c:pt idx="854">
                  <c:v>43421</c:v>
                </c:pt>
                <c:pt idx="855">
                  <c:v>43422</c:v>
                </c:pt>
                <c:pt idx="856">
                  <c:v>43423</c:v>
                </c:pt>
                <c:pt idx="857">
                  <c:v>43424</c:v>
                </c:pt>
                <c:pt idx="858">
                  <c:v>43425</c:v>
                </c:pt>
                <c:pt idx="859">
                  <c:v>43426</c:v>
                </c:pt>
                <c:pt idx="860">
                  <c:v>43427</c:v>
                </c:pt>
                <c:pt idx="861">
                  <c:v>43428</c:v>
                </c:pt>
                <c:pt idx="862">
                  <c:v>43429</c:v>
                </c:pt>
                <c:pt idx="863">
                  <c:v>43430</c:v>
                </c:pt>
                <c:pt idx="864">
                  <c:v>43431</c:v>
                </c:pt>
                <c:pt idx="865">
                  <c:v>43432</c:v>
                </c:pt>
                <c:pt idx="866">
                  <c:v>43433</c:v>
                </c:pt>
                <c:pt idx="867">
                  <c:v>43434</c:v>
                </c:pt>
                <c:pt idx="868">
                  <c:v>43435</c:v>
                </c:pt>
                <c:pt idx="869">
                  <c:v>43436</c:v>
                </c:pt>
                <c:pt idx="870">
                  <c:v>43437</c:v>
                </c:pt>
                <c:pt idx="871">
                  <c:v>43438</c:v>
                </c:pt>
                <c:pt idx="872">
                  <c:v>43439</c:v>
                </c:pt>
                <c:pt idx="873">
                  <c:v>43440</c:v>
                </c:pt>
                <c:pt idx="874">
                  <c:v>43441</c:v>
                </c:pt>
                <c:pt idx="875">
                  <c:v>43442</c:v>
                </c:pt>
                <c:pt idx="876">
                  <c:v>43443</c:v>
                </c:pt>
                <c:pt idx="877">
                  <c:v>43444</c:v>
                </c:pt>
                <c:pt idx="878">
                  <c:v>43445</c:v>
                </c:pt>
                <c:pt idx="879">
                  <c:v>43446</c:v>
                </c:pt>
                <c:pt idx="880">
                  <c:v>43447</c:v>
                </c:pt>
                <c:pt idx="881">
                  <c:v>43448</c:v>
                </c:pt>
                <c:pt idx="882">
                  <c:v>43449</c:v>
                </c:pt>
                <c:pt idx="883">
                  <c:v>43450</c:v>
                </c:pt>
                <c:pt idx="884">
                  <c:v>43451</c:v>
                </c:pt>
                <c:pt idx="885">
                  <c:v>43452</c:v>
                </c:pt>
                <c:pt idx="886">
                  <c:v>43453</c:v>
                </c:pt>
                <c:pt idx="887">
                  <c:v>43454</c:v>
                </c:pt>
                <c:pt idx="888">
                  <c:v>43455</c:v>
                </c:pt>
                <c:pt idx="889">
                  <c:v>43456</c:v>
                </c:pt>
                <c:pt idx="890">
                  <c:v>43457</c:v>
                </c:pt>
                <c:pt idx="891">
                  <c:v>43458</c:v>
                </c:pt>
                <c:pt idx="892">
                  <c:v>43459</c:v>
                </c:pt>
                <c:pt idx="893">
                  <c:v>43460</c:v>
                </c:pt>
                <c:pt idx="894">
                  <c:v>43461</c:v>
                </c:pt>
                <c:pt idx="895">
                  <c:v>43462</c:v>
                </c:pt>
                <c:pt idx="896">
                  <c:v>43463</c:v>
                </c:pt>
                <c:pt idx="897">
                  <c:v>43464</c:v>
                </c:pt>
                <c:pt idx="898">
                  <c:v>43465</c:v>
                </c:pt>
                <c:pt idx="899">
                  <c:v>43466</c:v>
                </c:pt>
                <c:pt idx="900">
                  <c:v>43467</c:v>
                </c:pt>
                <c:pt idx="901">
                  <c:v>43468</c:v>
                </c:pt>
                <c:pt idx="902">
                  <c:v>43469</c:v>
                </c:pt>
                <c:pt idx="903">
                  <c:v>43470</c:v>
                </c:pt>
                <c:pt idx="904">
                  <c:v>43471</c:v>
                </c:pt>
                <c:pt idx="905">
                  <c:v>43472</c:v>
                </c:pt>
                <c:pt idx="906">
                  <c:v>43473</c:v>
                </c:pt>
                <c:pt idx="907">
                  <c:v>43474</c:v>
                </c:pt>
                <c:pt idx="908">
                  <c:v>43475</c:v>
                </c:pt>
                <c:pt idx="909">
                  <c:v>43476</c:v>
                </c:pt>
                <c:pt idx="910">
                  <c:v>43477</c:v>
                </c:pt>
                <c:pt idx="911">
                  <c:v>43478</c:v>
                </c:pt>
                <c:pt idx="912">
                  <c:v>43479</c:v>
                </c:pt>
                <c:pt idx="913">
                  <c:v>43480</c:v>
                </c:pt>
                <c:pt idx="914">
                  <c:v>43481</c:v>
                </c:pt>
                <c:pt idx="915">
                  <c:v>43482</c:v>
                </c:pt>
                <c:pt idx="916">
                  <c:v>43483</c:v>
                </c:pt>
                <c:pt idx="917">
                  <c:v>43484</c:v>
                </c:pt>
                <c:pt idx="918">
                  <c:v>43485</c:v>
                </c:pt>
                <c:pt idx="919">
                  <c:v>43486</c:v>
                </c:pt>
                <c:pt idx="920">
                  <c:v>43487</c:v>
                </c:pt>
                <c:pt idx="921">
                  <c:v>43488</c:v>
                </c:pt>
                <c:pt idx="922">
                  <c:v>43489</c:v>
                </c:pt>
                <c:pt idx="923">
                  <c:v>43490</c:v>
                </c:pt>
                <c:pt idx="924">
                  <c:v>43491</c:v>
                </c:pt>
                <c:pt idx="925">
                  <c:v>43492</c:v>
                </c:pt>
                <c:pt idx="926">
                  <c:v>43493</c:v>
                </c:pt>
                <c:pt idx="927">
                  <c:v>43494</c:v>
                </c:pt>
                <c:pt idx="928">
                  <c:v>43495</c:v>
                </c:pt>
                <c:pt idx="929">
                  <c:v>43496</c:v>
                </c:pt>
                <c:pt idx="930">
                  <c:v>43497</c:v>
                </c:pt>
                <c:pt idx="931">
                  <c:v>43498</c:v>
                </c:pt>
                <c:pt idx="932">
                  <c:v>43499</c:v>
                </c:pt>
                <c:pt idx="933">
                  <c:v>43500</c:v>
                </c:pt>
                <c:pt idx="934">
                  <c:v>43501</c:v>
                </c:pt>
                <c:pt idx="935">
                  <c:v>43502</c:v>
                </c:pt>
                <c:pt idx="936">
                  <c:v>43503</c:v>
                </c:pt>
                <c:pt idx="937">
                  <c:v>43504</c:v>
                </c:pt>
                <c:pt idx="938">
                  <c:v>43505</c:v>
                </c:pt>
                <c:pt idx="939">
                  <c:v>43506</c:v>
                </c:pt>
                <c:pt idx="940">
                  <c:v>43507</c:v>
                </c:pt>
                <c:pt idx="941">
                  <c:v>43508</c:v>
                </c:pt>
                <c:pt idx="942">
                  <c:v>43509</c:v>
                </c:pt>
                <c:pt idx="943">
                  <c:v>43510</c:v>
                </c:pt>
                <c:pt idx="944">
                  <c:v>43511</c:v>
                </c:pt>
                <c:pt idx="945">
                  <c:v>43512</c:v>
                </c:pt>
                <c:pt idx="946">
                  <c:v>43513</c:v>
                </c:pt>
                <c:pt idx="947">
                  <c:v>43514</c:v>
                </c:pt>
                <c:pt idx="948">
                  <c:v>43515</c:v>
                </c:pt>
                <c:pt idx="949">
                  <c:v>43516</c:v>
                </c:pt>
                <c:pt idx="950">
                  <c:v>43517</c:v>
                </c:pt>
                <c:pt idx="951">
                  <c:v>43518</c:v>
                </c:pt>
                <c:pt idx="952">
                  <c:v>43519</c:v>
                </c:pt>
                <c:pt idx="953">
                  <c:v>43520</c:v>
                </c:pt>
                <c:pt idx="954">
                  <c:v>43521</c:v>
                </c:pt>
                <c:pt idx="955">
                  <c:v>43522</c:v>
                </c:pt>
                <c:pt idx="956">
                  <c:v>43523</c:v>
                </c:pt>
                <c:pt idx="957">
                  <c:v>43524</c:v>
                </c:pt>
                <c:pt idx="958">
                  <c:v>43525</c:v>
                </c:pt>
                <c:pt idx="959">
                  <c:v>43526</c:v>
                </c:pt>
                <c:pt idx="960">
                  <c:v>43527</c:v>
                </c:pt>
                <c:pt idx="961">
                  <c:v>43528</c:v>
                </c:pt>
                <c:pt idx="962">
                  <c:v>43529</c:v>
                </c:pt>
                <c:pt idx="963">
                  <c:v>43530</c:v>
                </c:pt>
                <c:pt idx="964">
                  <c:v>43531</c:v>
                </c:pt>
                <c:pt idx="965">
                  <c:v>43532</c:v>
                </c:pt>
                <c:pt idx="966">
                  <c:v>43533</c:v>
                </c:pt>
                <c:pt idx="967">
                  <c:v>43534</c:v>
                </c:pt>
                <c:pt idx="968">
                  <c:v>43535</c:v>
                </c:pt>
                <c:pt idx="969">
                  <c:v>43536</c:v>
                </c:pt>
                <c:pt idx="970">
                  <c:v>43537</c:v>
                </c:pt>
                <c:pt idx="971">
                  <c:v>43538</c:v>
                </c:pt>
                <c:pt idx="972">
                  <c:v>43539</c:v>
                </c:pt>
                <c:pt idx="973">
                  <c:v>43540</c:v>
                </c:pt>
                <c:pt idx="974">
                  <c:v>43541</c:v>
                </c:pt>
                <c:pt idx="975">
                  <c:v>43542</c:v>
                </c:pt>
                <c:pt idx="976">
                  <c:v>43543</c:v>
                </c:pt>
                <c:pt idx="977">
                  <c:v>43544</c:v>
                </c:pt>
                <c:pt idx="978">
                  <c:v>43545</c:v>
                </c:pt>
                <c:pt idx="979">
                  <c:v>43546</c:v>
                </c:pt>
                <c:pt idx="980">
                  <c:v>43547</c:v>
                </c:pt>
                <c:pt idx="981">
                  <c:v>43548</c:v>
                </c:pt>
                <c:pt idx="982">
                  <c:v>43549</c:v>
                </c:pt>
                <c:pt idx="983">
                  <c:v>43550</c:v>
                </c:pt>
                <c:pt idx="984">
                  <c:v>43551</c:v>
                </c:pt>
                <c:pt idx="985">
                  <c:v>43552</c:v>
                </c:pt>
                <c:pt idx="986">
                  <c:v>43553</c:v>
                </c:pt>
                <c:pt idx="987">
                  <c:v>43554</c:v>
                </c:pt>
                <c:pt idx="988">
                  <c:v>43555</c:v>
                </c:pt>
                <c:pt idx="989">
                  <c:v>43556</c:v>
                </c:pt>
                <c:pt idx="990">
                  <c:v>43557</c:v>
                </c:pt>
                <c:pt idx="991">
                  <c:v>43558</c:v>
                </c:pt>
                <c:pt idx="992">
                  <c:v>43559</c:v>
                </c:pt>
                <c:pt idx="993">
                  <c:v>43560</c:v>
                </c:pt>
                <c:pt idx="994">
                  <c:v>43561</c:v>
                </c:pt>
                <c:pt idx="995">
                  <c:v>43562</c:v>
                </c:pt>
                <c:pt idx="996">
                  <c:v>43563</c:v>
                </c:pt>
                <c:pt idx="997">
                  <c:v>43564</c:v>
                </c:pt>
                <c:pt idx="998">
                  <c:v>43565</c:v>
                </c:pt>
                <c:pt idx="999">
                  <c:v>43566</c:v>
                </c:pt>
                <c:pt idx="1000">
                  <c:v>43567</c:v>
                </c:pt>
                <c:pt idx="1001">
                  <c:v>43568</c:v>
                </c:pt>
                <c:pt idx="1002">
                  <c:v>43569</c:v>
                </c:pt>
                <c:pt idx="1003">
                  <c:v>43570</c:v>
                </c:pt>
                <c:pt idx="1004">
                  <c:v>43571</c:v>
                </c:pt>
                <c:pt idx="1005">
                  <c:v>43572</c:v>
                </c:pt>
                <c:pt idx="1006">
                  <c:v>43573</c:v>
                </c:pt>
                <c:pt idx="1007">
                  <c:v>43574</c:v>
                </c:pt>
                <c:pt idx="1008">
                  <c:v>43575</c:v>
                </c:pt>
                <c:pt idx="1009">
                  <c:v>43576</c:v>
                </c:pt>
                <c:pt idx="1010">
                  <c:v>43577</c:v>
                </c:pt>
                <c:pt idx="1011">
                  <c:v>43578</c:v>
                </c:pt>
                <c:pt idx="1012">
                  <c:v>43579</c:v>
                </c:pt>
                <c:pt idx="1013">
                  <c:v>43580</c:v>
                </c:pt>
                <c:pt idx="1014">
                  <c:v>43581</c:v>
                </c:pt>
                <c:pt idx="1015">
                  <c:v>43582</c:v>
                </c:pt>
                <c:pt idx="1016">
                  <c:v>43583</c:v>
                </c:pt>
                <c:pt idx="1017">
                  <c:v>43584</c:v>
                </c:pt>
                <c:pt idx="1018">
                  <c:v>43585</c:v>
                </c:pt>
                <c:pt idx="1019">
                  <c:v>43586</c:v>
                </c:pt>
                <c:pt idx="1020">
                  <c:v>43587</c:v>
                </c:pt>
                <c:pt idx="1021">
                  <c:v>43588</c:v>
                </c:pt>
                <c:pt idx="1022">
                  <c:v>43589</c:v>
                </c:pt>
                <c:pt idx="1023">
                  <c:v>43590</c:v>
                </c:pt>
                <c:pt idx="1024">
                  <c:v>43591</c:v>
                </c:pt>
                <c:pt idx="1025">
                  <c:v>43592</c:v>
                </c:pt>
                <c:pt idx="1026">
                  <c:v>43593</c:v>
                </c:pt>
                <c:pt idx="1027">
                  <c:v>43594</c:v>
                </c:pt>
                <c:pt idx="1028">
                  <c:v>43595</c:v>
                </c:pt>
                <c:pt idx="1029">
                  <c:v>43596</c:v>
                </c:pt>
                <c:pt idx="1030">
                  <c:v>43597</c:v>
                </c:pt>
                <c:pt idx="1031">
                  <c:v>43598</c:v>
                </c:pt>
                <c:pt idx="1032">
                  <c:v>43599</c:v>
                </c:pt>
                <c:pt idx="1033">
                  <c:v>43600</c:v>
                </c:pt>
                <c:pt idx="1034">
                  <c:v>43601</c:v>
                </c:pt>
                <c:pt idx="1035">
                  <c:v>43602</c:v>
                </c:pt>
                <c:pt idx="1036">
                  <c:v>43603</c:v>
                </c:pt>
                <c:pt idx="1037">
                  <c:v>43604</c:v>
                </c:pt>
                <c:pt idx="1038">
                  <c:v>43605</c:v>
                </c:pt>
                <c:pt idx="1039">
                  <c:v>43606</c:v>
                </c:pt>
                <c:pt idx="1040">
                  <c:v>43607</c:v>
                </c:pt>
                <c:pt idx="1041">
                  <c:v>43608</c:v>
                </c:pt>
                <c:pt idx="1042">
                  <c:v>43609</c:v>
                </c:pt>
                <c:pt idx="1043">
                  <c:v>43610</c:v>
                </c:pt>
                <c:pt idx="1044">
                  <c:v>43611</c:v>
                </c:pt>
                <c:pt idx="1045">
                  <c:v>43612</c:v>
                </c:pt>
                <c:pt idx="1046">
                  <c:v>43613</c:v>
                </c:pt>
                <c:pt idx="1047">
                  <c:v>43614</c:v>
                </c:pt>
                <c:pt idx="1048">
                  <c:v>43615</c:v>
                </c:pt>
                <c:pt idx="1049">
                  <c:v>43616</c:v>
                </c:pt>
                <c:pt idx="1050">
                  <c:v>43617</c:v>
                </c:pt>
                <c:pt idx="1051">
                  <c:v>43618</c:v>
                </c:pt>
                <c:pt idx="1052">
                  <c:v>43619</c:v>
                </c:pt>
                <c:pt idx="1053">
                  <c:v>43620</c:v>
                </c:pt>
                <c:pt idx="1054">
                  <c:v>43621</c:v>
                </c:pt>
                <c:pt idx="1055">
                  <c:v>43622</c:v>
                </c:pt>
                <c:pt idx="1056">
                  <c:v>43623</c:v>
                </c:pt>
                <c:pt idx="1057">
                  <c:v>43624</c:v>
                </c:pt>
                <c:pt idx="1058">
                  <c:v>43625</c:v>
                </c:pt>
                <c:pt idx="1059">
                  <c:v>43626</c:v>
                </c:pt>
                <c:pt idx="1060">
                  <c:v>43627</c:v>
                </c:pt>
                <c:pt idx="1061">
                  <c:v>43628</c:v>
                </c:pt>
                <c:pt idx="1062">
                  <c:v>43629</c:v>
                </c:pt>
                <c:pt idx="1063">
                  <c:v>43630</c:v>
                </c:pt>
                <c:pt idx="1064">
                  <c:v>43631</c:v>
                </c:pt>
                <c:pt idx="1065">
                  <c:v>43632</c:v>
                </c:pt>
                <c:pt idx="1066">
                  <c:v>43633</c:v>
                </c:pt>
                <c:pt idx="1067">
                  <c:v>43634</c:v>
                </c:pt>
                <c:pt idx="1068">
                  <c:v>43635</c:v>
                </c:pt>
                <c:pt idx="1069">
                  <c:v>43636</c:v>
                </c:pt>
                <c:pt idx="1070">
                  <c:v>43637</c:v>
                </c:pt>
                <c:pt idx="1071">
                  <c:v>43638</c:v>
                </c:pt>
                <c:pt idx="1072">
                  <c:v>43639</c:v>
                </c:pt>
                <c:pt idx="1073">
                  <c:v>43640</c:v>
                </c:pt>
                <c:pt idx="1074">
                  <c:v>43641</c:v>
                </c:pt>
                <c:pt idx="1075">
                  <c:v>43642</c:v>
                </c:pt>
                <c:pt idx="1076">
                  <c:v>43643</c:v>
                </c:pt>
                <c:pt idx="1077">
                  <c:v>43644</c:v>
                </c:pt>
                <c:pt idx="1078">
                  <c:v>43645</c:v>
                </c:pt>
                <c:pt idx="1079">
                  <c:v>43646</c:v>
                </c:pt>
                <c:pt idx="1080">
                  <c:v>43647</c:v>
                </c:pt>
                <c:pt idx="1081">
                  <c:v>43648</c:v>
                </c:pt>
                <c:pt idx="1082">
                  <c:v>43649</c:v>
                </c:pt>
                <c:pt idx="1083">
                  <c:v>43650</c:v>
                </c:pt>
                <c:pt idx="1084">
                  <c:v>43651</c:v>
                </c:pt>
                <c:pt idx="1085">
                  <c:v>43652</c:v>
                </c:pt>
                <c:pt idx="1086">
                  <c:v>43653</c:v>
                </c:pt>
                <c:pt idx="1087">
                  <c:v>43654</c:v>
                </c:pt>
                <c:pt idx="1088">
                  <c:v>43655</c:v>
                </c:pt>
                <c:pt idx="1089">
                  <c:v>43656</c:v>
                </c:pt>
                <c:pt idx="1090">
                  <c:v>43657</c:v>
                </c:pt>
                <c:pt idx="1091">
                  <c:v>43658</c:v>
                </c:pt>
                <c:pt idx="1092">
                  <c:v>43659</c:v>
                </c:pt>
                <c:pt idx="1093">
                  <c:v>43660</c:v>
                </c:pt>
                <c:pt idx="1094">
                  <c:v>43661</c:v>
                </c:pt>
                <c:pt idx="1095">
                  <c:v>43662</c:v>
                </c:pt>
                <c:pt idx="1096">
                  <c:v>43663</c:v>
                </c:pt>
                <c:pt idx="1097">
                  <c:v>43664</c:v>
                </c:pt>
                <c:pt idx="1098">
                  <c:v>43665</c:v>
                </c:pt>
                <c:pt idx="1099">
                  <c:v>43666</c:v>
                </c:pt>
                <c:pt idx="1100">
                  <c:v>43667</c:v>
                </c:pt>
                <c:pt idx="1101">
                  <c:v>43668</c:v>
                </c:pt>
                <c:pt idx="1102">
                  <c:v>43669</c:v>
                </c:pt>
                <c:pt idx="1103">
                  <c:v>43670</c:v>
                </c:pt>
                <c:pt idx="1104">
                  <c:v>43671</c:v>
                </c:pt>
                <c:pt idx="1105">
                  <c:v>43672</c:v>
                </c:pt>
                <c:pt idx="1106">
                  <c:v>43673</c:v>
                </c:pt>
                <c:pt idx="1107">
                  <c:v>43674</c:v>
                </c:pt>
                <c:pt idx="1108">
                  <c:v>43675</c:v>
                </c:pt>
                <c:pt idx="1109">
                  <c:v>43676</c:v>
                </c:pt>
                <c:pt idx="1110">
                  <c:v>43677</c:v>
                </c:pt>
                <c:pt idx="1111">
                  <c:v>43678</c:v>
                </c:pt>
                <c:pt idx="1112">
                  <c:v>43679</c:v>
                </c:pt>
                <c:pt idx="1113">
                  <c:v>43680</c:v>
                </c:pt>
                <c:pt idx="1114">
                  <c:v>43681</c:v>
                </c:pt>
                <c:pt idx="1115">
                  <c:v>43682</c:v>
                </c:pt>
                <c:pt idx="1116">
                  <c:v>43683</c:v>
                </c:pt>
                <c:pt idx="1117">
                  <c:v>43684</c:v>
                </c:pt>
                <c:pt idx="1118">
                  <c:v>43685</c:v>
                </c:pt>
                <c:pt idx="1119">
                  <c:v>43686</c:v>
                </c:pt>
                <c:pt idx="1120">
                  <c:v>43687</c:v>
                </c:pt>
                <c:pt idx="1121">
                  <c:v>43688</c:v>
                </c:pt>
                <c:pt idx="1122">
                  <c:v>43689</c:v>
                </c:pt>
                <c:pt idx="1123">
                  <c:v>43690</c:v>
                </c:pt>
                <c:pt idx="1124">
                  <c:v>43691</c:v>
                </c:pt>
                <c:pt idx="1125">
                  <c:v>43692</c:v>
                </c:pt>
                <c:pt idx="1126">
                  <c:v>43693</c:v>
                </c:pt>
                <c:pt idx="1127">
                  <c:v>43694</c:v>
                </c:pt>
                <c:pt idx="1128">
                  <c:v>43695</c:v>
                </c:pt>
                <c:pt idx="1129">
                  <c:v>43696</c:v>
                </c:pt>
                <c:pt idx="1130">
                  <c:v>43697</c:v>
                </c:pt>
                <c:pt idx="1131">
                  <c:v>43698</c:v>
                </c:pt>
                <c:pt idx="1132">
                  <c:v>43699</c:v>
                </c:pt>
                <c:pt idx="1133">
                  <c:v>43700</c:v>
                </c:pt>
                <c:pt idx="1134">
                  <c:v>43701</c:v>
                </c:pt>
                <c:pt idx="1135">
                  <c:v>43702</c:v>
                </c:pt>
                <c:pt idx="1136">
                  <c:v>43703</c:v>
                </c:pt>
                <c:pt idx="1137">
                  <c:v>43704</c:v>
                </c:pt>
                <c:pt idx="1138">
                  <c:v>43705</c:v>
                </c:pt>
                <c:pt idx="1139">
                  <c:v>43706</c:v>
                </c:pt>
                <c:pt idx="1140">
                  <c:v>43707</c:v>
                </c:pt>
                <c:pt idx="1141">
                  <c:v>43708</c:v>
                </c:pt>
                <c:pt idx="1142">
                  <c:v>43709</c:v>
                </c:pt>
                <c:pt idx="1143">
                  <c:v>43710</c:v>
                </c:pt>
                <c:pt idx="1144">
                  <c:v>43711</c:v>
                </c:pt>
                <c:pt idx="1145">
                  <c:v>43712</c:v>
                </c:pt>
                <c:pt idx="1146">
                  <c:v>43713</c:v>
                </c:pt>
                <c:pt idx="1147">
                  <c:v>43714</c:v>
                </c:pt>
                <c:pt idx="1148">
                  <c:v>43715</c:v>
                </c:pt>
                <c:pt idx="1149">
                  <c:v>43716</c:v>
                </c:pt>
                <c:pt idx="1150">
                  <c:v>43717</c:v>
                </c:pt>
                <c:pt idx="1151">
                  <c:v>43718</c:v>
                </c:pt>
                <c:pt idx="1152">
                  <c:v>43719</c:v>
                </c:pt>
                <c:pt idx="1153">
                  <c:v>43720</c:v>
                </c:pt>
                <c:pt idx="1154">
                  <c:v>43721</c:v>
                </c:pt>
                <c:pt idx="1155">
                  <c:v>43722</c:v>
                </c:pt>
                <c:pt idx="1156">
                  <c:v>43723</c:v>
                </c:pt>
                <c:pt idx="1157">
                  <c:v>43724</c:v>
                </c:pt>
                <c:pt idx="1158">
                  <c:v>43725</c:v>
                </c:pt>
                <c:pt idx="1159">
                  <c:v>43726</c:v>
                </c:pt>
                <c:pt idx="1160">
                  <c:v>43727</c:v>
                </c:pt>
                <c:pt idx="1161">
                  <c:v>43728</c:v>
                </c:pt>
                <c:pt idx="1162">
                  <c:v>43729</c:v>
                </c:pt>
                <c:pt idx="1163">
                  <c:v>43730</c:v>
                </c:pt>
                <c:pt idx="1164">
                  <c:v>43731</c:v>
                </c:pt>
                <c:pt idx="1165">
                  <c:v>43732</c:v>
                </c:pt>
                <c:pt idx="1166">
                  <c:v>43733</c:v>
                </c:pt>
                <c:pt idx="1167">
                  <c:v>43734</c:v>
                </c:pt>
                <c:pt idx="1168">
                  <c:v>43735</c:v>
                </c:pt>
                <c:pt idx="1169">
                  <c:v>43736</c:v>
                </c:pt>
                <c:pt idx="1170">
                  <c:v>43737</c:v>
                </c:pt>
                <c:pt idx="1171">
                  <c:v>43738</c:v>
                </c:pt>
                <c:pt idx="1172">
                  <c:v>43739</c:v>
                </c:pt>
                <c:pt idx="1173">
                  <c:v>43740</c:v>
                </c:pt>
                <c:pt idx="1174">
                  <c:v>43741</c:v>
                </c:pt>
                <c:pt idx="1175">
                  <c:v>43742</c:v>
                </c:pt>
                <c:pt idx="1176">
                  <c:v>43743</c:v>
                </c:pt>
                <c:pt idx="1177">
                  <c:v>43744</c:v>
                </c:pt>
                <c:pt idx="1178">
                  <c:v>43745</c:v>
                </c:pt>
                <c:pt idx="1179">
                  <c:v>43746</c:v>
                </c:pt>
                <c:pt idx="1180">
                  <c:v>43747</c:v>
                </c:pt>
                <c:pt idx="1181">
                  <c:v>43748</c:v>
                </c:pt>
                <c:pt idx="1182">
                  <c:v>43749</c:v>
                </c:pt>
                <c:pt idx="1183">
                  <c:v>43750</c:v>
                </c:pt>
                <c:pt idx="1184">
                  <c:v>43751</c:v>
                </c:pt>
                <c:pt idx="1185">
                  <c:v>43752</c:v>
                </c:pt>
                <c:pt idx="1186">
                  <c:v>43753</c:v>
                </c:pt>
                <c:pt idx="1187">
                  <c:v>43754</c:v>
                </c:pt>
                <c:pt idx="1188">
                  <c:v>43755</c:v>
                </c:pt>
                <c:pt idx="1189">
                  <c:v>43756</c:v>
                </c:pt>
                <c:pt idx="1190">
                  <c:v>43757</c:v>
                </c:pt>
                <c:pt idx="1191">
                  <c:v>43758</c:v>
                </c:pt>
                <c:pt idx="1192">
                  <c:v>43759</c:v>
                </c:pt>
                <c:pt idx="1193">
                  <c:v>43760</c:v>
                </c:pt>
                <c:pt idx="1194">
                  <c:v>43761</c:v>
                </c:pt>
                <c:pt idx="1195">
                  <c:v>43762</c:v>
                </c:pt>
                <c:pt idx="1196">
                  <c:v>43763</c:v>
                </c:pt>
                <c:pt idx="1197">
                  <c:v>43764</c:v>
                </c:pt>
                <c:pt idx="1198">
                  <c:v>43765</c:v>
                </c:pt>
                <c:pt idx="1199">
                  <c:v>43766</c:v>
                </c:pt>
                <c:pt idx="1200">
                  <c:v>43767</c:v>
                </c:pt>
                <c:pt idx="1201">
                  <c:v>43768</c:v>
                </c:pt>
                <c:pt idx="1202">
                  <c:v>43769</c:v>
                </c:pt>
                <c:pt idx="1203">
                  <c:v>43770</c:v>
                </c:pt>
                <c:pt idx="1204">
                  <c:v>43771</c:v>
                </c:pt>
                <c:pt idx="1205">
                  <c:v>43772</c:v>
                </c:pt>
                <c:pt idx="1206">
                  <c:v>43773</c:v>
                </c:pt>
                <c:pt idx="1207">
                  <c:v>43774</c:v>
                </c:pt>
                <c:pt idx="1208">
                  <c:v>43775</c:v>
                </c:pt>
                <c:pt idx="1209">
                  <c:v>43776</c:v>
                </c:pt>
                <c:pt idx="1210">
                  <c:v>43777</c:v>
                </c:pt>
                <c:pt idx="1211">
                  <c:v>43778</c:v>
                </c:pt>
                <c:pt idx="1212">
                  <c:v>43779</c:v>
                </c:pt>
                <c:pt idx="1213">
                  <c:v>43780</c:v>
                </c:pt>
                <c:pt idx="1214">
                  <c:v>43781</c:v>
                </c:pt>
                <c:pt idx="1215">
                  <c:v>43782</c:v>
                </c:pt>
                <c:pt idx="1216">
                  <c:v>43783</c:v>
                </c:pt>
                <c:pt idx="1217">
                  <c:v>43784</c:v>
                </c:pt>
                <c:pt idx="1218">
                  <c:v>43785</c:v>
                </c:pt>
                <c:pt idx="1219">
                  <c:v>43786</c:v>
                </c:pt>
                <c:pt idx="1220">
                  <c:v>43787</c:v>
                </c:pt>
                <c:pt idx="1221">
                  <c:v>43788</c:v>
                </c:pt>
                <c:pt idx="1222">
                  <c:v>43789</c:v>
                </c:pt>
                <c:pt idx="1223">
                  <c:v>43790</c:v>
                </c:pt>
                <c:pt idx="1224">
                  <c:v>43791</c:v>
                </c:pt>
                <c:pt idx="1225">
                  <c:v>43792</c:v>
                </c:pt>
                <c:pt idx="1226">
                  <c:v>43793</c:v>
                </c:pt>
                <c:pt idx="1227">
                  <c:v>43794</c:v>
                </c:pt>
                <c:pt idx="1228">
                  <c:v>43795</c:v>
                </c:pt>
                <c:pt idx="1229">
                  <c:v>43796</c:v>
                </c:pt>
                <c:pt idx="1230">
                  <c:v>43797</c:v>
                </c:pt>
                <c:pt idx="1231">
                  <c:v>43798</c:v>
                </c:pt>
                <c:pt idx="1232">
                  <c:v>43799</c:v>
                </c:pt>
                <c:pt idx="1233">
                  <c:v>43800</c:v>
                </c:pt>
                <c:pt idx="1234">
                  <c:v>43801</c:v>
                </c:pt>
                <c:pt idx="1235">
                  <c:v>43802</c:v>
                </c:pt>
                <c:pt idx="1236">
                  <c:v>43803</c:v>
                </c:pt>
                <c:pt idx="1237">
                  <c:v>43804</c:v>
                </c:pt>
                <c:pt idx="1238">
                  <c:v>43805</c:v>
                </c:pt>
                <c:pt idx="1239">
                  <c:v>43806</c:v>
                </c:pt>
                <c:pt idx="1240">
                  <c:v>43807</c:v>
                </c:pt>
                <c:pt idx="1241">
                  <c:v>43808</c:v>
                </c:pt>
                <c:pt idx="1242">
                  <c:v>43809</c:v>
                </c:pt>
                <c:pt idx="1243">
                  <c:v>43810</c:v>
                </c:pt>
                <c:pt idx="1244">
                  <c:v>43811</c:v>
                </c:pt>
                <c:pt idx="1245">
                  <c:v>43812</c:v>
                </c:pt>
                <c:pt idx="1246">
                  <c:v>43813</c:v>
                </c:pt>
                <c:pt idx="1247">
                  <c:v>43814</c:v>
                </c:pt>
                <c:pt idx="1248">
                  <c:v>43815</c:v>
                </c:pt>
                <c:pt idx="1249">
                  <c:v>43816</c:v>
                </c:pt>
                <c:pt idx="1250">
                  <c:v>43817</c:v>
                </c:pt>
                <c:pt idx="1251">
                  <c:v>43818</c:v>
                </c:pt>
                <c:pt idx="1252">
                  <c:v>43819</c:v>
                </c:pt>
                <c:pt idx="1253">
                  <c:v>43820</c:v>
                </c:pt>
                <c:pt idx="1254">
                  <c:v>43821</c:v>
                </c:pt>
                <c:pt idx="1255">
                  <c:v>43822</c:v>
                </c:pt>
                <c:pt idx="1256">
                  <c:v>43823</c:v>
                </c:pt>
                <c:pt idx="1257">
                  <c:v>43824</c:v>
                </c:pt>
                <c:pt idx="1258">
                  <c:v>43825</c:v>
                </c:pt>
                <c:pt idx="1259">
                  <c:v>43826</c:v>
                </c:pt>
                <c:pt idx="1260">
                  <c:v>43827</c:v>
                </c:pt>
                <c:pt idx="1261">
                  <c:v>43828</c:v>
                </c:pt>
                <c:pt idx="1262">
                  <c:v>43829</c:v>
                </c:pt>
                <c:pt idx="1263">
                  <c:v>43830</c:v>
                </c:pt>
                <c:pt idx="1264">
                  <c:v>43831</c:v>
                </c:pt>
                <c:pt idx="1265">
                  <c:v>43832</c:v>
                </c:pt>
                <c:pt idx="1266">
                  <c:v>43833</c:v>
                </c:pt>
                <c:pt idx="1267">
                  <c:v>43834</c:v>
                </c:pt>
                <c:pt idx="1268">
                  <c:v>43835</c:v>
                </c:pt>
                <c:pt idx="1269">
                  <c:v>43836</c:v>
                </c:pt>
                <c:pt idx="1270">
                  <c:v>43837</c:v>
                </c:pt>
                <c:pt idx="1271">
                  <c:v>43838</c:v>
                </c:pt>
                <c:pt idx="1272">
                  <c:v>43839</c:v>
                </c:pt>
                <c:pt idx="1273">
                  <c:v>43840</c:v>
                </c:pt>
                <c:pt idx="1274">
                  <c:v>43841</c:v>
                </c:pt>
                <c:pt idx="1275">
                  <c:v>43842</c:v>
                </c:pt>
                <c:pt idx="1276">
                  <c:v>43843</c:v>
                </c:pt>
                <c:pt idx="1277">
                  <c:v>43844</c:v>
                </c:pt>
                <c:pt idx="1278">
                  <c:v>43845</c:v>
                </c:pt>
                <c:pt idx="1279">
                  <c:v>43846</c:v>
                </c:pt>
                <c:pt idx="1280">
                  <c:v>43847</c:v>
                </c:pt>
                <c:pt idx="1281">
                  <c:v>43848</c:v>
                </c:pt>
                <c:pt idx="1282">
                  <c:v>43849</c:v>
                </c:pt>
                <c:pt idx="1283">
                  <c:v>43850</c:v>
                </c:pt>
                <c:pt idx="1284">
                  <c:v>43851</c:v>
                </c:pt>
                <c:pt idx="1285">
                  <c:v>43852</c:v>
                </c:pt>
                <c:pt idx="1286">
                  <c:v>43853</c:v>
                </c:pt>
                <c:pt idx="1287">
                  <c:v>43854</c:v>
                </c:pt>
                <c:pt idx="1288">
                  <c:v>43855</c:v>
                </c:pt>
                <c:pt idx="1289">
                  <c:v>43856</c:v>
                </c:pt>
                <c:pt idx="1290">
                  <c:v>43857</c:v>
                </c:pt>
                <c:pt idx="1291">
                  <c:v>43858</c:v>
                </c:pt>
                <c:pt idx="1292">
                  <c:v>43859</c:v>
                </c:pt>
                <c:pt idx="1293">
                  <c:v>43860</c:v>
                </c:pt>
                <c:pt idx="1294">
                  <c:v>43861</c:v>
                </c:pt>
                <c:pt idx="1295">
                  <c:v>43862</c:v>
                </c:pt>
                <c:pt idx="1296">
                  <c:v>43863</c:v>
                </c:pt>
                <c:pt idx="1297">
                  <c:v>43864</c:v>
                </c:pt>
                <c:pt idx="1298">
                  <c:v>43865</c:v>
                </c:pt>
                <c:pt idx="1299">
                  <c:v>43866</c:v>
                </c:pt>
                <c:pt idx="1300">
                  <c:v>43867</c:v>
                </c:pt>
                <c:pt idx="1301">
                  <c:v>43868</c:v>
                </c:pt>
                <c:pt idx="1302">
                  <c:v>43869</c:v>
                </c:pt>
                <c:pt idx="1303">
                  <c:v>43870</c:v>
                </c:pt>
                <c:pt idx="1304">
                  <c:v>43871</c:v>
                </c:pt>
                <c:pt idx="1305">
                  <c:v>43872</c:v>
                </c:pt>
                <c:pt idx="1306">
                  <c:v>43873</c:v>
                </c:pt>
                <c:pt idx="1307">
                  <c:v>43874</c:v>
                </c:pt>
                <c:pt idx="1308">
                  <c:v>43875</c:v>
                </c:pt>
                <c:pt idx="1309">
                  <c:v>43876</c:v>
                </c:pt>
                <c:pt idx="1310">
                  <c:v>43877</c:v>
                </c:pt>
                <c:pt idx="1311">
                  <c:v>43878</c:v>
                </c:pt>
                <c:pt idx="1312">
                  <c:v>43879</c:v>
                </c:pt>
                <c:pt idx="1313">
                  <c:v>43880</c:v>
                </c:pt>
                <c:pt idx="1314">
                  <c:v>43881</c:v>
                </c:pt>
                <c:pt idx="1315">
                  <c:v>43882</c:v>
                </c:pt>
                <c:pt idx="1316">
                  <c:v>43883</c:v>
                </c:pt>
                <c:pt idx="1317">
                  <c:v>43884</c:v>
                </c:pt>
                <c:pt idx="1318">
                  <c:v>43885</c:v>
                </c:pt>
                <c:pt idx="1319">
                  <c:v>43886</c:v>
                </c:pt>
                <c:pt idx="1320">
                  <c:v>43887</c:v>
                </c:pt>
                <c:pt idx="1321">
                  <c:v>43888</c:v>
                </c:pt>
                <c:pt idx="1322">
                  <c:v>43889</c:v>
                </c:pt>
                <c:pt idx="1323">
                  <c:v>43890</c:v>
                </c:pt>
                <c:pt idx="1324">
                  <c:v>43891</c:v>
                </c:pt>
                <c:pt idx="1325">
                  <c:v>43892</c:v>
                </c:pt>
                <c:pt idx="1326">
                  <c:v>43893</c:v>
                </c:pt>
                <c:pt idx="1327">
                  <c:v>43894</c:v>
                </c:pt>
                <c:pt idx="1328">
                  <c:v>43895</c:v>
                </c:pt>
                <c:pt idx="1329">
                  <c:v>43896</c:v>
                </c:pt>
                <c:pt idx="1330">
                  <c:v>43897</c:v>
                </c:pt>
                <c:pt idx="1331">
                  <c:v>43898</c:v>
                </c:pt>
                <c:pt idx="1332">
                  <c:v>43899</c:v>
                </c:pt>
                <c:pt idx="1333">
                  <c:v>43900</c:v>
                </c:pt>
                <c:pt idx="1334">
                  <c:v>43901</c:v>
                </c:pt>
                <c:pt idx="1335">
                  <c:v>43902</c:v>
                </c:pt>
                <c:pt idx="1336">
                  <c:v>43903</c:v>
                </c:pt>
                <c:pt idx="1337">
                  <c:v>43904</c:v>
                </c:pt>
                <c:pt idx="1338">
                  <c:v>43905</c:v>
                </c:pt>
                <c:pt idx="1339">
                  <c:v>43906</c:v>
                </c:pt>
                <c:pt idx="1340">
                  <c:v>43907</c:v>
                </c:pt>
                <c:pt idx="1341">
                  <c:v>43908</c:v>
                </c:pt>
                <c:pt idx="1342">
                  <c:v>43909</c:v>
                </c:pt>
                <c:pt idx="1343">
                  <c:v>43910</c:v>
                </c:pt>
                <c:pt idx="1344">
                  <c:v>43911</c:v>
                </c:pt>
                <c:pt idx="1345">
                  <c:v>43912</c:v>
                </c:pt>
                <c:pt idx="1346">
                  <c:v>43913</c:v>
                </c:pt>
                <c:pt idx="1347">
                  <c:v>43914</c:v>
                </c:pt>
                <c:pt idx="1348">
                  <c:v>43915</c:v>
                </c:pt>
                <c:pt idx="1349">
                  <c:v>43916</c:v>
                </c:pt>
                <c:pt idx="1350">
                  <c:v>43917</c:v>
                </c:pt>
                <c:pt idx="1351">
                  <c:v>43918</c:v>
                </c:pt>
                <c:pt idx="1352">
                  <c:v>43919</c:v>
                </c:pt>
                <c:pt idx="1353">
                  <c:v>43920</c:v>
                </c:pt>
                <c:pt idx="1354">
                  <c:v>43921</c:v>
                </c:pt>
                <c:pt idx="1355">
                  <c:v>43922</c:v>
                </c:pt>
                <c:pt idx="1356">
                  <c:v>43923</c:v>
                </c:pt>
                <c:pt idx="1357">
                  <c:v>43924</c:v>
                </c:pt>
                <c:pt idx="1358">
                  <c:v>43925</c:v>
                </c:pt>
                <c:pt idx="1359">
                  <c:v>43926</c:v>
                </c:pt>
                <c:pt idx="1360">
                  <c:v>43927</c:v>
                </c:pt>
                <c:pt idx="1361">
                  <c:v>43928</c:v>
                </c:pt>
                <c:pt idx="1362">
                  <c:v>43929</c:v>
                </c:pt>
                <c:pt idx="1363">
                  <c:v>43930</c:v>
                </c:pt>
                <c:pt idx="1364">
                  <c:v>43931</c:v>
                </c:pt>
                <c:pt idx="1365">
                  <c:v>43932</c:v>
                </c:pt>
                <c:pt idx="1366">
                  <c:v>43933</c:v>
                </c:pt>
                <c:pt idx="1367">
                  <c:v>43934</c:v>
                </c:pt>
                <c:pt idx="1368">
                  <c:v>43935</c:v>
                </c:pt>
                <c:pt idx="1369">
                  <c:v>43936</c:v>
                </c:pt>
                <c:pt idx="1370">
                  <c:v>43937</c:v>
                </c:pt>
                <c:pt idx="1371">
                  <c:v>43938</c:v>
                </c:pt>
                <c:pt idx="1372">
                  <c:v>43939</c:v>
                </c:pt>
                <c:pt idx="1373">
                  <c:v>43940</c:v>
                </c:pt>
                <c:pt idx="1374">
                  <c:v>43941</c:v>
                </c:pt>
                <c:pt idx="1375">
                  <c:v>43942</c:v>
                </c:pt>
                <c:pt idx="1376">
                  <c:v>43943</c:v>
                </c:pt>
                <c:pt idx="1377">
                  <c:v>43944</c:v>
                </c:pt>
                <c:pt idx="1378">
                  <c:v>43945</c:v>
                </c:pt>
                <c:pt idx="1379">
                  <c:v>43946</c:v>
                </c:pt>
                <c:pt idx="1380">
                  <c:v>43947</c:v>
                </c:pt>
                <c:pt idx="1381">
                  <c:v>43948</c:v>
                </c:pt>
                <c:pt idx="1382">
                  <c:v>43949</c:v>
                </c:pt>
                <c:pt idx="1383">
                  <c:v>43950</c:v>
                </c:pt>
                <c:pt idx="1384">
                  <c:v>43951</c:v>
                </c:pt>
                <c:pt idx="1385">
                  <c:v>43952</c:v>
                </c:pt>
                <c:pt idx="1386">
                  <c:v>43953</c:v>
                </c:pt>
                <c:pt idx="1387">
                  <c:v>43954</c:v>
                </c:pt>
                <c:pt idx="1388">
                  <c:v>43955</c:v>
                </c:pt>
                <c:pt idx="1389">
                  <c:v>43956</c:v>
                </c:pt>
                <c:pt idx="1390">
                  <c:v>43957</c:v>
                </c:pt>
                <c:pt idx="1391">
                  <c:v>43958</c:v>
                </c:pt>
                <c:pt idx="1392">
                  <c:v>43959</c:v>
                </c:pt>
                <c:pt idx="1393">
                  <c:v>43960</c:v>
                </c:pt>
                <c:pt idx="1394">
                  <c:v>43961</c:v>
                </c:pt>
                <c:pt idx="1395">
                  <c:v>43962</c:v>
                </c:pt>
                <c:pt idx="1396">
                  <c:v>43963</c:v>
                </c:pt>
                <c:pt idx="1397">
                  <c:v>43964</c:v>
                </c:pt>
                <c:pt idx="1398">
                  <c:v>43965</c:v>
                </c:pt>
                <c:pt idx="1399">
                  <c:v>43966</c:v>
                </c:pt>
                <c:pt idx="1400">
                  <c:v>43967</c:v>
                </c:pt>
                <c:pt idx="1401">
                  <c:v>43968</c:v>
                </c:pt>
                <c:pt idx="1402">
                  <c:v>43969</c:v>
                </c:pt>
                <c:pt idx="1403">
                  <c:v>43970</c:v>
                </c:pt>
                <c:pt idx="1404">
                  <c:v>43971</c:v>
                </c:pt>
                <c:pt idx="1405">
                  <c:v>43972</c:v>
                </c:pt>
                <c:pt idx="1406">
                  <c:v>43973</c:v>
                </c:pt>
                <c:pt idx="1407">
                  <c:v>43974</c:v>
                </c:pt>
                <c:pt idx="1408">
                  <c:v>43975</c:v>
                </c:pt>
                <c:pt idx="1409">
                  <c:v>43976</c:v>
                </c:pt>
                <c:pt idx="1410">
                  <c:v>43977</c:v>
                </c:pt>
                <c:pt idx="1411">
                  <c:v>43978</c:v>
                </c:pt>
                <c:pt idx="1412">
                  <c:v>43979</c:v>
                </c:pt>
                <c:pt idx="1413">
                  <c:v>43980</c:v>
                </c:pt>
                <c:pt idx="1414">
                  <c:v>43981</c:v>
                </c:pt>
                <c:pt idx="1415">
                  <c:v>43982</c:v>
                </c:pt>
                <c:pt idx="1416">
                  <c:v>43983</c:v>
                </c:pt>
                <c:pt idx="1417">
                  <c:v>43984</c:v>
                </c:pt>
                <c:pt idx="1418">
                  <c:v>43985</c:v>
                </c:pt>
                <c:pt idx="1419">
                  <c:v>43986</c:v>
                </c:pt>
                <c:pt idx="1420">
                  <c:v>43987</c:v>
                </c:pt>
                <c:pt idx="1421">
                  <c:v>43988</c:v>
                </c:pt>
                <c:pt idx="1422">
                  <c:v>43989</c:v>
                </c:pt>
                <c:pt idx="1423">
                  <c:v>43990</c:v>
                </c:pt>
                <c:pt idx="1424">
                  <c:v>43991</c:v>
                </c:pt>
                <c:pt idx="1425">
                  <c:v>43992</c:v>
                </c:pt>
                <c:pt idx="1426">
                  <c:v>43993</c:v>
                </c:pt>
                <c:pt idx="1427">
                  <c:v>43994</c:v>
                </c:pt>
                <c:pt idx="1428">
                  <c:v>43995</c:v>
                </c:pt>
                <c:pt idx="1429">
                  <c:v>43996</c:v>
                </c:pt>
                <c:pt idx="1430">
                  <c:v>43997</c:v>
                </c:pt>
                <c:pt idx="1431">
                  <c:v>43998</c:v>
                </c:pt>
                <c:pt idx="1432">
                  <c:v>43999</c:v>
                </c:pt>
                <c:pt idx="1433">
                  <c:v>44000</c:v>
                </c:pt>
                <c:pt idx="1434">
                  <c:v>44001</c:v>
                </c:pt>
                <c:pt idx="1435">
                  <c:v>44002</c:v>
                </c:pt>
                <c:pt idx="1436">
                  <c:v>44003</c:v>
                </c:pt>
                <c:pt idx="1437">
                  <c:v>44004</c:v>
                </c:pt>
                <c:pt idx="1438">
                  <c:v>44005</c:v>
                </c:pt>
                <c:pt idx="1439">
                  <c:v>44006</c:v>
                </c:pt>
                <c:pt idx="1440">
                  <c:v>44007</c:v>
                </c:pt>
                <c:pt idx="1441">
                  <c:v>44008</c:v>
                </c:pt>
                <c:pt idx="1442">
                  <c:v>44009</c:v>
                </c:pt>
                <c:pt idx="1443">
                  <c:v>44010</c:v>
                </c:pt>
                <c:pt idx="1444">
                  <c:v>44011</c:v>
                </c:pt>
                <c:pt idx="1445">
                  <c:v>44012</c:v>
                </c:pt>
                <c:pt idx="1446">
                  <c:v>44013</c:v>
                </c:pt>
                <c:pt idx="1447">
                  <c:v>44014</c:v>
                </c:pt>
                <c:pt idx="1448">
                  <c:v>44015</c:v>
                </c:pt>
                <c:pt idx="1449">
                  <c:v>44016</c:v>
                </c:pt>
                <c:pt idx="1450">
                  <c:v>44017</c:v>
                </c:pt>
                <c:pt idx="1451">
                  <c:v>44018</c:v>
                </c:pt>
                <c:pt idx="1452">
                  <c:v>44019</c:v>
                </c:pt>
                <c:pt idx="1453">
                  <c:v>44020</c:v>
                </c:pt>
                <c:pt idx="1454">
                  <c:v>44021</c:v>
                </c:pt>
                <c:pt idx="1455">
                  <c:v>44022</c:v>
                </c:pt>
                <c:pt idx="1456">
                  <c:v>44023</c:v>
                </c:pt>
                <c:pt idx="1457">
                  <c:v>44024</c:v>
                </c:pt>
                <c:pt idx="1458">
                  <c:v>44025</c:v>
                </c:pt>
                <c:pt idx="1459">
                  <c:v>44026</c:v>
                </c:pt>
                <c:pt idx="1460">
                  <c:v>44027</c:v>
                </c:pt>
                <c:pt idx="1461">
                  <c:v>44028</c:v>
                </c:pt>
                <c:pt idx="1462">
                  <c:v>44029</c:v>
                </c:pt>
                <c:pt idx="1463">
                  <c:v>44030</c:v>
                </c:pt>
                <c:pt idx="1464">
                  <c:v>44031</c:v>
                </c:pt>
                <c:pt idx="1465">
                  <c:v>44032</c:v>
                </c:pt>
                <c:pt idx="1466">
                  <c:v>44033</c:v>
                </c:pt>
                <c:pt idx="1467">
                  <c:v>44034</c:v>
                </c:pt>
                <c:pt idx="1468">
                  <c:v>44035</c:v>
                </c:pt>
                <c:pt idx="1469">
                  <c:v>44036</c:v>
                </c:pt>
                <c:pt idx="1470">
                  <c:v>44037</c:v>
                </c:pt>
                <c:pt idx="1471">
                  <c:v>44038</c:v>
                </c:pt>
                <c:pt idx="1472">
                  <c:v>44039</c:v>
                </c:pt>
                <c:pt idx="1473">
                  <c:v>44040</c:v>
                </c:pt>
                <c:pt idx="1474">
                  <c:v>44041</c:v>
                </c:pt>
                <c:pt idx="1475">
                  <c:v>44042</c:v>
                </c:pt>
                <c:pt idx="1476">
                  <c:v>44043</c:v>
                </c:pt>
                <c:pt idx="1477">
                  <c:v>44044</c:v>
                </c:pt>
                <c:pt idx="1478">
                  <c:v>44045</c:v>
                </c:pt>
                <c:pt idx="1479">
                  <c:v>44046</c:v>
                </c:pt>
                <c:pt idx="1480">
                  <c:v>44047</c:v>
                </c:pt>
                <c:pt idx="1481">
                  <c:v>44048</c:v>
                </c:pt>
                <c:pt idx="1482">
                  <c:v>44049</c:v>
                </c:pt>
                <c:pt idx="1483">
                  <c:v>44050</c:v>
                </c:pt>
                <c:pt idx="1484">
                  <c:v>44051</c:v>
                </c:pt>
                <c:pt idx="1485">
                  <c:v>44052</c:v>
                </c:pt>
                <c:pt idx="1486">
                  <c:v>44053</c:v>
                </c:pt>
                <c:pt idx="1487">
                  <c:v>44054</c:v>
                </c:pt>
                <c:pt idx="1488">
                  <c:v>44055</c:v>
                </c:pt>
                <c:pt idx="1489">
                  <c:v>44056</c:v>
                </c:pt>
                <c:pt idx="1490">
                  <c:v>44057</c:v>
                </c:pt>
                <c:pt idx="1491">
                  <c:v>44058</c:v>
                </c:pt>
                <c:pt idx="1492">
                  <c:v>44059</c:v>
                </c:pt>
                <c:pt idx="1493">
                  <c:v>44060</c:v>
                </c:pt>
                <c:pt idx="1494">
                  <c:v>44061</c:v>
                </c:pt>
                <c:pt idx="1495">
                  <c:v>44062</c:v>
                </c:pt>
                <c:pt idx="1496">
                  <c:v>44063</c:v>
                </c:pt>
                <c:pt idx="1497">
                  <c:v>44064</c:v>
                </c:pt>
                <c:pt idx="1498">
                  <c:v>44065</c:v>
                </c:pt>
                <c:pt idx="1499">
                  <c:v>44066</c:v>
                </c:pt>
                <c:pt idx="1500">
                  <c:v>44067</c:v>
                </c:pt>
                <c:pt idx="1501">
                  <c:v>44068</c:v>
                </c:pt>
                <c:pt idx="1502">
                  <c:v>44069</c:v>
                </c:pt>
                <c:pt idx="1503">
                  <c:v>44070</c:v>
                </c:pt>
                <c:pt idx="1504">
                  <c:v>44071</c:v>
                </c:pt>
                <c:pt idx="1505">
                  <c:v>44072</c:v>
                </c:pt>
                <c:pt idx="1506">
                  <c:v>44073</c:v>
                </c:pt>
                <c:pt idx="1507">
                  <c:v>44074</c:v>
                </c:pt>
                <c:pt idx="1508">
                  <c:v>44075</c:v>
                </c:pt>
                <c:pt idx="1509">
                  <c:v>44076</c:v>
                </c:pt>
                <c:pt idx="1510">
                  <c:v>44077</c:v>
                </c:pt>
                <c:pt idx="1511">
                  <c:v>44078</c:v>
                </c:pt>
                <c:pt idx="1512">
                  <c:v>44079</c:v>
                </c:pt>
                <c:pt idx="1513">
                  <c:v>44080</c:v>
                </c:pt>
                <c:pt idx="1514">
                  <c:v>44081</c:v>
                </c:pt>
                <c:pt idx="1515">
                  <c:v>44082</c:v>
                </c:pt>
                <c:pt idx="1516">
                  <c:v>44083</c:v>
                </c:pt>
                <c:pt idx="1517">
                  <c:v>44084</c:v>
                </c:pt>
                <c:pt idx="1518">
                  <c:v>44085</c:v>
                </c:pt>
                <c:pt idx="1519">
                  <c:v>44086</c:v>
                </c:pt>
                <c:pt idx="1520">
                  <c:v>44087</c:v>
                </c:pt>
                <c:pt idx="1521">
                  <c:v>44088</c:v>
                </c:pt>
                <c:pt idx="1522">
                  <c:v>44089</c:v>
                </c:pt>
                <c:pt idx="1523">
                  <c:v>44090</c:v>
                </c:pt>
                <c:pt idx="1524">
                  <c:v>44091</c:v>
                </c:pt>
                <c:pt idx="1525">
                  <c:v>44092</c:v>
                </c:pt>
                <c:pt idx="1526">
                  <c:v>44093</c:v>
                </c:pt>
                <c:pt idx="1527">
                  <c:v>44094</c:v>
                </c:pt>
                <c:pt idx="1528">
                  <c:v>44095</c:v>
                </c:pt>
                <c:pt idx="1529">
                  <c:v>44096</c:v>
                </c:pt>
                <c:pt idx="1530">
                  <c:v>44097</c:v>
                </c:pt>
                <c:pt idx="1531">
                  <c:v>44098</c:v>
                </c:pt>
                <c:pt idx="1532">
                  <c:v>44099</c:v>
                </c:pt>
                <c:pt idx="1533">
                  <c:v>44100</c:v>
                </c:pt>
                <c:pt idx="1534">
                  <c:v>44101</c:v>
                </c:pt>
                <c:pt idx="1535">
                  <c:v>44102</c:v>
                </c:pt>
                <c:pt idx="1536">
                  <c:v>44103</c:v>
                </c:pt>
                <c:pt idx="1537">
                  <c:v>44104</c:v>
                </c:pt>
                <c:pt idx="1538">
                  <c:v>44105</c:v>
                </c:pt>
                <c:pt idx="1539">
                  <c:v>44106</c:v>
                </c:pt>
                <c:pt idx="1540">
                  <c:v>44107</c:v>
                </c:pt>
                <c:pt idx="1541">
                  <c:v>44108</c:v>
                </c:pt>
                <c:pt idx="1542">
                  <c:v>44109</c:v>
                </c:pt>
                <c:pt idx="1543">
                  <c:v>44110</c:v>
                </c:pt>
                <c:pt idx="1544">
                  <c:v>44111</c:v>
                </c:pt>
                <c:pt idx="1545">
                  <c:v>44112</c:v>
                </c:pt>
                <c:pt idx="1546">
                  <c:v>44113</c:v>
                </c:pt>
                <c:pt idx="1547">
                  <c:v>44114</c:v>
                </c:pt>
                <c:pt idx="1548">
                  <c:v>44115</c:v>
                </c:pt>
                <c:pt idx="1549">
                  <c:v>44116</c:v>
                </c:pt>
                <c:pt idx="1550">
                  <c:v>44117</c:v>
                </c:pt>
                <c:pt idx="1551">
                  <c:v>44118</c:v>
                </c:pt>
                <c:pt idx="1552">
                  <c:v>44119</c:v>
                </c:pt>
                <c:pt idx="1553">
                  <c:v>44120</c:v>
                </c:pt>
                <c:pt idx="1554">
                  <c:v>44121</c:v>
                </c:pt>
                <c:pt idx="1555">
                  <c:v>44122</c:v>
                </c:pt>
                <c:pt idx="1556">
                  <c:v>44123</c:v>
                </c:pt>
                <c:pt idx="1557">
                  <c:v>44124</c:v>
                </c:pt>
                <c:pt idx="1558">
                  <c:v>44125</c:v>
                </c:pt>
                <c:pt idx="1559">
                  <c:v>44126</c:v>
                </c:pt>
                <c:pt idx="1560">
                  <c:v>44127</c:v>
                </c:pt>
                <c:pt idx="1561">
                  <c:v>44128</c:v>
                </c:pt>
                <c:pt idx="1562">
                  <c:v>44129</c:v>
                </c:pt>
                <c:pt idx="1563">
                  <c:v>44130</c:v>
                </c:pt>
                <c:pt idx="1564">
                  <c:v>44131</c:v>
                </c:pt>
                <c:pt idx="1565">
                  <c:v>44132</c:v>
                </c:pt>
                <c:pt idx="1566">
                  <c:v>44133</c:v>
                </c:pt>
                <c:pt idx="1567">
                  <c:v>44134</c:v>
                </c:pt>
                <c:pt idx="1568">
                  <c:v>44135</c:v>
                </c:pt>
                <c:pt idx="1569">
                  <c:v>44136</c:v>
                </c:pt>
                <c:pt idx="1570">
                  <c:v>44137</c:v>
                </c:pt>
                <c:pt idx="1571">
                  <c:v>44138</c:v>
                </c:pt>
                <c:pt idx="1572">
                  <c:v>44139</c:v>
                </c:pt>
                <c:pt idx="1573">
                  <c:v>44140</c:v>
                </c:pt>
                <c:pt idx="1574">
                  <c:v>44141</c:v>
                </c:pt>
                <c:pt idx="1575">
                  <c:v>44142</c:v>
                </c:pt>
                <c:pt idx="1576">
                  <c:v>44143</c:v>
                </c:pt>
                <c:pt idx="1577">
                  <c:v>44144</c:v>
                </c:pt>
                <c:pt idx="1578">
                  <c:v>44145</c:v>
                </c:pt>
                <c:pt idx="1579">
                  <c:v>44146</c:v>
                </c:pt>
                <c:pt idx="1580">
                  <c:v>44147</c:v>
                </c:pt>
                <c:pt idx="1581">
                  <c:v>44148</c:v>
                </c:pt>
                <c:pt idx="1582">
                  <c:v>44149</c:v>
                </c:pt>
                <c:pt idx="1583">
                  <c:v>44150</c:v>
                </c:pt>
                <c:pt idx="1584">
                  <c:v>44151</c:v>
                </c:pt>
                <c:pt idx="1585">
                  <c:v>44152</c:v>
                </c:pt>
                <c:pt idx="1586">
                  <c:v>44153</c:v>
                </c:pt>
                <c:pt idx="1587">
                  <c:v>44154</c:v>
                </c:pt>
                <c:pt idx="1588">
                  <c:v>44155</c:v>
                </c:pt>
                <c:pt idx="1589">
                  <c:v>44156</c:v>
                </c:pt>
                <c:pt idx="1590">
                  <c:v>44157</c:v>
                </c:pt>
                <c:pt idx="1591">
                  <c:v>44158</c:v>
                </c:pt>
                <c:pt idx="1592">
                  <c:v>44159</c:v>
                </c:pt>
                <c:pt idx="1593">
                  <c:v>44160</c:v>
                </c:pt>
                <c:pt idx="1594">
                  <c:v>44161</c:v>
                </c:pt>
                <c:pt idx="1595">
                  <c:v>44162</c:v>
                </c:pt>
                <c:pt idx="1596">
                  <c:v>44163</c:v>
                </c:pt>
                <c:pt idx="1597">
                  <c:v>44164</c:v>
                </c:pt>
                <c:pt idx="1598">
                  <c:v>44165</c:v>
                </c:pt>
                <c:pt idx="1599">
                  <c:v>44166</c:v>
                </c:pt>
                <c:pt idx="1600">
                  <c:v>44167</c:v>
                </c:pt>
                <c:pt idx="1601">
                  <c:v>44168</c:v>
                </c:pt>
                <c:pt idx="1602">
                  <c:v>44169</c:v>
                </c:pt>
                <c:pt idx="1603">
                  <c:v>44170</c:v>
                </c:pt>
                <c:pt idx="1604">
                  <c:v>44171</c:v>
                </c:pt>
                <c:pt idx="1605">
                  <c:v>44172</c:v>
                </c:pt>
                <c:pt idx="1606">
                  <c:v>44173</c:v>
                </c:pt>
                <c:pt idx="1607">
                  <c:v>44174</c:v>
                </c:pt>
                <c:pt idx="1608">
                  <c:v>44175</c:v>
                </c:pt>
                <c:pt idx="1609">
                  <c:v>44176</c:v>
                </c:pt>
                <c:pt idx="1610">
                  <c:v>44177</c:v>
                </c:pt>
                <c:pt idx="1611">
                  <c:v>44178</c:v>
                </c:pt>
                <c:pt idx="1612">
                  <c:v>44179</c:v>
                </c:pt>
                <c:pt idx="1613">
                  <c:v>44180</c:v>
                </c:pt>
                <c:pt idx="1614">
                  <c:v>44181</c:v>
                </c:pt>
                <c:pt idx="1615">
                  <c:v>44182</c:v>
                </c:pt>
                <c:pt idx="1616">
                  <c:v>44183</c:v>
                </c:pt>
                <c:pt idx="1617">
                  <c:v>44184</c:v>
                </c:pt>
                <c:pt idx="1618">
                  <c:v>44185</c:v>
                </c:pt>
                <c:pt idx="1619">
                  <c:v>44186</c:v>
                </c:pt>
                <c:pt idx="1620">
                  <c:v>44187</c:v>
                </c:pt>
                <c:pt idx="1621">
                  <c:v>44188</c:v>
                </c:pt>
                <c:pt idx="1622">
                  <c:v>44189</c:v>
                </c:pt>
                <c:pt idx="1623">
                  <c:v>44190</c:v>
                </c:pt>
                <c:pt idx="1624">
                  <c:v>44191</c:v>
                </c:pt>
                <c:pt idx="1625">
                  <c:v>44192</c:v>
                </c:pt>
                <c:pt idx="1626">
                  <c:v>44193</c:v>
                </c:pt>
                <c:pt idx="1627">
                  <c:v>44194</c:v>
                </c:pt>
                <c:pt idx="1628">
                  <c:v>44195</c:v>
                </c:pt>
                <c:pt idx="1629">
                  <c:v>44196</c:v>
                </c:pt>
                <c:pt idx="1630">
                  <c:v>44197</c:v>
                </c:pt>
                <c:pt idx="1631">
                  <c:v>44198</c:v>
                </c:pt>
                <c:pt idx="1632">
                  <c:v>44199</c:v>
                </c:pt>
                <c:pt idx="1633">
                  <c:v>44200</c:v>
                </c:pt>
                <c:pt idx="1634">
                  <c:v>44201</c:v>
                </c:pt>
                <c:pt idx="1635">
                  <c:v>44202</c:v>
                </c:pt>
                <c:pt idx="1636">
                  <c:v>44203</c:v>
                </c:pt>
                <c:pt idx="1637">
                  <c:v>44204</c:v>
                </c:pt>
                <c:pt idx="1638">
                  <c:v>44205</c:v>
                </c:pt>
                <c:pt idx="1639">
                  <c:v>44206</c:v>
                </c:pt>
                <c:pt idx="1640">
                  <c:v>44207</c:v>
                </c:pt>
                <c:pt idx="1641">
                  <c:v>44208</c:v>
                </c:pt>
                <c:pt idx="1642">
                  <c:v>44209</c:v>
                </c:pt>
                <c:pt idx="1643">
                  <c:v>44210</c:v>
                </c:pt>
                <c:pt idx="1644">
                  <c:v>44211</c:v>
                </c:pt>
                <c:pt idx="1645">
                  <c:v>44212</c:v>
                </c:pt>
                <c:pt idx="1646">
                  <c:v>44213</c:v>
                </c:pt>
                <c:pt idx="1647">
                  <c:v>44214</c:v>
                </c:pt>
                <c:pt idx="1648">
                  <c:v>44215</c:v>
                </c:pt>
                <c:pt idx="1649">
                  <c:v>44216</c:v>
                </c:pt>
                <c:pt idx="1650">
                  <c:v>44217</c:v>
                </c:pt>
                <c:pt idx="1651">
                  <c:v>44218</c:v>
                </c:pt>
                <c:pt idx="1652">
                  <c:v>44219</c:v>
                </c:pt>
                <c:pt idx="1653">
                  <c:v>44220</c:v>
                </c:pt>
                <c:pt idx="1654">
                  <c:v>44221</c:v>
                </c:pt>
                <c:pt idx="1655">
                  <c:v>44222</c:v>
                </c:pt>
                <c:pt idx="1656">
                  <c:v>44223</c:v>
                </c:pt>
                <c:pt idx="1657">
                  <c:v>44224</c:v>
                </c:pt>
                <c:pt idx="1658">
                  <c:v>44225</c:v>
                </c:pt>
                <c:pt idx="1659">
                  <c:v>44226</c:v>
                </c:pt>
                <c:pt idx="1660">
                  <c:v>44227</c:v>
                </c:pt>
                <c:pt idx="1661">
                  <c:v>44228</c:v>
                </c:pt>
                <c:pt idx="1662">
                  <c:v>44229</c:v>
                </c:pt>
                <c:pt idx="1663">
                  <c:v>44230</c:v>
                </c:pt>
                <c:pt idx="1664">
                  <c:v>44231</c:v>
                </c:pt>
                <c:pt idx="1665">
                  <c:v>44232</c:v>
                </c:pt>
                <c:pt idx="1666">
                  <c:v>44233</c:v>
                </c:pt>
                <c:pt idx="1667">
                  <c:v>44234</c:v>
                </c:pt>
                <c:pt idx="1668">
                  <c:v>44235</c:v>
                </c:pt>
                <c:pt idx="1669">
                  <c:v>44236</c:v>
                </c:pt>
                <c:pt idx="1670">
                  <c:v>44237</c:v>
                </c:pt>
                <c:pt idx="1671">
                  <c:v>44238</c:v>
                </c:pt>
                <c:pt idx="1672">
                  <c:v>44239</c:v>
                </c:pt>
                <c:pt idx="1673">
                  <c:v>44240</c:v>
                </c:pt>
                <c:pt idx="1674">
                  <c:v>44241</c:v>
                </c:pt>
                <c:pt idx="1675">
                  <c:v>44242</c:v>
                </c:pt>
                <c:pt idx="1676">
                  <c:v>44243</c:v>
                </c:pt>
                <c:pt idx="1677">
                  <c:v>44244</c:v>
                </c:pt>
                <c:pt idx="1678">
                  <c:v>44245</c:v>
                </c:pt>
                <c:pt idx="1679">
                  <c:v>44246</c:v>
                </c:pt>
                <c:pt idx="1680">
                  <c:v>44247</c:v>
                </c:pt>
                <c:pt idx="1681">
                  <c:v>44248</c:v>
                </c:pt>
                <c:pt idx="1682">
                  <c:v>44249</c:v>
                </c:pt>
                <c:pt idx="1683">
                  <c:v>44250</c:v>
                </c:pt>
                <c:pt idx="1684">
                  <c:v>44251</c:v>
                </c:pt>
                <c:pt idx="1685">
                  <c:v>44252</c:v>
                </c:pt>
                <c:pt idx="1686">
                  <c:v>44253</c:v>
                </c:pt>
                <c:pt idx="1687">
                  <c:v>44254</c:v>
                </c:pt>
                <c:pt idx="1688">
                  <c:v>44255</c:v>
                </c:pt>
                <c:pt idx="1689">
                  <c:v>44256</c:v>
                </c:pt>
                <c:pt idx="1690">
                  <c:v>44257</c:v>
                </c:pt>
                <c:pt idx="1691">
                  <c:v>44258</c:v>
                </c:pt>
                <c:pt idx="1692">
                  <c:v>44259</c:v>
                </c:pt>
                <c:pt idx="1693">
                  <c:v>44260</c:v>
                </c:pt>
                <c:pt idx="1694">
                  <c:v>44261</c:v>
                </c:pt>
                <c:pt idx="1695">
                  <c:v>44262</c:v>
                </c:pt>
                <c:pt idx="1696">
                  <c:v>44263</c:v>
                </c:pt>
                <c:pt idx="1697">
                  <c:v>44264</c:v>
                </c:pt>
                <c:pt idx="1698">
                  <c:v>44265</c:v>
                </c:pt>
                <c:pt idx="1699">
                  <c:v>44266</c:v>
                </c:pt>
                <c:pt idx="1700">
                  <c:v>44267</c:v>
                </c:pt>
                <c:pt idx="1701">
                  <c:v>44268</c:v>
                </c:pt>
                <c:pt idx="1702">
                  <c:v>44269</c:v>
                </c:pt>
                <c:pt idx="1703">
                  <c:v>44270</c:v>
                </c:pt>
                <c:pt idx="1704">
                  <c:v>44271</c:v>
                </c:pt>
                <c:pt idx="1705">
                  <c:v>44272</c:v>
                </c:pt>
                <c:pt idx="1706">
                  <c:v>44273</c:v>
                </c:pt>
                <c:pt idx="1707">
                  <c:v>44274</c:v>
                </c:pt>
                <c:pt idx="1708">
                  <c:v>44275</c:v>
                </c:pt>
                <c:pt idx="1709">
                  <c:v>44276</c:v>
                </c:pt>
                <c:pt idx="1710">
                  <c:v>44277</c:v>
                </c:pt>
                <c:pt idx="1711">
                  <c:v>44278</c:v>
                </c:pt>
                <c:pt idx="1712">
                  <c:v>44279</c:v>
                </c:pt>
                <c:pt idx="1713">
                  <c:v>44280</c:v>
                </c:pt>
                <c:pt idx="1714">
                  <c:v>44281</c:v>
                </c:pt>
                <c:pt idx="1715">
                  <c:v>44282</c:v>
                </c:pt>
                <c:pt idx="1716">
                  <c:v>44283</c:v>
                </c:pt>
                <c:pt idx="1717">
                  <c:v>44284</c:v>
                </c:pt>
                <c:pt idx="1718">
                  <c:v>44285</c:v>
                </c:pt>
                <c:pt idx="1719">
                  <c:v>44286</c:v>
                </c:pt>
                <c:pt idx="1720">
                  <c:v>44287</c:v>
                </c:pt>
                <c:pt idx="1721">
                  <c:v>44288</c:v>
                </c:pt>
                <c:pt idx="1722">
                  <c:v>44289</c:v>
                </c:pt>
                <c:pt idx="1723">
                  <c:v>44290</c:v>
                </c:pt>
                <c:pt idx="1724">
                  <c:v>44291</c:v>
                </c:pt>
                <c:pt idx="1725">
                  <c:v>44292</c:v>
                </c:pt>
                <c:pt idx="1726">
                  <c:v>44293</c:v>
                </c:pt>
                <c:pt idx="1727">
                  <c:v>44294</c:v>
                </c:pt>
                <c:pt idx="1728">
                  <c:v>44295</c:v>
                </c:pt>
                <c:pt idx="1729">
                  <c:v>44296</c:v>
                </c:pt>
                <c:pt idx="1730">
                  <c:v>44297</c:v>
                </c:pt>
                <c:pt idx="1731">
                  <c:v>44298</c:v>
                </c:pt>
                <c:pt idx="1732">
                  <c:v>44299</c:v>
                </c:pt>
                <c:pt idx="1733">
                  <c:v>44300</c:v>
                </c:pt>
                <c:pt idx="1734">
                  <c:v>44301</c:v>
                </c:pt>
                <c:pt idx="1735">
                  <c:v>44302</c:v>
                </c:pt>
                <c:pt idx="1736">
                  <c:v>44303</c:v>
                </c:pt>
                <c:pt idx="1737">
                  <c:v>44304</c:v>
                </c:pt>
                <c:pt idx="1738">
                  <c:v>44305</c:v>
                </c:pt>
                <c:pt idx="1739">
                  <c:v>44306</c:v>
                </c:pt>
                <c:pt idx="1740">
                  <c:v>44307</c:v>
                </c:pt>
                <c:pt idx="1741">
                  <c:v>44308</c:v>
                </c:pt>
                <c:pt idx="1742">
                  <c:v>44309</c:v>
                </c:pt>
                <c:pt idx="1743">
                  <c:v>44310</c:v>
                </c:pt>
                <c:pt idx="1744">
                  <c:v>44311</c:v>
                </c:pt>
                <c:pt idx="1745">
                  <c:v>44312</c:v>
                </c:pt>
                <c:pt idx="1746">
                  <c:v>44313</c:v>
                </c:pt>
                <c:pt idx="1747">
                  <c:v>44314</c:v>
                </c:pt>
                <c:pt idx="1748">
                  <c:v>44315</c:v>
                </c:pt>
                <c:pt idx="1749">
                  <c:v>44316</c:v>
                </c:pt>
                <c:pt idx="1750">
                  <c:v>44317</c:v>
                </c:pt>
                <c:pt idx="1751">
                  <c:v>44318</c:v>
                </c:pt>
                <c:pt idx="1752">
                  <c:v>44319</c:v>
                </c:pt>
                <c:pt idx="1753">
                  <c:v>44320</c:v>
                </c:pt>
                <c:pt idx="1754">
                  <c:v>44321</c:v>
                </c:pt>
                <c:pt idx="1755">
                  <c:v>44322</c:v>
                </c:pt>
                <c:pt idx="1756">
                  <c:v>44323</c:v>
                </c:pt>
                <c:pt idx="1757">
                  <c:v>44324</c:v>
                </c:pt>
                <c:pt idx="1758">
                  <c:v>44325</c:v>
                </c:pt>
                <c:pt idx="1759">
                  <c:v>44326</c:v>
                </c:pt>
                <c:pt idx="1760">
                  <c:v>44327</c:v>
                </c:pt>
                <c:pt idx="1761">
                  <c:v>44328</c:v>
                </c:pt>
                <c:pt idx="1762">
                  <c:v>44329</c:v>
                </c:pt>
                <c:pt idx="1763">
                  <c:v>44330</c:v>
                </c:pt>
                <c:pt idx="1764">
                  <c:v>44331</c:v>
                </c:pt>
                <c:pt idx="1765">
                  <c:v>44332</c:v>
                </c:pt>
                <c:pt idx="1766">
                  <c:v>44333</c:v>
                </c:pt>
                <c:pt idx="1767">
                  <c:v>44334</c:v>
                </c:pt>
                <c:pt idx="1768">
                  <c:v>44335</c:v>
                </c:pt>
                <c:pt idx="1769">
                  <c:v>44336</c:v>
                </c:pt>
                <c:pt idx="1770">
                  <c:v>44337</c:v>
                </c:pt>
                <c:pt idx="1771">
                  <c:v>44338</c:v>
                </c:pt>
                <c:pt idx="1772">
                  <c:v>44339</c:v>
                </c:pt>
                <c:pt idx="1773">
                  <c:v>44340</c:v>
                </c:pt>
                <c:pt idx="1774">
                  <c:v>44341</c:v>
                </c:pt>
                <c:pt idx="1775">
                  <c:v>44342</c:v>
                </c:pt>
                <c:pt idx="1776">
                  <c:v>44343</c:v>
                </c:pt>
                <c:pt idx="1777">
                  <c:v>44344</c:v>
                </c:pt>
                <c:pt idx="1778">
                  <c:v>44345</c:v>
                </c:pt>
                <c:pt idx="1779">
                  <c:v>44346</c:v>
                </c:pt>
                <c:pt idx="1780">
                  <c:v>44347</c:v>
                </c:pt>
                <c:pt idx="1781">
                  <c:v>44348</c:v>
                </c:pt>
                <c:pt idx="1782">
                  <c:v>44349</c:v>
                </c:pt>
                <c:pt idx="1783">
                  <c:v>44350</c:v>
                </c:pt>
                <c:pt idx="1784">
                  <c:v>44351</c:v>
                </c:pt>
                <c:pt idx="1785">
                  <c:v>44352</c:v>
                </c:pt>
                <c:pt idx="1786">
                  <c:v>44353</c:v>
                </c:pt>
                <c:pt idx="1787">
                  <c:v>44354</c:v>
                </c:pt>
                <c:pt idx="1788">
                  <c:v>44355</c:v>
                </c:pt>
                <c:pt idx="1789">
                  <c:v>44356</c:v>
                </c:pt>
                <c:pt idx="1790">
                  <c:v>44357</c:v>
                </c:pt>
                <c:pt idx="1791">
                  <c:v>44358</c:v>
                </c:pt>
                <c:pt idx="1792">
                  <c:v>44359</c:v>
                </c:pt>
                <c:pt idx="1793">
                  <c:v>44360</c:v>
                </c:pt>
                <c:pt idx="1794">
                  <c:v>44361</c:v>
                </c:pt>
                <c:pt idx="1795">
                  <c:v>44362</c:v>
                </c:pt>
                <c:pt idx="1796">
                  <c:v>44363</c:v>
                </c:pt>
                <c:pt idx="1797">
                  <c:v>44364</c:v>
                </c:pt>
                <c:pt idx="1798">
                  <c:v>44365</c:v>
                </c:pt>
                <c:pt idx="1799">
                  <c:v>44366</c:v>
                </c:pt>
                <c:pt idx="1800">
                  <c:v>44367</c:v>
                </c:pt>
                <c:pt idx="1801">
                  <c:v>44368</c:v>
                </c:pt>
                <c:pt idx="1802">
                  <c:v>44369</c:v>
                </c:pt>
                <c:pt idx="1803">
                  <c:v>44370</c:v>
                </c:pt>
                <c:pt idx="1804">
                  <c:v>44371</c:v>
                </c:pt>
                <c:pt idx="1805">
                  <c:v>44372</c:v>
                </c:pt>
                <c:pt idx="1806">
                  <c:v>44373</c:v>
                </c:pt>
                <c:pt idx="1807">
                  <c:v>44374</c:v>
                </c:pt>
                <c:pt idx="1808">
                  <c:v>44375</c:v>
                </c:pt>
                <c:pt idx="1809">
                  <c:v>44376</c:v>
                </c:pt>
                <c:pt idx="1810">
                  <c:v>44377</c:v>
                </c:pt>
                <c:pt idx="1811">
                  <c:v>44378</c:v>
                </c:pt>
                <c:pt idx="1812">
                  <c:v>44379</c:v>
                </c:pt>
                <c:pt idx="1813">
                  <c:v>44380</c:v>
                </c:pt>
                <c:pt idx="1814">
                  <c:v>44381</c:v>
                </c:pt>
                <c:pt idx="1815">
                  <c:v>44382</c:v>
                </c:pt>
                <c:pt idx="1816">
                  <c:v>44383</c:v>
                </c:pt>
                <c:pt idx="1817">
                  <c:v>44384</c:v>
                </c:pt>
                <c:pt idx="1818">
                  <c:v>44385</c:v>
                </c:pt>
                <c:pt idx="1819">
                  <c:v>44386</c:v>
                </c:pt>
                <c:pt idx="1820">
                  <c:v>44387</c:v>
                </c:pt>
                <c:pt idx="1821">
                  <c:v>44388</c:v>
                </c:pt>
                <c:pt idx="1822">
                  <c:v>44389</c:v>
                </c:pt>
                <c:pt idx="1823">
                  <c:v>44390</c:v>
                </c:pt>
                <c:pt idx="1824">
                  <c:v>44391</c:v>
                </c:pt>
                <c:pt idx="1825">
                  <c:v>44392</c:v>
                </c:pt>
                <c:pt idx="1826">
                  <c:v>44393</c:v>
                </c:pt>
                <c:pt idx="1827">
                  <c:v>44394</c:v>
                </c:pt>
                <c:pt idx="1828">
                  <c:v>44395</c:v>
                </c:pt>
                <c:pt idx="1829">
                  <c:v>44396</c:v>
                </c:pt>
                <c:pt idx="1830">
                  <c:v>44397</c:v>
                </c:pt>
                <c:pt idx="1831">
                  <c:v>44398</c:v>
                </c:pt>
                <c:pt idx="1832">
                  <c:v>44399</c:v>
                </c:pt>
                <c:pt idx="1833">
                  <c:v>44400</c:v>
                </c:pt>
                <c:pt idx="1834">
                  <c:v>44401</c:v>
                </c:pt>
                <c:pt idx="1835">
                  <c:v>44402</c:v>
                </c:pt>
                <c:pt idx="1836">
                  <c:v>44403</c:v>
                </c:pt>
                <c:pt idx="1837">
                  <c:v>44404</c:v>
                </c:pt>
                <c:pt idx="1838">
                  <c:v>44405</c:v>
                </c:pt>
                <c:pt idx="1839">
                  <c:v>44406</c:v>
                </c:pt>
                <c:pt idx="1840">
                  <c:v>44407</c:v>
                </c:pt>
                <c:pt idx="1841">
                  <c:v>44408</c:v>
                </c:pt>
                <c:pt idx="1842">
                  <c:v>44409</c:v>
                </c:pt>
                <c:pt idx="1843">
                  <c:v>44410</c:v>
                </c:pt>
                <c:pt idx="1844">
                  <c:v>44411</c:v>
                </c:pt>
                <c:pt idx="1845">
                  <c:v>44412</c:v>
                </c:pt>
                <c:pt idx="1846">
                  <c:v>44413</c:v>
                </c:pt>
                <c:pt idx="1847">
                  <c:v>44414</c:v>
                </c:pt>
                <c:pt idx="1848">
                  <c:v>44415</c:v>
                </c:pt>
                <c:pt idx="1849">
                  <c:v>44416</c:v>
                </c:pt>
                <c:pt idx="1850">
                  <c:v>44417</c:v>
                </c:pt>
                <c:pt idx="1851">
                  <c:v>44418</c:v>
                </c:pt>
                <c:pt idx="1852">
                  <c:v>44419</c:v>
                </c:pt>
                <c:pt idx="1853">
                  <c:v>44420</c:v>
                </c:pt>
                <c:pt idx="1854">
                  <c:v>44421</c:v>
                </c:pt>
                <c:pt idx="1855">
                  <c:v>44422</c:v>
                </c:pt>
                <c:pt idx="1856">
                  <c:v>44423</c:v>
                </c:pt>
                <c:pt idx="1857">
                  <c:v>44424</c:v>
                </c:pt>
                <c:pt idx="1858">
                  <c:v>44425</c:v>
                </c:pt>
                <c:pt idx="1859">
                  <c:v>44426</c:v>
                </c:pt>
                <c:pt idx="1860">
                  <c:v>44427</c:v>
                </c:pt>
                <c:pt idx="1861">
                  <c:v>44428</c:v>
                </c:pt>
                <c:pt idx="1862">
                  <c:v>44429</c:v>
                </c:pt>
                <c:pt idx="1863">
                  <c:v>44430</c:v>
                </c:pt>
                <c:pt idx="1864">
                  <c:v>44431</c:v>
                </c:pt>
                <c:pt idx="1865">
                  <c:v>44432</c:v>
                </c:pt>
                <c:pt idx="1866">
                  <c:v>44433</c:v>
                </c:pt>
                <c:pt idx="1867">
                  <c:v>44434</c:v>
                </c:pt>
                <c:pt idx="1868">
                  <c:v>44435</c:v>
                </c:pt>
                <c:pt idx="1869">
                  <c:v>44436</c:v>
                </c:pt>
                <c:pt idx="1870">
                  <c:v>44437</c:v>
                </c:pt>
                <c:pt idx="1871">
                  <c:v>44438</c:v>
                </c:pt>
                <c:pt idx="1872">
                  <c:v>44439</c:v>
                </c:pt>
                <c:pt idx="1873">
                  <c:v>44440</c:v>
                </c:pt>
                <c:pt idx="1874">
                  <c:v>44441</c:v>
                </c:pt>
                <c:pt idx="1875">
                  <c:v>44442</c:v>
                </c:pt>
                <c:pt idx="1876">
                  <c:v>44443</c:v>
                </c:pt>
                <c:pt idx="1877">
                  <c:v>44444</c:v>
                </c:pt>
                <c:pt idx="1878">
                  <c:v>44445</c:v>
                </c:pt>
                <c:pt idx="1879">
                  <c:v>44446</c:v>
                </c:pt>
                <c:pt idx="1880">
                  <c:v>44447</c:v>
                </c:pt>
                <c:pt idx="1881">
                  <c:v>44448</c:v>
                </c:pt>
                <c:pt idx="1882">
                  <c:v>44449</c:v>
                </c:pt>
                <c:pt idx="1883">
                  <c:v>44450</c:v>
                </c:pt>
                <c:pt idx="1884">
                  <c:v>44451</c:v>
                </c:pt>
                <c:pt idx="1885">
                  <c:v>44452</c:v>
                </c:pt>
                <c:pt idx="1886">
                  <c:v>44453</c:v>
                </c:pt>
                <c:pt idx="1887">
                  <c:v>44454</c:v>
                </c:pt>
                <c:pt idx="1888">
                  <c:v>44455</c:v>
                </c:pt>
                <c:pt idx="1889">
                  <c:v>44456</c:v>
                </c:pt>
                <c:pt idx="1890">
                  <c:v>44457</c:v>
                </c:pt>
                <c:pt idx="1891">
                  <c:v>44458</c:v>
                </c:pt>
                <c:pt idx="1892">
                  <c:v>44459</c:v>
                </c:pt>
                <c:pt idx="1893">
                  <c:v>44460</c:v>
                </c:pt>
                <c:pt idx="1894">
                  <c:v>44461</c:v>
                </c:pt>
                <c:pt idx="1895">
                  <c:v>44462</c:v>
                </c:pt>
                <c:pt idx="1896">
                  <c:v>44463</c:v>
                </c:pt>
                <c:pt idx="1897">
                  <c:v>44464</c:v>
                </c:pt>
                <c:pt idx="1898">
                  <c:v>44465</c:v>
                </c:pt>
                <c:pt idx="1899">
                  <c:v>44466</c:v>
                </c:pt>
                <c:pt idx="1900">
                  <c:v>44467</c:v>
                </c:pt>
                <c:pt idx="1901">
                  <c:v>44468</c:v>
                </c:pt>
                <c:pt idx="1902">
                  <c:v>44469</c:v>
                </c:pt>
                <c:pt idx="1903">
                  <c:v>44470</c:v>
                </c:pt>
                <c:pt idx="1904">
                  <c:v>44471</c:v>
                </c:pt>
                <c:pt idx="1905">
                  <c:v>44472</c:v>
                </c:pt>
                <c:pt idx="1906">
                  <c:v>44473</c:v>
                </c:pt>
                <c:pt idx="1907">
                  <c:v>44474</c:v>
                </c:pt>
                <c:pt idx="1908">
                  <c:v>44475</c:v>
                </c:pt>
                <c:pt idx="1909">
                  <c:v>44476</c:v>
                </c:pt>
                <c:pt idx="1910">
                  <c:v>44477</c:v>
                </c:pt>
                <c:pt idx="1911">
                  <c:v>44478</c:v>
                </c:pt>
                <c:pt idx="1912">
                  <c:v>44479</c:v>
                </c:pt>
                <c:pt idx="1913">
                  <c:v>44480</c:v>
                </c:pt>
                <c:pt idx="1914">
                  <c:v>44481</c:v>
                </c:pt>
                <c:pt idx="1915">
                  <c:v>44482</c:v>
                </c:pt>
                <c:pt idx="1916">
                  <c:v>44483</c:v>
                </c:pt>
                <c:pt idx="1917">
                  <c:v>44484</c:v>
                </c:pt>
                <c:pt idx="1918">
                  <c:v>44485</c:v>
                </c:pt>
                <c:pt idx="1919">
                  <c:v>44486</c:v>
                </c:pt>
                <c:pt idx="1920">
                  <c:v>44487</c:v>
                </c:pt>
                <c:pt idx="1921">
                  <c:v>44488</c:v>
                </c:pt>
                <c:pt idx="1922">
                  <c:v>44489</c:v>
                </c:pt>
                <c:pt idx="1923">
                  <c:v>44490</c:v>
                </c:pt>
                <c:pt idx="1924">
                  <c:v>44491</c:v>
                </c:pt>
                <c:pt idx="1925">
                  <c:v>44492</c:v>
                </c:pt>
                <c:pt idx="1926">
                  <c:v>44493</c:v>
                </c:pt>
                <c:pt idx="1927">
                  <c:v>44494</c:v>
                </c:pt>
                <c:pt idx="1928">
                  <c:v>44495</c:v>
                </c:pt>
                <c:pt idx="1929">
                  <c:v>44496</c:v>
                </c:pt>
                <c:pt idx="1930">
                  <c:v>44497</c:v>
                </c:pt>
                <c:pt idx="1931">
                  <c:v>44498</c:v>
                </c:pt>
                <c:pt idx="1932">
                  <c:v>44499</c:v>
                </c:pt>
                <c:pt idx="1933">
                  <c:v>44500</c:v>
                </c:pt>
                <c:pt idx="1934">
                  <c:v>44501</c:v>
                </c:pt>
                <c:pt idx="1935">
                  <c:v>44502</c:v>
                </c:pt>
                <c:pt idx="1936">
                  <c:v>44503</c:v>
                </c:pt>
                <c:pt idx="1937">
                  <c:v>44504</c:v>
                </c:pt>
                <c:pt idx="1938">
                  <c:v>44505</c:v>
                </c:pt>
                <c:pt idx="1939">
                  <c:v>44506</c:v>
                </c:pt>
                <c:pt idx="1940">
                  <c:v>44507</c:v>
                </c:pt>
                <c:pt idx="1941">
                  <c:v>44508</c:v>
                </c:pt>
                <c:pt idx="1942">
                  <c:v>44509</c:v>
                </c:pt>
                <c:pt idx="1943">
                  <c:v>44510</c:v>
                </c:pt>
                <c:pt idx="1944">
                  <c:v>44511</c:v>
                </c:pt>
                <c:pt idx="1945">
                  <c:v>44512</c:v>
                </c:pt>
                <c:pt idx="1946">
                  <c:v>44513</c:v>
                </c:pt>
                <c:pt idx="1947">
                  <c:v>44514</c:v>
                </c:pt>
                <c:pt idx="1948">
                  <c:v>44515</c:v>
                </c:pt>
                <c:pt idx="1949">
                  <c:v>44516</c:v>
                </c:pt>
                <c:pt idx="1950">
                  <c:v>44517</c:v>
                </c:pt>
                <c:pt idx="1951">
                  <c:v>44518</c:v>
                </c:pt>
                <c:pt idx="1952">
                  <c:v>44519</c:v>
                </c:pt>
                <c:pt idx="1953">
                  <c:v>44520</c:v>
                </c:pt>
                <c:pt idx="1954">
                  <c:v>44521</c:v>
                </c:pt>
                <c:pt idx="1955">
                  <c:v>44522</c:v>
                </c:pt>
                <c:pt idx="1956">
                  <c:v>44523</c:v>
                </c:pt>
                <c:pt idx="1957">
                  <c:v>44524</c:v>
                </c:pt>
                <c:pt idx="1958">
                  <c:v>44525</c:v>
                </c:pt>
                <c:pt idx="1959">
                  <c:v>44526</c:v>
                </c:pt>
                <c:pt idx="1960">
                  <c:v>44527</c:v>
                </c:pt>
                <c:pt idx="1961">
                  <c:v>44528</c:v>
                </c:pt>
                <c:pt idx="1962">
                  <c:v>44529</c:v>
                </c:pt>
                <c:pt idx="1963">
                  <c:v>44530</c:v>
                </c:pt>
                <c:pt idx="1964">
                  <c:v>44531</c:v>
                </c:pt>
                <c:pt idx="1965">
                  <c:v>44532</c:v>
                </c:pt>
                <c:pt idx="1966">
                  <c:v>44533</c:v>
                </c:pt>
                <c:pt idx="1967">
                  <c:v>44534</c:v>
                </c:pt>
                <c:pt idx="1968">
                  <c:v>44535</c:v>
                </c:pt>
                <c:pt idx="1969">
                  <c:v>44536</c:v>
                </c:pt>
                <c:pt idx="1970">
                  <c:v>44537</c:v>
                </c:pt>
                <c:pt idx="1971">
                  <c:v>44538</c:v>
                </c:pt>
                <c:pt idx="1972">
                  <c:v>44539</c:v>
                </c:pt>
                <c:pt idx="1973">
                  <c:v>44540</c:v>
                </c:pt>
                <c:pt idx="1974">
                  <c:v>44541</c:v>
                </c:pt>
                <c:pt idx="1975">
                  <c:v>44542</c:v>
                </c:pt>
                <c:pt idx="1976">
                  <c:v>44543</c:v>
                </c:pt>
                <c:pt idx="1977">
                  <c:v>44544</c:v>
                </c:pt>
                <c:pt idx="1978">
                  <c:v>44545</c:v>
                </c:pt>
                <c:pt idx="1979">
                  <c:v>44546</c:v>
                </c:pt>
                <c:pt idx="1980">
                  <c:v>44547</c:v>
                </c:pt>
                <c:pt idx="1981">
                  <c:v>44548</c:v>
                </c:pt>
                <c:pt idx="1982">
                  <c:v>44549</c:v>
                </c:pt>
                <c:pt idx="1983">
                  <c:v>44550</c:v>
                </c:pt>
                <c:pt idx="1984">
                  <c:v>44551</c:v>
                </c:pt>
                <c:pt idx="1985">
                  <c:v>44552</c:v>
                </c:pt>
                <c:pt idx="1986">
                  <c:v>44553</c:v>
                </c:pt>
                <c:pt idx="1987">
                  <c:v>44554</c:v>
                </c:pt>
                <c:pt idx="1988">
                  <c:v>44555</c:v>
                </c:pt>
                <c:pt idx="1989">
                  <c:v>44556</c:v>
                </c:pt>
                <c:pt idx="1990">
                  <c:v>44557</c:v>
                </c:pt>
                <c:pt idx="1991">
                  <c:v>44558</c:v>
                </c:pt>
                <c:pt idx="1992">
                  <c:v>44559</c:v>
                </c:pt>
                <c:pt idx="1993">
                  <c:v>44560</c:v>
                </c:pt>
                <c:pt idx="1994">
                  <c:v>44561</c:v>
                </c:pt>
                <c:pt idx="1995">
                  <c:v>44562</c:v>
                </c:pt>
                <c:pt idx="1996">
                  <c:v>44563</c:v>
                </c:pt>
                <c:pt idx="1997">
                  <c:v>44564</c:v>
                </c:pt>
                <c:pt idx="1998">
                  <c:v>44565</c:v>
                </c:pt>
                <c:pt idx="1999">
                  <c:v>44566</c:v>
                </c:pt>
                <c:pt idx="2000">
                  <c:v>44567</c:v>
                </c:pt>
                <c:pt idx="2001">
                  <c:v>44568</c:v>
                </c:pt>
                <c:pt idx="2002">
                  <c:v>44569</c:v>
                </c:pt>
                <c:pt idx="2003">
                  <c:v>44570</c:v>
                </c:pt>
                <c:pt idx="2004">
                  <c:v>44571</c:v>
                </c:pt>
                <c:pt idx="2005">
                  <c:v>44572</c:v>
                </c:pt>
                <c:pt idx="2006">
                  <c:v>44573</c:v>
                </c:pt>
                <c:pt idx="2007">
                  <c:v>44574</c:v>
                </c:pt>
                <c:pt idx="2008">
                  <c:v>44575</c:v>
                </c:pt>
                <c:pt idx="2009">
                  <c:v>44576</c:v>
                </c:pt>
                <c:pt idx="2010">
                  <c:v>44577</c:v>
                </c:pt>
                <c:pt idx="2011">
                  <c:v>44578</c:v>
                </c:pt>
                <c:pt idx="2012">
                  <c:v>44579</c:v>
                </c:pt>
                <c:pt idx="2013">
                  <c:v>44580</c:v>
                </c:pt>
                <c:pt idx="2014">
                  <c:v>44581</c:v>
                </c:pt>
                <c:pt idx="2015">
                  <c:v>44582</c:v>
                </c:pt>
                <c:pt idx="2016">
                  <c:v>44583</c:v>
                </c:pt>
                <c:pt idx="2017">
                  <c:v>44584</c:v>
                </c:pt>
                <c:pt idx="2018">
                  <c:v>44585</c:v>
                </c:pt>
                <c:pt idx="2019">
                  <c:v>44586</c:v>
                </c:pt>
                <c:pt idx="2020">
                  <c:v>44587</c:v>
                </c:pt>
                <c:pt idx="2021">
                  <c:v>44588</c:v>
                </c:pt>
                <c:pt idx="2022">
                  <c:v>44589</c:v>
                </c:pt>
                <c:pt idx="2023">
                  <c:v>44590</c:v>
                </c:pt>
                <c:pt idx="2024">
                  <c:v>44591</c:v>
                </c:pt>
                <c:pt idx="2025">
                  <c:v>44592</c:v>
                </c:pt>
                <c:pt idx="2026">
                  <c:v>44593</c:v>
                </c:pt>
                <c:pt idx="2027">
                  <c:v>44594</c:v>
                </c:pt>
                <c:pt idx="2028">
                  <c:v>44595</c:v>
                </c:pt>
                <c:pt idx="2029">
                  <c:v>44596</c:v>
                </c:pt>
                <c:pt idx="2030">
                  <c:v>44597</c:v>
                </c:pt>
                <c:pt idx="2031">
                  <c:v>44598</c:v>
                </c:pt>
                <c:pt idx="2032">
                  <c:v>44599</c:v>
                </c:pt>
                <c:pt idx="2033">
                  <c:v>44600</c:v>
                </c:pt>
                <c:pt idx="2034">
                  <c:v>44601</c:v>
                </c:pt>
                <c:pt idx="2035">
                  <c:v>44602</c:v>
                </c:pt>
                <c:pt idx="2036">
                  <c:v>44603</c:v>
                </c:pt>
                <c:pt idx="2037">
                  <c:v>44604</c:v>
                </c:pt>
                <c:pt idx="2038">
                  <c:v>44605</c:v>
                </c:pt>
                <c:pt idx="2039">
                  <c:v>44606</c:v>
                </c:pt>
                <c:pt idx="2040">
                  <c:v>44607</c:v>
                </c:pt>
                <c:pt idx="2041">
                  <c:v>44608</c:v>
                </c:pt>
                <c:pt idx="2042">
                  <c:v>44609</c:v>
                </c:pt>
                <c:pt idx="2043">
                  <c:v>44610</c:v>
                </c:pt>
                <c:pt idx="2044">
                  <c:v>44611</c:v>
                </c:pt>
                <c:pt idx="2045">
                  <c:v>44612</c:v>
                </c:pt>
                <c:pt idx="2046">
                  <c:v>44613</c:v>
                </c:pt>
                <c:pt idx="2047">
                  <c:v>44614</c:v>
                </c:pt>
                <c:pt idx="2048">
                  <c:v>44615</c:v>
                </c:pt>
                <c:pt idx="2049">
                  <c:v>44616</c:v>
                </c:pt>
                <c:pt idx="2050">
                  <c:v>44617</c:v>
                </c:pt>
                <c:pt idx="2051">
                  <c:v>44618</c:v>
                </c:pt>
                <c:pt idx="2052">
                  <c:v>44619</c:v>
                </c:pt>
                <c:pt idx="2053">
                  <c:v>44620</c:v>
                </c:pt>
                <c:pt idx="2054">
                  <c:v>44621</c:v>
                </c:pt>
                <c:pt idx="2055">
                  <c:v>44622</c:v>
                </c:pt>
                <c:pt idx="2056">
                  <c:v>44623</c:v>
                </c:pt>
                <c:pt idx="2057">
                  <c:v>44624</c:v>
                </c:pt>
                <c:pt idx="2058">
                  <c:v>44625</c:v>
                </c:pt>
                <c:pt idx="2059">
                  <c:v>44626</c:v>
                </c:pt>
                <c:pt idx="2060">
                  <c:v>44627</c:v>
                </c:pt>
                <c:pt idx="2061">
                  <c:v>44628</c:v>
                </c:pt>
                <c:pt idx="2062">
                  <c:v>44629</c:v>
                </c:pt>
                <c:pt idx="2063">
                  <c:v>44630</c:v>
                </c:pt>
                <c:pt idx="2064">
                  <c:v>44631</c:v>
                </c:pt>
                <c:pt idx="2065">
                  <c:v>44632</c:v>
                </c:pt>
                <c:pt idx="2066">
                  <c:v>44633</c:v>
                </c:pt>
                <c:pt idx="2067">
                  <c:v>44634</c:v>
                </c:pt>
                <c:pt idx="2068">
                  <c:v>44635</c:v>
                </c:pt>
                <c:pt idx="2069">
                  <c:v>44636</c:v>
                </c:pt>
                <c:pt idx="2070">
                  <c:v>44637</c:v>
                </c:pt>
                <c:pt idx="2071">
                  <c:v>44638</c:v>
                </c:pt>
                <c:pt idx="2072">
                  <c:v>44639</c:v>
                </c:pt>
                <c:pt idx="2073">
                  <c:v>44640</c:v>
                </c:pt>
                <c:pt idx="2074">
                  <c:v>44641</c:v>
                </c:pt>
                <c:pt idx="2075">
                  <c:v>44642</c:v>
                </c:pt>
                <c:pt idx="2076">
                  <c:v>44643</c:v>
                </c:pt>
                <c:pt idx="2077">
                  <c:v>44644</c:v>
                </c:pt>
                <c:pt idx="2078">
                  <c:v>44645</c:v>
                </c:pt>
                <c:pt idx="2079">
                  <c:v>44646</c:v>
                </c:pt>
                <c:pt idx="2080">
                  <c:v>44647</c:v>
                </c:pt>
                <c:pt idx="2081">
                  <c:v>44648</c:v>
                </c:pt>
                <c:pt idx="2082">
                  <c:v>44649</c:v>
                </c:pt>
                <c:pt idx="2083">
                  <c:v>44650</c:v>
                </c:pt>
                <c:pt idx="2084">
                  <c:v>44651</c:v>
                </c:pt>
                <c:pt idx="2085">
                  <c:v>44652</c:v>
                </c:pt>
                <c:pt idx="2086">
                  <c:v>44653</c:v>
                </c:pt>
                <c:pt idx="2087">
                  <c:v>44654</c:v>
                </c:pt>
                <c:pt idx="2088">
                  <c:v>44655</c:v>
                </c:pt>
                <c:pt idx="2089">
                  <c:v>44656</c:v>
                </c:pt>
                <c:pt idx="2090">
                  <c:v>44657</c:v>
                </c:pt>
                <c:pt idx="2091">
                  <c:v>44658</c:v>
                </c:pt>
                <c:pt idx="2092">
                  <c:v>44659</c:v>
                </c:pt>
                <c:pt idx="2093">
                  <c:v>44660</c:v>
                </c:pt>
                <c:pt idx="2094">
                  <c:v>44661</c:v>
                </c:pt>
                <c:pt idx="2095">
                  <c:v>44662</c:v>
                </c:pt>
                <c:pt idx="2096">
                  <c:v>44663</c:v>
                </c:pt>
                <c:pt idx="2097">
                  <c:v>44664</c:v>
                </c:pt>
                <c:pt idx="2098">
                  <c:v>44665</c:v>
                </c:pt>
                <c:pt idx="2099">
                  <c:v>44666</c:v>
                </c:pt>
                <c:pt idx="2100">
                  <c:v>44667</c:v>
                </c:pt>
                <c:pt idx="2101">
                  <c:v>44668</c:v>
                </c:pt>
                <c:pt idx="2102">
                  <c:v>44669</c:v>
                </c:pt>
                <c:pt idx="2103">
                  <c:v>44670</c:v>
                </c:pt>
                <c:pt idx="2104">
                  <c:v>44671</c:v>
                </c:pt>
                <c:pt idx="2105">
                  <c:v>44672</c:v>
                </c:pt>
                <c:pt idx="2106">
                  <c:v>44673</c:v>
                </c:pt>
                <c:pt idx="2107">
                  <c:v>44674</c:v>
                </c:pt>
                <c:pt idx="2108">
                  <c:v>44675</c:v>
                </c:pt>
                <c:pt idx="2109">
                  <c:v>44676</c:v>
                </c:pt>
                <c:pt idx="2110">
                  <c:v>44677</c:v>
                </c:pt>
                <c:pt idx="2111">
                  <c:v>44678</c:v>
                </c:pt>
                <c:pt idx="2112">
                  <c:v>44679</c:v>
                </c:pt>
                <c:pt idx="2113">
                  <c:v>44680</c:v>
                </c:pt>
                <c:pt idx="2114">
                  <c:v>44681</c:v>
                </c:pt>
                <c:pt idx="2115">
                  <c:v>44682</c:v>
                </c:pt>
                <c:pt idx="2116">
                  <c:v>44683</c:v>
                </c:pt>
                <c:pt idx="2117">
                  <c:v>44684</c:v>
                </c:pt>
                <c:pt idx="2118">
                  <c:v>44685</c:v>
                </c:pt>
                <c:pt idx="2119">
                  <c:v>44686</c:v>
                </c:pt>
                <c:pt idx="2120">
                  <c:v>44687</c:v>
                </c:pt>
                <c:pt idx="2121">
                  <c:v>44688</c:v>
                </c:pt>
                <c:pt idx="2122">
                  <c:v>44689</c:v>
                </c:pt>
                <c:pt idx="2123">
                  <c:v>44690</c:v>
                </c:pt>
                <c:pt idx="2124">
                  <c:v>44691</c:v>
                </c:pt>
                <c:pt idx="2125">
                  <c:v>44692</c:v>
                </c:pt>
                <c:pt idx="2126">
                  <c:v>44693</c:v>
                </c:pt>
                <c:pt idx="2127">
                  <c:v>44694</c:v>
                </c:pt>
                <c:pt idx="2128">
                  <c:v>44695</c:v>
                </c:pt>
                <c:pt idx="2129">
                  <c:v>44696</c:v>
                </c:pt>
                <c:pt idx="2130">
                  <c:v>44697</c:v>
                </c:pt>
                <c:pt idx="2131">
                  <c:v>44698</c:v>
                </c:pt>
                <c:pt idx="2132">
                  <c:v>44699</c:v>
                </c:pt>
                <c:pt idx="2133">
                  <c:v>44700</c:v>
                </c:pt>
                <c:pt idx="2134">
                  <c:v>44701</c:v>
                </c:pt>
                <c:pt idx="2135">
                  <c:v>44702</c:v>
                </c:pt>
                <c:pt idx="2136">
                  <c:v>44703</c:v>
                </c:pt>
                <c:pt idx="2137">
                  <c:v>44704</c:v>
                </c:pt>
                <c:pt idx="2138">
                  <c:v>44705</c:v>
                </c:pt>
              </c:numCache>
            </c:numRef>
          </c:cat>
          <c:val>
            <c:numRef>
              <c:f>Sheet1!$B$2:$B$2140</c:f>
              <c:numCache>
                <c:formatCode>General</c:formatCode>
                <c:ptCount val="2139"/>
                <c:pt idx="0">
                  <c:v>76</c:v>
                </c:pt>
                <c:pt idx="1">
                  <c:v>76</c:v>
                </c:pt>
                <c:pt idx="2">
                  <c:v>83</c:v>
                </c:pt>
                <c:pt idx="3">
                  <c:v>91</c:v>
                </c:pt>
                <c:pt idx="4">
                  <c:v>94</c:v>
                </c:pt>
                <c:pt idx="5">
                  <c:v>116</c:v>
                </c:pt>
                <c:pt idx="6">
                  <c:v>121</c:v>
                </c:pt>
                <c:pt idx="7">
                  <c:v>127</c:v>
                </c:pt>
                <c:pt idx="8">
                  <c:v>129</c:v>
                </c:pt>
                <c:pt idx="9">
                  <c:v>132</c:v>
                </c:pt>
                <c:pt idx="10">
                  <c:v>133</c:v>
                </c:pt>
                <c:pt idx="11">
                  <c:v>133</c:v>
                </c:pt>
                <c:pt idx="12">
                  <c:v>139</c:v>
                </c:pt>
                <c:pt idx="13">
                  <c:v>147</c:v>
                </c:pt>
                <c:pt idx="14">
                  <c:v>152</c:v>
                </c:pt>
                <c:pt idx="15">
                  <c:v>153</c:v>
                </c:pt>
                <c:pt idx="16">
                  <c:v>156</c:v>
                </c:pt>
                <c:pt idx="17">
                  <c:v>160</c:v>
                </c:pt>
                <c:pt idx="18">
                  <c:v>169</c:v>
                </c:pt>
                <c:pt idx="19">
                  <c:v>170</c:v>
                </c:pt>
                <c:pt idx="20">
                  <c:v>172</c:v>
                </c:pt>
                <c:pt idx="21">
                  <c:v>177</c:v>
                </c:pt>
                <c:pt idx="22">
                  <c:v>178</c:v>
                </c:pt>
                <c:pt idx="23">
                  <c:v>184</c:v>
                </c:pt>
                <c:pt idx="24">
                  <c:v>187</c:v>
                </c:pt>
                <c:pt idx="25">
                  <c:v>188</c:v>
                </c:pt>
                <c:pt idx="26">
                  <c:v>192</c:v>
                </c:pt>
                <c:pt idx="27">
                  <c:v>195</c:v>
                </c:pt>
                <c:pt idx="28">
                  <c:v>202</c:v>
                </c:pt>
                <c:pt idx="29">
                  <c:v>210</c:v>
                </c:pt>
                <c:pt idx="30">
                  <c:v>216</c:v>
                </c:pt>
                <c:pt idx="31">
                  <c:v>219</c:v>
                </c:pt>
                <c:pt idx="32">
                  <c:v>219</c:v>
                </c:pt>
                <c:pt idx="33">
                  <c:v>222</c:v>
                </c:pt>
                <c:pt idx="34">
                  <c:v>226</c:v>
                </c:pt>
                <c:pt idx="35">
                  <c:v>227</c:v>
                </c:pt>
                <c:pt idx="36">
                  <c:v>227</c:v>
                </c:pt>
                <c:pt idx="37">
                  <c:v>227</c:v>
                </c:pt>
                <c:pt idx="38">
                  <c:v>228</c:v>
                </c:pt>
                <c:pt idx="39">
                  <c:v>230</c:v>
                </c:pt>
                <c:pt idx="40">
                  <c:v>233</c:v>
                </c:pt>
                <c:pt idx="41">
                  <c:v>233</c:v>
                </c:pt>
                <c:pt idx="42">
                  <c:v>233</c:v>
                </c:pt>
                <c:pt idx="43">
                  <c:v>235</c:v>
                </c:pt>
                <c:pt idx="44">
                  <c:v>236</c:v>
                </c:pt>
                <c:pt idx="45">
                  <c:v>237</c:v>
                </c:pt>
                <c:pt idx="46">
                  <c:v>238</c:v>
                </c:pt>
                <c:pt idx="47">
                  <c:v>240</c:v>
                </c:pt>
                <c:pt idx="48">
                  <c:v>244</c:v>
                </c:pt>
                <c:pt idx="49">
                  <c:v>247</c:v>
                </c:pt>
                <c:pt idx="50">
                  <c:v>249</c:v>
                </c:pt>
                <c:pt idx="51">
                  <c:v>251</c:v>
                </c:pt>
                <c:pt idx="52">
                  <c:v>252</c:v>
                </c:pt>
                <c:pt idx="53">
                  <c:v>252</c:v>
                </c:pt>
                <c:pt idx="54">
                  <c:v>254</c:v>
                </c:pt>
                <c:pt idx="55">
                  <c:v>254</c:v>
                </c:pt>
                <c:pt idx="56">
                  <c:v>255</c:v>
                </c:pt>
                <c:pt idx="57">
                  <c:v>257</c:v>
                </c:pt>
                <c:pt idx="58">
                  <c:v>258</c:v>
                </c:pt>
                <c:pt idx="59">
                  <c:v>260</c:v>
                </c:pt>
                <c:pt idx="60">
                  <c:v>261</c:v>
                </c:pt>
                <c:pt idx="61">
                  <c:v>262</c:v>
                </c:pt>
                <c:pt idx="62">
                  <c:v>262</c:v>
                </c:pt>
                <c:pt idx="63">
                  <c:v>262</c:v>
                </c:pt>
                <c:pt idx="64">
                  <c:v>262</c:v>
                </c:pt>
                <c:pt idx="65">
                  <c:v>262</c:v>
                </c:pt>
                <c:pt idx="66">
                  <c:v>263</c:v>
                </c:pt>
                <c:pt idx="67">
                  <c:v>263</c:v>
                </c:pt>
                <c:pt idx="68">
                  <c:v>266</c:v>
                </c:pt>
                <c:pt idx="69">
                  <c:v>269</c:v>
                </c:pt>
                <c:pt idx="70">
                  <c:v>272</c:v>
                </c:pt>
                <c:pt idx="71">
                  <c:v>272</c:v>
                </c:pt>
                <c:pt idx="72">
                  <c:v>274</c:v>
                </c:pt>
                <c:pt idx="73">
                  <c:v>275</c:v>
                </c:pt>
                <c:pt idx="74">
                  <c:v>275</c:v>
                </c:pt>
                <c:pt idx="75">
                  <c:v>277</c:v>
                </c:pt>
                <c:pt idx="76">
                  <c:v>279</c:v>
                </c:pt>
                <c:pt idx="77">
                  <c:v>279</c:v>
                </c:pt>
                <c:pt idx="78">
                  <c:v>279</c:v>
                </c:pt>
                <c:pt idx="79">
                  <c:v>279</c:v>
                </c:pt>
                <c:pt idx="80">
                  <c:v>279</c:v>
                </c:pt>
                <c:pt idx="81">
                  <c:v>279</c:v>
                </c:pt>
                <c:pt idx="82">
                  <c:v>281</c:v>
                </c:pt>
                <c:pt idx="83">
                  <c:v>283</c:v>
                </c:pt>
                <c:pt idx="84">
                  <c:v>283</c:v>
                </c:pt>
                <c:pt idx="85">
                  <c:v>283</c:v>
                </c:pt>
                <c:pt idx="86">
                  <c:v>285</c:v>
                </c:pt>
                <c:pt idx="87">
                  <c:v>286</c:v>
                </c:pt>
                <c:pt idx="88">
                  <c:v>287</c:v>
                </c:pt>
                <c:pt idx="89">
                  <c:v>288</c:v>
                </c:pt>
                <c:pt idx="90">
                  <c:v>291</c:v>
                </c:pt>
                <c:pt idx="91">
                  <c:v>291</c:v>
                </c:pt>
                <c:pt idx="92">
                  <c:v>291</c:v>
                </c:pt>
                <c:pt idx="93">
                  <c:v>292</c:v>
                </c:pt>
                <c:pt idx="94">
                  <c:v>293</c:v>
                </c:pt>
                <c:pt idx="95">
                  <c:v>293</c:v>
                </c:pt>
                <c:pt idx="96">
                  <c:v>293</c:v>
                </c:pt>
                <c:pt idx="97">
                  <c:v>293</c:v>
                </c:pt>
                <c:pt idx="98">
                  <c:v>293</c:v>
                </c:pt>
                <c:pt idx="99">
                  <c:v>294</c:v>
                </c:pt>
                <c:pt idx="100">
                  <c:v>293</c:v>
                </c:pt>
                <c:pt idx="101">
                  <c:v>294</c:v>
                </c:pt>
                <c:pt idx="102">
                  <c:v>296</c:v>
                </c:pt>
                <c:pt idx="103">
                  <c:v>297</c:v>
                </c:pt>
                <c:pt idx="104">
                  <c:v>298</c:v>
                </c:pt>
                <c:pt idx="105">
                  <c:v>304</c:v>
                </c:pt>
                <c:pt idx="106">
                  <c:v>305</c:v>
                </c:pt>
                <c:pt idx="107">
                  <c:v>306</c:v>
                </c:pt>
                <c:pt idx="108">
                  <c:v>312</c:v>
                </c:pt>
                <c:pt idx="109">
                  <c:v>347</c:v>
                </c:pt>
                <c:pt idx="110">
                  <c:v>363</c:v>
                </c:pt>
                <c:pt idx="111">
                  <c:v>412</c:v>
                </c:pt>
                <c:pt idx="112">
                  <c:v>447</c:v>
                </c:pt>
                <c:pt idx="113">
                  <c:v>480</c:v>
                </c:pt>
                <c:pt idx="114">
                  <c:v>522</c:v>
                </c:pt>
                <c:pt idx="115">
                  <c:v>569</c:v>
                </c:pt>
                <c:pt idx="116">
                  <c:v>587</c:v>
                </c:pt>
                <c:pt idx="117">
                  <c:v>593</c:v>
                </c:pt>
                <c:pt idx="118">
                  <c:v>598</c:v>
                </c:pt>
                <c:pt idx="119">
                  <c:v>602</c:v>
                </c:pt>
                <c:pt idx="120">
                  <c:v>606</c:v>
                </c:pt>
                <c:pt idx="121">
                  <c:v>606</c:v>
                </c:pt>
                <c:pt idx="122">
                  <c:v>606</c:v>
                </c:pt>
                <c:pt idx="123">
                  <c:v>606</c:v>
                </c:pt>
                <c:pt idx="124">
                  <c:v>609</c:v>
                </c:pt>
                <c:pt idx="125">
                  <c:v>609</c:v>
                </c:pt>
                <c:pt idx="126">
                  <c:v>609</c:v>
                </c:pt>
                <c:pt idx="127">
                  <c:v>609</c:v>
                </c:pt>
                <c:pt idx="128">
                  <c:v>610</c:v>
                </c:pt>
                <c:pt idx="129">
                  <c:v>610</c:v>
                </c:pt>
                <c:pt idx="130">
                  <c:v>612</c:v>
                </c:pt>
                <c:pt idx="131">
                  <c:v>612</c:v>
                </c:pt>
                <c:pt idx="132">
                  <c:v>612</c:v>
                </c:pt>
                <c:pt idx="133">
                  <c:v>611</c:v>
                </c:pt>
                <c:pt idx="134">
                  <c:v>611</c:v>
                </c:pt>
                <c:pt idx="135">
                  <c:v>611</c:v>
                </c:pt>
                <c:pt idx="136">
                  <c:v>611</c:v>
                </c:pt>
                <c:pt idx="137">
                  <c:v>611</c:v>
                </c:pt>
                <c:pt idx="138">
                  <c:v>613</c:v>
                </c:pt>
                <c:pt idx="139">
                  <c:v>614</c:v>
                </c:pt>
                <c:pt idx="140">
                  <c:v>620</c:v>
                </c:pt>
                <c:pt idx="141">
                  <c:v>624</c:v>
                </c:pt>
                <c:pt idx="142">
                  <c:v>629</c:v>
                </c:pt>
                <c:pt idx="143">
                  <c:v>638</c:v>
                </c:pt>
                <c:pt idx="144">
                  <c:v>643</c:v>
                </c:pt>
                <c:pt idx="145">
                  <c:v>646</c:v>
                </c:pt>
                <c:pt idx="146">
                  <c:v>650</c:v>
                </c:pt>
                <c:pt idx="147">
                  <c:v>650</c:v>
                </c:pt>
                <c:pt idx="148">
                  <c:v>651</c:v>
                </c:pt>
                <c:pt idx="149">
                  <c:v>654</c:v>
                </c:pt>
                <c:pt idx="150">
                  <c:v>656</c:v>
                </c:pt>
                <c:pt idx="151">
                  <c:v>657</c:v>
                </c:pt>
                <c:pt idx="152">
                  <c:v>658</c:v>
                </c:pt>
                <c:pt idx="153">
                  <c:v>658</c:v>
                </c:pt>
                <c:pt idx="154">
                  <c:v>658</c:v>
                </c:pt>
                <c:pt idx="155">
                  <c:v>658</c:v>
                </c:pt>
                <c:pt idx="156">
                  <c:v>658</c:v>
                </c:pt>
                <c:pt idx="157">
                  <c:v>658</c:v>
                </c:pt>
                <c:pt idx="158">
                  <c:v>659</c:v>
                </c:pt>
                <c:pt idx="159">
                  <c:v>666</c:v>
                </c:pt>
                <c:pt idx="160">
                  <c:v>666</c:v>
                </c:pt>
                <c:pt idx="161">
                  <c:v>668</c:v>
                </c:pt>
                <c:pt idx="162">
                  <c:v>671</c:v>
                </c:pt>
                <c:pt idx="163">
                  <c:v>673</c:v>
                </c:pt>
                <c:pt idx="164">
                  <c:v>673</c:v>
                </c:pt>
                <c:pt idx="165">
                  <c:v>675</c:v>
                </c:pt>
                <c:pt idx="166">
                  <c:v>676</c:v>
                </c:pt>
                <c:pt idx="167">
                  <c:v>677</c:v>
                </c:pt>
                <c:pt idx="168">
                  <c:v>677</c:v>
                </c:pt>
                <c:pt idx="169">
                  <c:v>677</c:v>
                </c:pt>
                <c:pt idx="170">
                  <c:v>679</c:v>
                </c:pt>
                <c:pt idx="171">
                  <c:v>679</c:v>
                </c:pt>
                <c:pt idx="172">
                  <c:v>679</c:v>
                </c:pt>
                <c:pt idx="173">
                  <c:v>679</c:v>
                </c:pt>
                <c:pt idx="174">
                  <c:v>679</c:v>
                </c:pt>
                <c:pt idx="175">
                  <c:v>680</c:v>
                </c:pt>
                <c:pt idx="176">
                  <c:v>682</c:v>
                </c:pt>
                <c:pt idx="177">
                  <c:v>682</c:v>
                </c:pt>
                <c:pt idx="178">
                  <c:v>682</c:v>
                </c:pt>
                <c:pt idx="179">
                  <c:v>682</c:v>
                </c:pt>
                <c:pt idx="180">
                  <c:v>683</c:v>
                </c:pt>
                <c:pt idx="181">
                  <c:v>683</c:v>
                </c:pt>
                <c:pt idx="182">
                  <c:v>684</c:v>
                </c:pt>
                <c:pt idx="183">
                  <c:v>687</c:v>
                </c:pt>
                <c:pt idx="184">
                  <c:v>690</c:v>
                </c:pt>
                <c:pt idx="185">
                  <c:v>691</c:v>
                </c:pt>
                <c:pt idx="186">
                  <c:v>693</c:v>
                </c:pt>
                <c:pt idx="187">
                  <c:v>694</c:v>
                </c:pt>
                <c:pt idx="188">
                  <c:v>696</c:v>
                </c:pt>
                <c:pt idx="189">
                  <c:v>697</c:v>
                </c:pt>
                <c:pt idx="190">
                  <c:v>697</c:v>
                </c:pt>
                <c:pt idx="191">
                  <c:v>697</c:v>
                </c:pt>
                <c:pt idx="192">
                  <c:v>698</c:v>
                </c:pt>
                <c:pt idx="193">
                  <c:v>700</c:v>
                </c:pt>
                <c:pt idx="194">
                  <c:v>700</c:v>
                </c:pt>
                <c:pt idx="195">
                  <c:v>702</c:v>
                </c:pt>
                <c:pt idx="196">
                  <c:v>703</c:v>
                </c:pt>
                <c:pt idx="197">
                  <c:v>704</c:v>
                </c:pt>
                <c:pt idx="198">
                  <c:v>704</c:v>
                </c:pt>
                <c:pt idx="199">
                  <c:v>705</c:v>
                </c:pt>
                <c:pt idx="200">
                  <c:v>705</c:v>
                </c:pt>
                <c:pt idx="201">
                  <c:v>705</c:v>
                </c:pt>
                <c:pt idx="202">
                  <c:v>706</c:v>
                </c:pt>
                <c:pt idx="203">
                  <c:v>705</c:v>
                </c:pt>
                <c:pt idx="204">
                  <c:v>705</c:v>
                </c:pt>
                <c:pt idx="205">
                  <c:v>704</c:v>
                </c:pt>
                <c:pt idx="206">
                  <c:v>705</c:v>
                </c:pt>
                <c:pt idx="207">
                  <c:v>708</c:v>
                </c:pt>
                <c:pt idx="208">
                  <c:v>713</c:v>
                </c:pt>
                <c:pt idx="209">
                  <c:v>715</c:v>
                </c:pt>
                <c:pt idx="210">
                  <c:v>715</c:v>
                </c:pt>
                <c:pt idx="211">
                  <c:v>719</c:v>
                </c:pt>
                <c:pt idx="212">
                  <c:v>724</c:v>
                </c:pt>
                <c:pt idx="213">
                  <c:v>724</c:v>
                </c:pt>
                <c:pt idx="214">
                  <c:v>726</c:v>
                </c:pt>
                <c:pt idx="215">
                  <c:v>729</c:v>
                </c:pt>
                <c:pt idx="216">
                  <c:v>730</c:v>
                </c:pt>
                <c:pt idx="217">
                  <c:v>731</c:v>
                </c:pt>
                <c:pt idx="218">
                  <c:v>732</c:v>
                </c:pt>
                <c:pt idx="219">
                  <c:v>733</c:v>
                </c:pt>
                <c:pt idx="220">
                  <c:v>735</c:v>
                </c:pt>
                <c:pt idx="221">
                  <c:v>737</c:v>
                </c:pt>
                <c:pt idx="222">
                  <c:v>737</c:v>
                </c:pt>
                <c:pt idx="223">
                  <c:v>738</c:v>
                </c:pt>
                <c:pt idx="224">
                  <c:v>741</c:v>
                </c:pt>
                <c:pt idx="225">
                  <c:v>742</c:v>
                </c:pt>
                <c:pt idx="226">
                  <c:v>744</c:v>
                </c:pt>
                <c:pt idx="227">
                  <c:v>746</c:v>
                </c:pt>
                <c:pt idx="228">
                  <c:v>746</c:v>
                </c:pt>
                <c:pt idx="229">
                  <c:v>747</c:v>
                </c:pt>
                <c:pt idx="230">
                  <c:v>747</c:v>
                </c:pt>
                <c:pt idx="231">
                  <c:v>749</c:v>
                </c:pt>
                <c:pt idx="232">
                  <c:v>750</c:v>
                </c:pt>
                <c:pt idx="233">
                  <c:v>751</c:v>
                </c:pt>
                <c:pt idx="234">
                  <c:v>751</c:v>
                </c:pt>
                <c:pt idx="235">
                  <c:v>753</c:v>
                </c:pt>
                <c:pt idx="236">
                  <c:v>756</c:v>
                </c:pt>
                <c:pt idx="237">
                  <c:v>756</c:v>
                </c:pt>
                <c:pt idx="238">
                  <c:v>762</c:v>
                </c:pt>
                <c:pt idx="239">
                  <c:v>763</c:v>
                </c:pt>
                <c:pt idx="240">
                  <c:v>764</c:v>
                </c:pt>
                <c:pt idx="241">
                  <c:v>764</c:v>
                </c:pt>
                <c:pt idx="242">
                  <c:v>763</c:v>
                </c:pt>
                <c:pt idx="243">
                  <c:v>766</c:v>
                </c:pt>
                <c:pt idx="244">
                  <c:v>771</c:v>
                </c:pt>
                <c:pt idx="245">
                  <c:v>776</c:v>
                </c:pt>
                <c:pt idx="246">
                  <c:v>778</c:v>
                </c:pt>
                <c:pt idx="247">
                  <c:v>780</c:v>
                </c:pt>
                <c:pt idx="248">
                  <c:v>783</c:v>
                </c:pt>
                <c:pt idx="249">
                  <c:v>783</c:v>
                </c:pt>
                <c:pt idx="250">
                  <c:v>785</c:v>
                </c:pt>
                <c:pt idx="251">
                  <c:v>785</c:v>
                </c:pt>
                <c:pt idx="252">
                  <c:v>790</c:v>
                </c:pt>
                <c:pt idx="253">
                  <c:v>800</c:v>
                </c:pt>
                <c:pt idx="254">
                  <c:v>808</c:v>
                </c:pt>
                <c:pt idx="255">
                  <c:v>818</c:v>
                </c:pt>
                <c:pt idx="256">
                  <c:v>822</c:v>
                </c:pt>
                <c:pt idx="257">
                  <c:v>830</c:v>
                </c:pt>
                <c:pt idx="258">
                  <c:v>848</c:v>
                </c:pt>
                <c:pt idx="259">
                  <c:v>862</c:v>
                </c:pt>
                <c:pt idx="260">
                  <c:v>872</c:v>
                </c:pt>
                <c:pt idx="261">
                  <c:v>884</c:v>
                </c:pt>
                <c:pt idx="262">
                  <c:v>891</c:v>
                </c:pt>
                <c:pt idx="263">
                  <c:v>893</c:v>
                </c:pt>
                <c:pt idx="264">
                  <c:v>895</c:v>
                </c:pt>
                <c:pt idx="265">
                  <c:v>897</c:v>
                </c:pt>
                <c:pt idx="266">
                  <c:v>898</c:v>
                </c:pt>
                <c:pt idx="267">
                  <c:v>899</c:v>
                </c:pt>
                <c:pt idx="268">
                  <c:v>899</c:v>
                </c:pt>
                <c:pt idx="269">
                  <c:v>900</c:v>
                </c:pt>
                <c:pt idx="270">
                  <c:v>901</c:v>
                </c:pt>
                <c:pt idx="271">
                  <c:v>902</c:v>
                </c:pt>
                <c:pt idx="272">
                  <c:v>907</c:v>
                </c:pt>
                <c:pt idx="273">
                  <c:v>907</c:v>
                </c:pt>
                <c:pt idx="274">
                  <c:v>908</c:v>
                </c:pt>
                <c:pt idx="275">
                  <c:v>908</c:v>
                </c:pt>
                <c:pt idx="276">
                  <c:v>908</c:v>
                </c:pt>
                <c:pt idx="277">
                  <c:v>909</c:v>
                </c:pt>
                <c:pt idx="278">
                  <c:v>909</c:v>
                </c:pt>
                <c:pt idx="279">
                  <c:v>908</c:v>
                </c:pt>
                <c:pt idx="280">
                  <c:v>909</c:v>
                </c:pt>
                <c:pt idx="281">
                  <c:v>910</c:v>
                </c:pt>
                <c:pt idx="282">
                  <c:v>910</c:v>
                </c:pt>
                <c:pt idx="283">
                  <c:v>912</c:v>
                </c:pt>
                <c:pt idx="284">
                  <c:v>913</c:v>
                </c:pt>
                <c:pt idx="285">
                  <c:v>915</c:v>
                </c:pt>
                <c:pt idx="286">
                  <c:v>916</c:v>
                </c:pt>
                <c:pt idx="287">
                  <c:v>917</c:v>
                </c:pt>
                <c:pt idx="288">
                  <c:v>920</c:v>
                </c:pt>
                <c:pt idx="289">
                  <c:v>920</c:v>
                </c:pt>
                <c:pt idx="290">
                  <c:v>920</c:v>
                </c:pt>
                <c:pt idx="291">
                  <c:v>920</c:v>
                </c:pt>
                <c:pt idx="292">
                  <c:v>921</c:v>
                </c:pt>
                <c:pt idx="293">
                  <c:v>923</c:v>
                </c:pt>
                <c:pt idx="294">
                  <c:v>923</c:v>
                </c:pt>
                <c:pt idx="295">
                  <c:v>923</c:v>
                </c:pt>
                <c:pt idx="296">
                  <c:v>924</c:v>
                </c:pt>
                <c:pt idx="297">
                  <c:v>932</c:v>
                </c:pt>
                <c:pt idx="298">
                  <c:v>933</c:v>
                </c:pt>
                <c:pt idx="299">
                  <c:v>937</c:v>
                </c:pt>
                <c:pt idx="300">
                  <c:v>937</c:v>
                </c:pt>
                <c:pt idx="301">
                  <c:v>938</c:v>
                </c:pt>
                <c:pt idx="302">
                  <c:v>939</c:v>
                </c:pt>
                <c:pt idx="303">
                  <c:v>940</c:v>
                </c:pt>
                <c:pt idx="304">
                  <c:v>940</c:v>
                </c:pt>
                <c:pt idx="305">
                  <c:v>944</c:v>
                </c:pt>
                <c:pt idx="306">
                  <c:v>946</c:v>
                </c:pt>
                <c:pt idx="307">
                  <c:v>947</c:v>
                </c:pt>
                <c:pt idx="308">
                  <c:v>952</c:v>
                </c:pt>
                <c:pt idx="309">
                  <c:v>970</c:v>
                </c:pt>
                <c:pt idx="310">
                  <c:v>1002</c:v>
                </c:pt>
                <c:pt idx="311">
                  <c:v>1026</c:v>
                </c:pt>
                <c:pt idx="312">
                  <c:v>1055</c:v>
                </c:pt>
                <c:pt idx="313">
                  <c:v>1082</c:v>
                </c:pt>
                <c:pt idx="314">
                  <c:v>1104</c:v>
                </c:pt>
                <c:pt idx="315">
                  <c:v>1114</c:v>
                </c:pt>
                <c:pt idx="316">
                  <c:v>1115</c:v>
                </c:pt>
                <c:pt idx="317">
                  <c:v>1115</c:v>
                </c:pt>
                <c:pt idx="318">
                  <c:v>1116</c:v>
                </c:pt>
                <c:pt idx="319">
                  <c:v>1116</c:v>
                </c:pt>
                <c:pt idx="320">
                  <c:v>1116</c:v>
                </c:pt>
                <c:pt idx="321">
                  <c:v>1116</c:v>
                </c:pt>
                <c:pt idx="322">
                  <c:v>1116</c:v>
                </c:pt>
                <c:pt idx="323">
                  <c:v>1117</c:v>
                </c:pt>
                <c:pt idx="324">
                  <c:v>1117</c:v>
                </c:pt>
                <c:pt idx="325">
                  <c:v>1121</c:v>
                </c:pt>
                <c:pt idx="326">
                  <c:v>1121</c:v>
                </c:pt>
                <c:pt idx="327">
                  <c:v>1121</c:v>
                </c:pt>
                <c:pt idx="328">
                  <c:v>1121</c:v>
                </c:pt>
                <c:pt idx="329">
                  <c:v>1120</c:v>
                </c:pt>
                <c:pt idx="330">
                  <c:v>1121</c:v>
                </c:pt>
                <c:pt idx="331">
                  <c:v>1121</c:v>
                </c:pt>
                <c:pt idx="332">
                  <c:v>1121</c:v>
                </c:pt>
                <c:pt idx="333">
                  <c:v>1127</c:v>
                </c:pt>
                <c:pt idx="334">
                  <c:v>1128</c:v>
                </c:pt>
                <c:pt idx="335">
                  <c:v>1128</c:v>
                </c:pt>
                <c:pt idx="336">
                  <c:v>1129</c:v>
                </c:pt>
                <c:pt idx="337">
                  <c:v>1130</c:v>
                </c:pt>
                <c:pt idx="338">
                  <c:v>1131</c:v>
                </c:pt>
                <c:pt idx="339">
                  <c:v>1131</c:v>
                </c:pt>
                <c:pt idx="340">
                  <c:v>1134</c:v>
                </c:pt>
                <c:pt idx="341">
                  <c:v>1138</c:v>
                </c:pt>
                <c:pt idx="342">
                  <c:v>1141</c:v>
                </c:pt>
                <c:pt idx="343">
                  <c:v>1143</c:v>
                </c:pt>
                <c:pt idx="344">
                  <c:v>1144</c:v>
                </c:pt>
                <c:pt idx="345">
                  <c:v>1144</c:v>
                </c:pt>
                <c:pt idx="346">
                  <c:v>1145</c:v>
                </c:pt>
                <c:pt idx="347">
                  <c:v>1147</c:v>
                </c:pt>
                <c:pt idx="348">
                  <c:v>1157</c:v>
                </c:pt>
                <c:pt idx="349">
                  <c:v>1159</c:v>
                </c:pt>
                <c:pt idx="350">
                  <c:v>1162</c:v>
                </c:pt>
                <c:pt idx="351">
                  <c:v>1164</c:v>
                </c:pt>
                <c:pt idx="352">
                  <c:v>1168</c:v>
                </c:pt>
                <c:pt idx="353">
                  <c:v>1169</c:v>
                </c:pt>
                <c:pt idx="354">
                  <c:v>1170</c:v>
                </c:pt>
                <c:pt idx="355">
                  <c:v>1173</c:v>
                </c:pt>
                <c:pt idx="356">
                  <c:v>1176</c:v>
                </c:pt>
                <c:pt idx="357">
                  <c:v>1205</c:v>
                </c:pt>
                <c:pt idx="358">
                  <c:v>1209</c:v>
                </c:pt>
                <c:pt idx="359">
                  <c:v>1211</c:v>
                </c:pt>
                <c:pt idx="360">
                  <c:v>1215</c:v>
                </c:pt>
                <c:pt idx="361">
                  <c:v>1220</c:v>
                </c:pt>
                <c:pt idx="362">
                  <c:v>1223</c:v>
                </c:pt>
                <c:pt idx="363">
                  <c:v>1227</c:v>
                </c:pt>
                <c:pt idx="364">
                  <c:v>1233</c:v>
                </c:pt>
                <c:pt idx="365">
                  <c:v>1240</c:v>
                </c:pt>
                <c:pt idx="366">
                  <c:v>1246</c:v>
                </c:pt>
                <c:pt idx="367">
                  <c:v>1247</c:v>
                </c:pt>
                <c:pt idx="368">
                  <c:v>1247</c:v>
                </c:pt>
                <c:pt idx="369">
                  <c:v>1249</c:v>
                </c:pt>
                <c:pt idx="370">
                  <c:v>1254</c:v>
                </c:pt>
                <c:pt idx="371">
                  <c:v>1256</c:v>
                </c:pt>
                <c:pt idx="372">
                  <c:v>1261</c:v>
                </c:pt>
                <c:pt idx="373">
                  <c:v>1262</c:v>
                </c:pt>
                <c:pt idx="374">
                  <c:v>1265</c:v>
                </c:pt>
                <c:pt idx="375">
                  <c:v>1267</c:v>
                </c:pt>
                <c:pt idx="376">
                  <c:v>1273</c:v>
                </c:pt>
                <c:pt idx="377">
                  <c:v>1278</c:v>
                </c:pt>
                <c:pt idx="378">
                  <c:v>1288</c:v>
                </c:pt>
                <c:pt idx="379">
                  <c:v>1290</c:v>
                </c:pt>
                <c:pt idx="380">
                  <c:v>1290</c:v>
                </c:pt>
                <c:pt idx="381">
                  <c:v>1292</c:v>
                </c:pt>
                <c:pt idx="382">
                  <c:v>1295</c:v>
                </c:pt>
                <c:pt idx="383">
                  <c:v>1303</c:v>
                </c:pt>
                <c:pt idx="384">
                  <c:v>1305</c:v>
                </c:pt>
                <c:pt idx="385">
                  <c:v>1305</c:v>
                </c:pt>
                <c:pt idx="386">
                  <c:v>1307</c:v>
                </c:pt>
                <c:pt idx="387">
                  <c:v>1311</c:v>
                </c:pt>
                <c:pt idx="388">
                  <c:v>1312</c:v>
                </c:pt>
                <c:pt idx="389">
                  <c:v>1313</c:v>
                </c:pt>
                <c:pt idx="390">
                  <c:v>1317</c:v>
                </c:pt>
                <c:pt idx="391">
                  <c:v>1317</c:v>
                </c:pt>
                <c:pt idx="392">
                  <c:v>1319</c:v>
                </c:pt>
                <c:pt idx="393">
                  <c:v>1318</c:v>
                </c:pt>
                <c:pt idx="394">
                  <c:v>1320</c:v>
                </c:pt>
                <c:pt idx="395">
                  <c:v>1321</c:v>
                </c:pt>
                <c:pt idx="396">
                  <c:v>1323</c:v>
                </c:pt>
                <c:pt idx="397">
                  <c:v>1322</c:v>
                </c:pt>
                <c:pt idx="398">
                  <c:v>1327</c:v>
                </c:pt>
                <c:pt idx="399">
                  <c:v>1331</c:v>
                </c:pt>
                <c:pt idx="400">
                  <c:v>1333</c:v>
                </c:pt>
                <c:pt idx="401">
                  <c:v>1335</c:v>
                </c:pt>
                <c:pt idx="402">
                  <c:v>1340</c:v>
                </c:pt>
                <c:pt idx="403">
                  <c:v>1339</c:v>
                </c:pt>
                <c:pt idx="404">
                  <c:v>1339</c:v>
                </c:pt>
                <c:pt idx="405">
                  <c:v>1342</c:v>
                </c:pt>
                <c:pt idx="406">
                  <c:v>1347</c:v>
                </c:pt>
                <c:pt idx="407">
                  <c:v>1349</c:v>
                </c:pt>
                <c:pt idx="408">
                  <c:v>1351</c:v>
                </c:pt>
                <c:pt idx="409">
                  <c:v>1352</c:v>
                </c:pt>
                <c:pt idx="410">
                  <c:v>1353</c:v>
                </c:pt>
                <c:pt idx="411">
                  <c:v>1354</c:v>
                </c:pt>
                <c:pt idx="412">
                  <c:v>1359</c:v>
                </c:pt>
                <c:pt idx="413">
                  <c:v>1360</c:v>
                </c:pt>
                <c:pt idx="414">
                  <c:v>1360</c:v>
                </c:pt>
                <c:pt idx="415">
                  <c:v>1361</c:v>
                </c:pt>
                <c:pt idx="416">
                  <c:v>1363</c:v>
                </c:pt>
                <c:pt idx="417">
                  <c:v>1363</c:v>
                </c:pt>
                <c:pt idx="418">
                  <c:v>1363</c:v>
                </c:pt>
                <c:pt idx="419">
                  <c:v>1365</c:v>
                </c:pt>
                <c:pt idx="420">
                  <c:v>1369</c:v>
                </c:pt>
                <c:pt idx="421">
                  <c:v>1370</c:v>
                </c:pt>
                <c:pt idx="422">
                  <c:v>1372</c:v>
                </c:pt>
                <c:pt idx="423">
                  <c:v>1372</c:v>
                </c:pt>
                <c:pt idx="424">
                  <c:v>1375</c:v>
                </c:pt>
                <c:pt idx="425">
                  <c:v>1376</c:v>
                </c:pt>
                <c:pt idx="426">
                  <c:v>1376</c:v>
                </c:pt>
                <c:pt idx="427">
                  <c:v>1376</c:v>
                </c:pt>
                <c:pt idx="428">
                  <c:v>1376</c:v>
                </c:pt>
                <c:pt idx="429">
                  <c:v>1376</c:v>
                </c:pt>
                <c:pt idx="430">
                  <c:v>1377</c:v>
                </c:pt>
                <c:pt idx="431">
                  <c:v>1379</c:v>
                </c:pt>
                <c:pt idx="432">
                  <c:v>1380</c:v>
                </c:pt>
                <c:pt idx="433">
                  <c:v>1381</c:v>
                </c:pt>
                <c:pt idx="434">
                  <c:v>1382</c:v>
                </c:pt>
                <c:pt idx="435">
                  <c:v>1383</c:v>
                </c:pt>
                <c:pt idx="436">
                  <c:v>1385</c:v>
                </c:pt>
                <c:pt idx="437">
                  <c:v>1385</c:v>
                </c:pt>
                <c:pt idx="438">
                  <c:v>1386</c:v>
                </c:pt>
                <c:pt idx="439">
                  <c:v>1386</c:v>
                </c:pt>
                <c:pt idx="440">
                  <c:v>1388</c:v>
                </c:pt>
                <c:pt idx="441">
                  <c:v>1391</c:v>
                </c:pt>
                <c:pt idx="442">
                  <c:v>1391</c:v>
                </c:pt>
                <c:pt idx="443">
                  <c:v>1391</c:v>
                </c:pt>
                <c:pt idx="444">
                  <c:v>1391</c:v>
                </c:pt>
                <c:pt idx="445">
                  <c:v>1390</c:v>
                </c:pt>
                <c:pt idx="446">
                  <c:v>1390</c:v>
                </c:pt>
                <c:pt idx="447">
                  <c:v>1391</c:v>
                </c:pt>
                <c:pt idx="448">
                  <c:v>1391</c:v>
                </c:pt>
                <c:pt idx="449">
                  <c:v>1392</c:v>
                </c:pt>
                <c:pt idx="450">
                  <c:v>1392</c:v>
                </c:pt>
                <c:pt idx="451">
                  <c:v>1391</c:v>
                </c:pt>
                <c:pt idx="452">
                  <c:v>1391</c:v>
                </c:pt>
                <c:pt idx="453">
                  <c:v>1392</c:v>
                </c:pt>
                <c:pt idx="454">
                  <c:v>1392</c:v>
                </c:pt>
                <c:pt idx="455">
                  <c:v>1393</c:v>
                </c:pt>
                <c:pt idx="456">
                  <c:v>1393</c:v>
                </c:pt>
                <c:pt idx="457">
                  <c:v>1394</c:v>
                </c:pt>
                <c:pt idx="458">
                  <c:v>1396</c:v>
                </c:pt>
                <c:pt idx="459">
                  <c:v>1397</c:v>
                </c:pt>
                <c:pt idx="460">
                  <c:v>1397</c:v>
                </c:pt>
                <c:pt idx="461">
                  <c:v>1398</c:v>
                </c:pt>
                <c:pt idx="462">
                  <c:v>1399</c:v>
                </c:pt>
                <c:pt idx="463">
                  <c:v>1399</c:v>
                </c:pt>
                <c:pt idx="464">
                  <c:v>1400</c:v>
                </c:pt>
                <c:pt idx="465">
                  <c:v>1400</c:v>
                </c:pt>
                <c:pt idx="466">
                  <c:v>1401</c:v>
                </c:pt>
                <c:pt idx="467">
                  <c:v>1401</c:v>
                </c:pt>
                <c:pt idx="468">
                  <c:v>1403</c:v>
                </c:pt>
                <c:pt idx="469">
                  <c:v>1403</c:v>
                </c:pt>
                <c:pt idx="470">
                  <c:v>1403</c:v>
                </c:pt>
                <c:pt idx="471">
                  <c:v>1403</c:v>
                </c:pt>
                <c:pt idx="472">
                  <c:v>1414</c:v>
                </c:pt>
                <c:pt idx="473">
                  <c:v>1422</c:v>
                </c:pt>
                <c:pt idx="474">
                  <c:v>1425</c:v>
                </c:pt>
                <c:pt idx="475">
                  <c:v>1429</c:v>
                </c:pt>
                <c:pt idx="476">
                  <c:v>1444</c:v>
                </c:pt>
                <c:pt idx="477">
                  <c:v>1444</c:v>
                </c:pt>
                <c:pt idx="478">
                  <c:v>1445</c:v>
                </c:pt>
                <c:pt idx="479">
                  <c:v>1446</c:v>
                </c:pt>
                <c:pt idx="480">
                  <c:v>1448</c:v>
                </c:pt>
                <c:pt idx="481">
                  <c:v>1456</c:v>
                </c:pt>
                <c:pt idx="482">
                  <c:v>1462</c:v>
                </c:pt>
                <c:pt idx="483">
                  <c:v>1475</c:v>
                </c:pt>
                <c:pt idx="484">
                  <c:v>1477</c:v>
                </c:pt>
                <c:pt idx="485">
                  <c:v>1477</c:v>
                </c:pt>
                <c:pt idx="486">
                  <c:v>1478</c:v>
                </c:pt>
                <c:pt idx="487">
                  <c:v>1480</c:v>
                </c:pt>
                <c:pt idx="488">
                  <c:v>1489</c:v>
                </c:pt>
                <c:pt idx="489">
                  <c:v>1499</c:v>
                </c:pt>
                <c:pt idx="490">
                  <c:v>1514</c:v>
                </c:pt>
                <c:pt idx="491">
                  <c:v>1514</c:v>
                </c:pt>
                <c:pt idx="492">
                  <c:v>1514</c:v>
                </c:pt>
                <c:pt idx="493">
                  <c:v>1514</c:v>
                </c:pt>
                <c:pt idx="494">
                  <c:v>1515</c:v>
                </c:pt>
                <c:pt idx="495">
                  <c:v>1520</c:v>
                </c:pt>
                <c:pt idx="496">
                  <c:v>1526</c:v>
                </c:pt>
                <c:pt idx="497">
                  <c:v>1531</c:v>
                </c:pt>
                <c:pt idx="498">
                  <c:v>1530</c:v>
                </c:pt>
                <c:pt idx="499">
                  <c:v>1529</c:v>
                </c:pt>
                <c:pt idx="500">
                  <c:v>1529</c:v>
                </c:pt>
                <c:pt idx="501">
                  <c:v>1530</c:v>
                </c:pt>
                <c:pt idx="502">
                  <c:v>1530</c:v>
                </c:pt>
                <c:pt idx="503">
                  <c:v>1534</c:v>
                </c:pt>
                <c:pt idx="504">
                  <c:v>1537</c:v>
                </c:pt>
                <c:pt idx="505">
                  <c:v>1538</c:v>
                </c:pt>
                <c:pt idx="506">
                  <c:v>1539</c:v>
                </c:pt>
                <c:pt idx="507">
                  <c:v>1539</c:v>
                </c:pt>
                <c:pt idx="508">
                  <c:v>1541</c:v>
                </c:pt>
                <c:pt idx="509">
                  <c:v>1543</c:v>
                </c:pt>
                <c:pt idx="510">
                  <c:v>1604</c:v>
                </c:pt>
                <c:pt idx="511">
                  <c:v>1614</c:v>
                </c:pt>
                <c:pt idx="512">
                  <c:v>1619</c:v>
                </c:pt>
                <c:pt idx="513">
                  <c:v>1622</c:v>
                </c:pt>
                <c:pt idx="514">
                  <c:v>1625</c:v>
                </c:pt>
                <c:pt idx="515">
                  <c:v>1632</c:v>
                </c:pt>
                <c:pt idx="516">
                  <c:v>1653</c:v>
                </c:pt>
                <c:pt idx="517">
                  <c:v>1682</c:v>
                </c:pt>
                <c:pt idx="518">
                  <c:v>1703</c:v>
                </c:pt>
                <c:pt idx="519">
                  <c:v>1713</c:v>
                </c:pt>
                <c:pt idx="520">
                  <c:v>1727</c:v>
                </c:pt>
                <c:pt idx="521">
                  <c:v>1763</c:v>
                </c:pt>
                <c:pt idx="522">
                  <c:v>1773</c:v>
                </c:pt>
                <c:pt idx="523">
                  <c:v>1778</c:v>
                </c:pt>
                <c:pt idx="524">
                  <c:v>1807</c:v>
                </c:pt>
                <c:pt idx="525">
                  <c:v>1815</c:v>
                </c:pt>
                <c:pt idx="526">
                  <c:v>1822</c:v>
                </c:pt>
                <c:pt idx="527">
                  <c:v>1826</c:v>
                </c:pt>
                <c:pt idx="528">
                  <c:v>1829</c:v>
                </c:pt>
                <c:pt idx="529">
                  <c:v>1830</c:v>
                </c:pt>
                <c:pt idx="530">
                  <c:v>1830</c:v>
                </c:pt>
                <c:pt idx="531">
                  <c:v>1832</c:v>
                </c:pt>
                <c:pt idx="532">
                  <c:v>1832</c:v>
                </c:pt>
                <c:pt idx="533">
                  <c:v>1832</c:v>
                </c:pt>
                <c:pt idx="534">
                  <c:v>1834</c:v>
                </c:pt>
                <c:pt idx="535">
                  <c:v>1861</c:v>
                </c:pt>
                <c:pt idx="536">
                  <c:v>1862</c:v>
                </c:pt>
                <c:pt idx="537">
                  <c:v>1866</c:v>
                </c:pt>
                <c:pt idx="538">
                  <c:v>1866</c:v>
                </c:pt>
                <c:pt idx="539">
                  <c:v>1866</c:v>
                </c:pt>
                <c:pt idx="540">
                  <c:v>1866</c:v>
                </c:pt>
                <c:pt idx="541">
                  <c:v>1863</c:v>
                </c:pt>
                <c:pt idx="542">
                  <c:v>1865</c:v>
                </c:pt>
                <c:pt idx="543">
                  <c:v>1868</c:v>
                </c:pt>
                <c:pt idx="544">
                  <c:v>1869</c:v>
                </c:pt>
                <c:pt idx="545">
                  <c:v>1871</c:v>
                </c:pt>
                <c:pt idx="546">
                  <c:v>1872</c:v>
                </c:pt>
                <c:pt idx="547">
                  <c:v>1873</c:v>
                </c:pt>
                <c:pt idx="548">
                  <c:v>1871</c:v>
                </c:pt>
                <c:pt idx="549">
                  <c:v>1874</c:v>
                </c:pt>
                <c:pt idx="550">
                  <c:v>1876</c:v>
                </c:pt>
                <c:pt idx="551">
                  <c:v>1876</c:v>
                </c:pt>
                <c:pt idx="552">
                  <c:v>1876</c:v>
                </c:pt>
                <c:pt idx="553">
                  <c:v>1877</c:v>
                </c:pt>
                <c:pt idx="554">
                  <c:v>1878</c:v>
                </c:pt>
                <c:pt idx="555">
                  <c:v>1879</c:v>
                </c:pt>
                <c:pt idx="556">
                  <c:v>1879</c:v>
                </c:pt>
                <c:pt idx="557">
                  <c:v>1881</c:v>
                </c:pt>
                <c:pt idx="558">
                  <c:v>1881</c:v>
                </c:pt>
                <c:pt idx="559">
                  <c:v>1881</c:v>
                </c:pt>
                <c:pt idx="560">
                  <c:v>1881</c:v>
                </c:pt>
                <c:pt idx="561">
                  <c:v>1881</c:v>
                </c:pt>
                <c:pt idx="562">
                  <c:v>1881</c:v>
                </c:pt>
                <c:pt idx="563">
                  <c:v>1881</c:v>
                </c:pt>
                <c:pt idx="564">
                  <c:v>1880</c:v>
                </c:pt>
                <c:pt idx="565">
                  <c:v>1881</c:v>
                </c:pt>
                <c:pt idx="566">
                  <c:v>1882</c:v>
                </c:pt>
                <c:pt idx="567">
                  <c:v>1881</c:v>
                </c:pt>
                <c:pt idx="568">
                  <c:v>1882</c:v>
                </c:pt>
                <c:pt idx="569">
                  <c:v>1884</c:v>
                </c:pt>
                <c:pt idx="570">
                  <c:v>1886</c:v>
                </c:pt>
                <c:pt idx="571">
                  <c:v>1888</c:v>
                </c:pt>
                <c:pt idx="572">
                  <c:v>1890</c:v>
                </c:pt>
                <c:pt idx="573">
                  <c:v>1891</c:v>
                </c:pt>
                <c:pt idx="574">
                  <c:v>1891</c:v>
                </c:pt>
                <c:pt idx="575">
                  <c:v>1892</c:v>
                </c:pt>
                <c:pt idx="576">
                  <c:v>1893</c:v>
                </c:pt>
                <c:pt idx="577">
                  <c:v>1894</c:v>
                </c:pt>
                <c:pt idx="578">
                  <c:v>1901</c:v>
                </c:pt>
                <c:pt idx="579">
                  <c:v>1906</c:v>
                </c:pt>
                <c:pt idx="580">
                  <c:v>1906</c:v>
                </c:pt>
                <c:pt idx="581">
                  <c:v>1906</c:v>
                </c:pt>
                <c:pt idx="582">
                  <c:v>1907</c:v>
                </c:pt>
                <c:pt idx="583">
                  <c:v>1908</c:v>
                </c:pt>
                <c:pt idx="584">
                  <c:v>1908</c:v>
                </c:pt>
                <c:pt idx="585">
                  <c:v>1910</c:v>
                </c:pt>
                <c:pt idx="586">
                  <c:v>1910</c:v>
                </c:pt>
                <c:pt idx="587">
                  <c:v>1910</c:v>
                </c:pt>
                <c:pt idx="588">
                  <c:v>1912</c:v>
                </c:pt>
                <c:pt idx="589">
                  <c:v>1913</c:v>
                </c:pt>
                <c:pt idx="590">
                  <c:v>1914</c:v>
                </c:pt>
                <c:pt idx="591">
                  <c:v>1915</c:v>
                </c:pt>
                <c:pt idx="592">
                  <c:v>1916</c:v>
                </c:pt>
                <c:pt idx="593">
                  <c:v>1917</c:v>
                </c:pt>
                <c:pt idx="594">
                  <c:v>1931</c:v>
                </c:pt>
                <c:pt idx="595">
                  <c:v>1933</c:v>
                </c:pt>
                <c:pt idx="596">
                  <c:v>1934</c:v>
                </c:pt>
                <c:pt idx="597">
                  <c:v>1937</c:v>
                </c:pt>
                <c:pt idx="598">
                  <c:v>1938</c:v>
                </c:pt>
                <c:pt idx="599">
                  <c:v>1940</c:v>
                </c:pt>
                <c:pt idx="600">
                  <c:v>1939</c:v>
                </c:pt>
                <c:pt idx="601">
                  <c:v>1939</c:v>
                </c:pt>
                <c:pt idx="602">
                  <c:v>1939</c:v>
                </c:pt>
                <c:pt idx="603">
                  <c:v>1938</c:v>
                </c:pt>
                <c:pt idx="604">
                  <c:v>1939</c:v>
                </c:pt>
                <c:pt idx="605">
                  <c:v>1938</c:v>
                </c:pt>
                <c:pt idx="606">
                  <c:v>1938</c:v>
                </c:pt>
                <c:pt idx="607">
                  <c:v>1973</c:v>
                </c:pt>
                <c:pt idx="608">
                  <c:v>1984</c:v>
                </c:pt>
                <c:pt idx="609">
                  <c:v>1994</c:v>
                </c:pt>
                <c:pt idx="610">
                  <c:v>1999</c:v>
                </c:pt>
                <c:pt idx="611">
                  <c:v>2001</c:v>
                </c:pt>
                <c:pt idx="612">
                  <c:v>2002</c:v>
                </c:pt>
                <c:pt idx="613">
                  <c:v>2001</c:v>
                </c:pt>
                <c:pt idx="614">
                  <c:v>2003</c:v>
                </c:pt>
                <c:pt idx="615">
                  <c:v>2007</c:v>
                </c:pt>
                <c:pt idx="616">
                  <c:v>2008</c:v>
                </c:pt>
                <c:pt idx="617">
                  <c:v>2011</c:v>
                </c:pt>
                <c:pt idx="618">
                  <c:v>2012</c:v>
                </c:pt>
                <c:pt idx="619">
                  <c:v>2011</c:v>
                </c:pt>
                <c:pt idx="620">
                  <c:v>2015</c:v>
                </c:pt>
                <c:pt idx="621">
                  <c:v>2016</c:v>
                </c:pt>
                <c:pt idx="622">
                  <c:v>2017</c:v>
                </c:pt>
                <c:pt idx="623">
                  <c:v>2023</c:v>
                </c:pt>
                <c:pt idx="624">
                  <c:v>2024</c:v>
                </c:pt>
                <c:pt idx="625">
                  <c:v>2026</c:v>
                </c:pt>
                <c:pt idx="626">
                  <c:v>2027</c:v>
                </c:pt>
                <c:pt idx="627">
                  <c:v>2028</c:v>
                </c:pt>
                <c:pt idx="628">
                  <c:v>2030</c:v>
                </c:pt>
                <c:pt idx="629">
                  <c:v>2033</c:v>
                </c:pt>
                <c:pt idx="630">
                  <c:v>2034</c:v>
                </c:pt>
                <c:pt idx="631">
                  <c:v>2034</c:v>
                </c:pt>
                <c:pt idx="632">
                  <c:v>2039</c:v>
                </c:pt>
                <c:pt idx="633">
                  <c:v>2040</c:v>
                </c:pt>
                <c:pt idx="634">
                  <c:v>2045</c:v>
                </c:pt>
                <c:pt idx="635">
                  <c:v>2046</c:v>
                </c:pt>
                <c:pt idx="636">
                  <c:v>2047</c:v>
                </c:pt>
                <c:pt idx="637">
                  <c:v>2048</c:v>
                </c:pt>
                <c:pt idx="638">
                  <c:v>2047</c:v>
                </c:pt>
                <c:pt idx="639">
                  <c:v>2046</c:v>
                </c:pt>
                <c:pt idx="640">
                  <c:v>2049</c:v>
                </c:pt>
                <c:pt idx="641">
                  <c:v>2050</c:v>
                </c:pt>
                <c:pt idx="642">
                  <c:v>2066</c:v>
                </c:pt>
                <c:pt idx="643">
                  <c:v>2156</c:v>
                </c:pt>
                <c:pt idx="644">
                  <c:v>2336</c:v>
                </c:pt>
                <c:pt idx="645">
                  <c:v>2505</c:v>
                </c:pt>
                <c:pt idx="646">
                  <c:v>2648</c:v>
                </c:pt>
                <c:pt idx="647">
                  <c:v>2758</c:v>
                </c:pt>
                <c:pt idx="648">
                  <c:v>2863</c:v>
                </c:pt>
                <c:pt idx="649">
                  <c:v>2952</c:v>
                </c:pt>
                <c:pt idx="650">
                  <c:v>3042</c:v>
                </c:pt>
                <c:pt idx="651">
                  <c:v>3112</c:v>
                </c:pt>
                <c:pt idx="652">
                  <c:v>3200</c:v>
                </c:pt>
                <c:pt idx="653">
                  <c:v>3277</c:v>
                </c:pt>
                <c:pt idx="654">
                  <c:v>3355</c:v>
                </c:pt>
                <c:pt idx="655">
                  <c:v>3421</c:v>
                </c:pt>
                <c:pt idx="656">
                  <c:v>3485</c:v>
                </c:pt>
                <c:pt idx="657">
                  <c:v>3554</c:v>
                </c:pt>
                <c:pt idx="658">
                  <c:v>3612</c:v>
                </c:pt>
                <c:pt idx="659">
                  <c:v>3687</c:v>
                </c:pt>
                <c:pt idx="660">
                  <c:v>3742</c:v>
                </c:pt>
                <c:pt idx="661">
                  <c:v>3784</c:v>
                </c:pt>
                <c:pt idx="662">
                  <c:v>3830</c:v>
                </c:pt>
                <c:pt idx="663">
                  <c:v>3876</c:v>
                </c:pt>
                <c:pt idx="664">
                  <c:v>3930</c:v>
                </c:pt>
                <c:pt idx="665">
                  <c:v>3977</c:v>
                </c:pt>
                <c:pt idx="666">
                  <c:v>4029</c:v>
                </c:pt>
                <c:pt idx="667">
                  <c:v>4082</c:v>
                </c:pt>
                <c:pt idx="668">
                  <c:v>4134</c:v>
                </c:pt>
                <c:pt idx="669">
                  <c:v>4190</c:v>
                </c:pt>
                <c:pt idx="670">
                  <c:v>4239</c:v>
                </c:pt>
                <c:pt idx="671">
                  <c:v>4280</c:v>
                </c:pt>
                <c:pt idx="672">
                  <c:v>4318</c:v>
                </c:pt>
                <c:pt idx="673">
                  <c:v>4342</c:v>
                </c:pt>
                <c:pt idx="674">
                  <c:v>4343</c:v>
                </c:pt>
                <c:pt idx="675">
                  <c:v>4341</c:v>
                </c:pt>
                <c:pt idx="676">
                  <c:v>4346</c:v>
                </c:pt>
                <c:pt idx="677">
                  <c:v>4353</c:v>
                </c:pt>
                <c:pt idx="678">
                  <c:v>4360</c:v>
                </c:pt>
                <c:pt idx="679">
                  <c:v>4368</c:v>
                </c:pt>
                <c:pt idx="680">
                  <c:v>4370</c:v>
                </c:pt>
                <c:pt idx="681">
                  <c:v>4373</c:v>
                </c:pt>
                <c:pt idx="682">
                  <c:v>4375</c:v>
                </c:pt>
                <c:pt idx="683">
                  <c:v>4376</c:v>
                </c:pt>
                <c:pt idx="684">
                  <c:v>4376</c:v>
                </c:pt>
                <c:pt idx="685">
                  <c:v>4376</c:v>
                </c:pt>
                <c:pt idx="686">
                  <c:v>4377</c:v>
                </c:pt>
                <c:pt idx="687">
                  <c:v>4380</c:v>
                </c:pt>
                <c:pt idx="688">
                  <c:v>4390</c:v>
                </c:pt>
                <c:pt idx="689">
                  <c:v>4394</c:v>
                </c:pt>
                <c:pt idx="690">
                  <c:v>4401</c:v>
                </c:pt>
                <c:pt idx="691">
                  <c:v>4405</c:v>
                </c:pt>
                <c:pt idx="692">
                  <c:v>4409</c:v>
                </c:pt>
                <c:pt idx="693">
                  <c:v>4410</c:v>
                </c:pt>
                <c:pt idx="694">
                  <c:v>4417</c:v>
                </c:pt>
                <c:pt idx="695">
                  <c:v>4425</c:v>
                </c:pt>
                <c:pt idx="696">
                  <c:v>4428</c:v>
                </c:pt>
                <c:pt idx="697">
                  <c:v>4431</c:v>
                </c:pt>
                <c:pt idx="698">
                  <c:v>4433</c:v>
                </c:pt>
                <c:pt idx="699">
                  <c:v>4434</c:v>
                </c:pt>
                <c:pt idx="700">
                  <c:v>4434</c:v>
                </c:pt>
                <c:pt idx="701">
                  <c:v>4434</c:v>
                </c:pt>
                <c:pt idx="702">
                  <c:v>4434</c:v>
                </c:pt>
                <c:pt idx="703">
                  <c:v>4435</c:v>
                </c:pt>
                <c:pt idx="704">
                  <c:v>4434</c:v>
                </c:pt>
                <c:pt idx="705">
                  <c:v>4440</c:v>
                </c:pt>
                <c:pt idx="706">
                  <c:v>4442</c:v>
                </c:pt>
                <c:pt idx="707">
                  <c:v>4442</c:v>
                </c:pt>
                <c:pt idx="708">
                  <c:v>4445</c:v>
                </c:pt>
                <c:pt idx="709">
                  <c:v>4444</c:v>
                </c:pt>
                <c:pt idx="710">
                  <c:v>4444</c:v>
                </c:pt>
                <c:pt idx="711">
                  <c:v>4443</c:v>
                </c:pt>
                <c:pt idx="712">
                  <c:v>4446</c:v>
                </c:pt>
                <c:pt idx="713">
                  <c:v>4450</c:v>
                </c:pt>
                <c:pt idx="714">
                  <c:v>4451</c:v>
                </c:pt>
                <c:pt idx="715">
                  <c:v>4454</c:v>
                </c:pt>
                <c:pt idx="716">
                  <c:v>4456</c:v>
                </c:pt>
                <c:pt idx="717">
                  <c:v>4458</c:v>
                </c:pt>
                <c:pt idx="718">
                  <c:v>4459</c:v>
                </c:pt>
                <c:pt idx="719">
                  <c:v>4462</c:v>
                </c:pt>
                <c:pt idx="720">
                  <c:v>4465</c:v>
                </c:pt>
                <c:pt idx="721">
                  <c:v>4468</c:v>
                </c:pt>
                <c:pt idx="722">
                  <c:v>4468</c:v>
                </c:pt>
                <c:pt idx="723">
                  <c:v>4556</c:v>
                </c:pt>
                <c:pt idx="724">
                  <c:v>4915</c:v>
                </c:pt>
                <c:pt idx="725">
                  <c:v>5227</c:v>
                </c:pt>
                <c:pt idx="726">
                  <c:v>5533</c:v>
                </c:pt>
                <c:pt idx="727">
                  <c:v>5791</c:v>
                </c:pt>
                <c:pt idx="728">
                  <c:v>6053</c:v>
                </c:pt>
                <c:pt idx="729">
                  <c:v>6263</c:v>
                </c:pt>
                <c:pt idx="730">
                  <c:v>6440</c:v>
                </c:pt>
                <c:pt idx="731">
                  <c:v>6617</c:v>
                </c:pt>
                <c:pt idx="732">
                  <c:v>6784</c:v>
                </c:pt>
                <c:pt idx="733">
                  <c:v>6947</c:v>
                </c:pt>
                <c:pt idx="734">
                  <c:v>7088</c:v>
                </c:pt>
                <c:pt idx="735">
                  <c:v>7217</c:v>
                </c:pt>
                <c:pt idx="736">
                  <c:v>7329</c:v>
                </c:pt>
                <c:pt idx="737">
                  <c:v>7469</c:v>
                </c:pt>
                <c:pt idx="738">
                  <c:v>7612</c:v>
                </c:pt>
                <c:pt idx="739">
                  <c:v>7729</c:v>
                </c:pt>
                <c:pt idx="740">
                  <c:v>7793</c:v>
                </c:pt>
                <c:pt idx="741">
                  <c:v>8007</c:v>
                </c:pt>
                <c:pt idx="742">
                  <c:v>8139</c:v>
                </c:pt>
                <c:pt idx="743">
                  <c:v>8237</c:v>
                </c:pt>
                <c:pt idx="744">
                  <c:v>8329</c:v>
                </c:pt>
                <c:pt idx="745">
                  <c:v>8385</c:v>
                </c:pt>
                <c:pt idx="746">
                  <c:v>8503</c:v>
                </c:pt>
                <c:pt idx="747">
                  <c:v>8630</c:v>
                </c:pt>
                <c:pt idx="748">
                  <c:v>8718</c:v>
                </c:pt>
                <c:pt idx="749">
                  <c:v>8831</c:v>
                </c:pt>
                <c:pt idx="750">
                  <c:v>8961</c:v>
                </c:pt>
                <c:pt idx="751">
                  <c:v>9067</c:v>
                </c:pt>
                <c:pt idx="752">
                  <c:v>9189</c:v>
                </c:pt>
                <c:pt idx="753">
                  <c:v>9285</c:v>
                </c:pt>
                <c:pt idx="754">
                  <c:v>9352</c:v>
                </c:pt>
                <c:pt idx="755">
                  <c:v>9397</c:v>
                </c:pt>
                <c:pt idx="756">
                  <c:v>9469</c:v>
                </c:pt>
                <c:pt idx="757">
                  <c:v>9527</c:v>
                </c:pt>
                <c:pt idx="758">
                  <c:v>9585</c:v>
                </c:pt>
                <c:pt idx="759">
                  <c:v>9644</c:v>
                </c:pt>
                <c:pt idx="760">
                  <c:v>9688</c:v>
                </c:pt>
                <c:pt idx="761">
                  <c:v>9734</c:v>
                </c:pt>
                <c:pt idx="762">
                  <c:v>9786</c:v>
                </c:pt>
                <c:pt idx="763">
                  <c:v>9828</c:v>
                </c:pt>
                <c:pt idx="764">
                  <c:v>9861</c:v>
                </c:pt>
                <c:pt idx="765">
                  <c:v>9901</c:v>
                </c:pt>
                <c:pt idx="766">
                  <c:v>9940</c:v>
                </c:pt>
                <c:pt idx="767">
                  <c:v>9987</c:v>
                </c:pt>
                <c:pt idx="768">
                  <c:v>10031</c:v>
                </c:pt>
                <c:pt idx="769">
                  <c:v>10076</c:v>
                </c:pt>
                <c:pt idx="770">
                  <c:v>10123</c:v>
                </c:pt>
                <c:pt idx="771">
                  <c:v>10161</c:v>
                </c:pt>
                <c:pt idx="772">
                  <c:v>10203</c:v>
                </c:pt>
                <c:pt idx="773">
                  <c:v>10239</c:v>
                </c:pt>
                <c:pt idx="774">
                  <c:v>10276</c:v>
                </c:pt>
                <c:pt idx="775">
                  <c:v>10314</c:v>
                </c:pt>
                <c:pt idx="776">
                  <c:v>10330</c:v>
                </c:pt>
                <c:pt idx="777">
                  <c:v>10331</c:v>
                </c:pt>
                <c:pt idx="778">
                  <c:v>10328</c:v>
                </c:pt>
                <c:pt idx="779">
                  <c:v>10328</c:v>
                </c:pt>
                <c:pt idx="780">
                  <c:v>10329</c:v>
                </c:pt>
                <c:pt idx="781">
                  <c:v>10328</c:v>
                </c:pt>
                <c:pt idx="782">
                  <c:v>10324</c:v>
                </c:pt>
                <c:pt idx="783">
                  <c:v>10326</c:v>
                </c:pt>
                <c:pt idx="784">
                  <c:v>10325</c:v>
                </c:pt>
                <c:pt idx="785">
                  <c:v>10324</c:v>
                </c:pt>
                <c:pt idx="786">
                  <c:v>10324</c:v>
                </c:pt>
                <c:pt idx="787">
                  <c:v>10324</c:v>
                </c:pt>
                <c:pt idx="788">
                  <c:v>10322</c:v>
                </c:pt>
                <c:pt idx="789">
                  <c:v>10321</c:v>
                </c:pt>
                <c:pt idx="790">
                  <c:v>10321</c:v>
                </c:pt>
                <c:pt idx="791">
                  <c:v>10321</c:v>
                </c:pt>
                <c:pt idx="792">
                  <c:v>10324</c:v>
                </c:pt>
                <c:pt idx="793">
                  <c:v>10326</c:v>
                </c:pt>
                <c:pt idx="794">
                  <c:v>10328</c:v>
                </c:pt>
                <c:pt idx="795">
                  <c:v>10330</c:v>
                </c:pt>
                <c:pt idx="796">
                  <c:v>10331</c:v>
                </c:pt>
                <c:pt idx="797">
                  <c:v>10331</c:v>
                </c:pt>
                <c:pt idx="798">
                  <c:v>10330</c:v>
                </c:pt>
                <c:pt idx="799">
                  <c:v>10330</c:v>
                </c:pt>
                <c:pt idx="800">
                  <c:v>10330</c:v>
                </c:pt>
                <c:pt idx="801">
                  <c:v>10330</c:v>
                </c:pt>
                <c:pt idx="802">
                  <c:v>10332</c:v>
                </c:pt>
                <c:pt idx="803">
                  <c:v>10333</c:v>
                </c:pt>
                <c:pt idx="804">
                  <c:v>10334</c:v>
                </c:pt>
                <c:pt idx="805">
                  <c:v>10334</c:v>
                </c:pt>
                <c:pt idx="806">
                  <c:v>10332</c:v>
                </c:pt>
                <c:pt idx="807">
                  <c:v>10333</c:v>
                </c:pt>
                <c:pt idx="808">
                  <c:v>10333</c:v>
                </c:pt>
                <c:pt idx="809">
                  <c:v>10339</c:v>
                </c:pt>
                <c:pt idx="810">
                  <c:v>10340</c:v>
                </c:pt>
                <c:pt idx="811">
                  <c:v>10341</c:v>
                </c:pt>
                <c:pt idx="812">
                  <c:v>10339</c:v>
                </c:pt>
                <c:pt idx="813">
                  <c:v>10339</c:v>
                </c:pt>
                <c:pt idx="814">
                  <c:v>10338</c:v>
                </c:pt>
                <c:pt idx="815">
                  <c:v>10338</c:v>
                </c:pt>
                <c:pt idx="816">
                  <c:v>10337</c:v>
                </c:pt>
                <c:pt idx="817">
                  <c:v>10338</c:v>
                </c:pt>
                <c:pt idx="818">
                  <c:v>10342</c:v>
                </c:pt>
                <c:pt idx="819">
                  <c:v>10342</c:v>
                </c:pt>
                <c:pt idx="820">
                  <c:v>10345</c:v>
                </c:pt>
                <c:pt idx="821">
                  <c:v>10344</c:v>
                </c:pt>
                <c:pt idx="822">
                  <c:v>10343</c:v>
                </c:pt>
                <c:pt idx="823">
                  <c:v>10344</c:v>
                </c:pt>
                <c:pt idx="824">
                  <c:v>10343</c:v>
                </c:pt>
                <c:pt idx="825">
                  <c:v>10343</c:v>
                </c:pt>
                <c:pt idx="826">
                  <c:v>10343</c:v>
                </c:pt>
                <c:pt idx="827">
                  <c:v>10340</c:v>
                </c:pt>
                <c:pt idx="828">
                  <c:v>10343</c:v>
                </c:pt>
                <c:pt idx="829">
                  <c:v>10346</c:v>
                </c:pt>
                <c:pt idx="830">
                  <c:v>10362</c:v>
                </c:pt>
                <c:pt idx="831">
                  <c:v>10397</c:v>
                </c:pt>
                <c:pt idx="832">
                  <c:v>10438</c:v>
                </c:pt>
                <c:pt idx="833">
                  <c:v>10468</c:v>
                </c:pt>
                <c:pt idx="834">
                  <c:v>10515</c:v>
                </c:pt>
                <c:pt idx="835">
                  <c:v>10542</c:v>
                </c:pt>
                <c:pt idx="836">
                  <c:v>10572</c:v>
                </c:pt>
                <c:pt idx="837">
                  <c:v>10606</c:v>
                </c:pt>
                <c:pt idx="838">
                  <c:v>10637</c:v>
                </c:pt>
                <c:pt idx="839">
                  <c:v>10661</c:v>
                </c:pt>
                <c:pt idx="840">
                  <c:v>10696</c:v>
                </c:pt>
                <c:pt idx="841">
                  <c:v>10733</c:v>
                </c:pt>
                <c:pt idx="842">
                  <c:v>10758</c:v>
                </c:pt>
                <c:pt idx="843">
                  <c:v>10781</c:v>
                </c:pt>
                <c:pt idx="844">
                  <c:v>10844</c:v>
                </c:pt>
                <c:pt idx="845">
                  <c:v>10891</c:v>
                </c:pt>
                <c:pt idx="846">
                  <c:v>10917</c:v>
                </c:pt>
                <c:pt idx="847">
                  <c:v>10954</c:v>
                </c:pt>
                <c:pt idx="848">
                  <c:v>10976</c:v>
                </c:pt>
                <c:pt idx="849">
                  <c:v>11005</c:v>
                </c:pt>
                <c:pt idx="850">
                  <c:v>11025</c:v>
                </c:pt>
                <c:pt idx="851">
                  <c:v>11044</c:v>
                </c:pt>
                <c:pt idx="852">
                  <c:v>11062</c:v>
                </c:pt>
                <c:pt idx="853">
                  <c:v>11087</c:v>
                </c:pt>
                <c:pt idx="854">
                  <c:v>11107</c:v>
                </c:pt>
                <c:pt idx="855">
                  <c:v>11131</c:v>
                </c:pt>
                <c:pt idx="856">
                  <c:v>11146</c:v>
                </c:pt>
                <c:pt idx="857">
                  <c:v>11169</c:v>
                </c:pt>
                <c:pt idx="858">
                  <c:v>11192</c:v>
                </c:pt>
                <c:pt idx="859">
                  <c:v>11217</c:v>
                </c:pt>
                <c:pt idx="860">
                  <c:v>11241</c:v>
                </c:pt>
                <c:pt idx="861">
                  <c:v>11240</c:v>
                </c:pt>
                <c:pt idx="862">
                  <c:v>11241</c:v>
                </c:pt>
                <c:pt idx="863">
                  <c:v>11244</c:v>
                </c:pt>
                <c:pt idx="864">
                  <c:v>11252</c:v>
                </c:pt>
                <c:pt idx="865">
                  <c:v>11253</c:v>
                </c:pt>
                <c:pt idx="866">
                  <c:v>11255</c:v>
                </c:pt>
                <c:pt idx="867">
                  <c:v>11255</c:v>
                </c:pt>
                <c:pt idx="868">
                  <c:v>11254</c:v>
                </c:pt>
                <c:pt idx="869">
                  <c:v>11253</c:v>
                </c:pt>
                <c:pt idx="870">
                  <c:v>11253</c:v>
                </c:pt>
                <c:pt idx="871">
                  <c:v>11256</c:v>
                </c:pt>
                <c:pt idx="872">
                  <c:v>11255</c:v>
                </c:pt>
                <c:pt idx="873">
                  <c:v>11252</c:v>
                </c:pt>
                <c:pt idx="874">
                  <c:v>11253</c:v>
                </c:pt>
                <c:pt idx="875">
                  <c:v>11255</c:v>
                </c:pt>
                <c:pt idx="876">
                  <c:v>11254</c:v>
                </c:pt>
                <c:pt idx="877">
                  <c:v>11253</c:v>
                </c:pt>
                <c:pt idx="878">
                  <c:v>11252</c:v>
                </c:pt>
                <c:pt idx="879">
                  <c:v>11256</c:v>
                </c:pt>
                <c:pt idx="880">
                  <c:v>11262</c:v>
                </c:pt>
                <c:pt idx="881">
                  <c:v>11262</c:v>
                </c:pt>
                <c:pt idx="882">
                  <c:v>11261</c:v>
                </c:pt>
                <c:pt idx="883">
                  <c:v>11260</c:v>
                </c:pt>
                <c:pt idx="884">
                  <c:v>11262</c:v>
                </c:pt>
                <c:pt idx="885">
                  <c:v>11264</c:v>
                </c:pt>
                <c:pt idx="886">
                  <c:v>11264</c:v>
                </c:pt>
                <c:pt idx="887">
                  <c:v>11266</c:v>
                </c:pt>
                <c:pt idx="888">
                  <c:v>11283</c:v>
                </c:pt>
                <c:pt idx="889">
                  <c:v>11285</c:v>
                </c:pt>
                <c:pt idx="890">
                  <c:v>11288</c:v>
                </c:pt>
                <c:pt idx="891">
                  <c:v>11289</c:v>
                </c:pt>
                <c:pt idx="892">
                  <c:v>11294</c:v>
                </c:pt>
                <c:pt idx="893">
                  <c:v>11297</c:v>
                </c:pt>
                <c:pt idx="894">
                  <c:v>11298</c:v>
                </c:pt>
                <c:pt idx="895">
                  <c:v>11301</c:v>
                </c:pt>
                <c:pt idx="896">
                  <c:v>11300</c:v>
                </c:pt>
                <c:pt idx="897">
                  <c:v>11301</c:v>
                </c:pt>
                <c:pt idx="898">
                  <c:v>11308</c:v>
                </c:pt>
                <c:pt idx="899">
                  <c:v>11311</c:v>
                </c:pt>
                <c:pt idx="900">
                  <c:v>11312</c:v>
                </c:pt>
                <c:pt idx="901">
                  <c:v>11314</c:v>
                </c:pt>
                <c:pt idx="902">
                  <c:v>11314</c:v>
                </c:pt>
                <c:pt idx="903">
                  <c:v>11317</c:v>
                </c:pt>
                <c:pt idx="904">
                  <c:v>11318</c:v>
                </c:pt>
                <c:pt idx="905">
                  <c:v>11321</c:v>
                </c:pt>
                <c:pt idx="906">
                  <c:v>11321</c:v>
                </c:pt>
                <c:pt idx="907">
                  <c:v>11322</c:v>
                </c:pt>
                <c:pt idx="908">
                  <c:v>11319</c:v>
                </c:pt>
                <c:pt idx="909">
                  <c:v>11321</c:v>
                </c:pt>
                <c:pt idx="910">
                  <c:v>11323</c:v>
                </c:pt>
                <c:pt idx="911">
                  <c:v>11325</c:v>
                </c:pt>
                <c:pt idx="912">
                  <c:v>11325</c:v>
                </c:pt>
                <c:pt idx="913">
                  <c:v>11327</c:v>
                </c:pt>
                <c:pt idx="914">
                  <c:v>11329</c:v>
                </c:pt>
                <c:pt idx="915">
                  <c:v>11329</c:v>
                </c:pt>
                <c:pt idx="916">
                  <c:v>11345</c:v>
                </c:pt>
                <c:pt idx="917">
                  <c:v>11402</c:v>
                </c:pt>
                <c:pt idx="918">
                  <c:v>11436</c:v>
                </c:pt>
                <c:pt idx="919">
                  <c:v>11454</c:v>
                </c:pt>
                <c:pt idx="920">
                  <c:v>11476</c:v>
                </c:pt>
                <c:pt idx="921">
                  <c:v>11483</c:v>
                </c:pt>
                <c:pt idx="922">
                  <c:v>11504</c:v>
                </c:pt>
                <c:pt idx="923">
                  <c:v>11518</c:v>
                </c:pt>
                <c:pt idx="924">
                  <c:v>11526</c:v>
                </c:pt>
                <c:pt idx="925">
                  <c:v>11532</c:v>
                </c:pt>
                <c:pt idx="926">
                  <c:v>11534</c:v>
                </c:pt>
                <c:pt idx="927">
                  <c:v>11543</c:v>
                </c:pt>
                <c:pt idx="928">
                  <c:v>11551</c:v>
                </c:pt>
                <c:pt idx="929">
                  <c:v>11557</c:v>
                </c:pt>
                <c:pt idx="930">
                  <c:v>11557</c:v>
                </c:pt>
                <c:pt idx="931">
                  <c:v>11561</c:v>
                </c:pt>
                <c:pt idx="932">
                  <c:v>11563</c:v>
                </c:pt>
                <c:pt idx="933">
                  <c:v>11568</c:v>
                </c:pt>
                <c:pt idx="934">
                  <c:v>11571</c:v>
                </c:pt>
                <c:pt idx="935">
                  <c:v>11574</c:v>
                </c:pt>
                <c:pt idx="936">
                  <c:v>11578</c:v>
                </c:pt>
                <c:pt idx="937">
                  <c:v>11584</c:v>
                </c:pt>
                <c:pt idx="938">
                  <c:v>11589</c:v>
                </c:pt>
                <c:pt idx="939">
                  <c:v>11595</c:v>
                </c:pt>
                <c:pt idx="940">
                  <c:v>11597</c:v>
                </c:pt>
                <c:pt idx="941">
                  <c:v>11601</c:v>
                </c:pt>
                <c:pt idx="942">
                  <c:v>11602</c:v>
                </c:pt>
                <c:pt idx="943">
                  <c:v>11602</c:v>
                </c:pt>
                <c:pt idx="944">
                  <c:v>11609</c:v>
                </c:pt>
                <c:pt idx="945">
                  <c:v>11611</c:v>
                </c:pt>
                <c:pt idx="946">
                  <c:v>11611</c:v>
                </c:pt>
                <c:pt idx="947">
                  <c:v>11614</c:v>
                </c:pt>
                <c:pt idx="948">
                  <c:v>11621</c:v>
                </c:pt>
                <c:pt idx="949">
                  <c:v>11623</c:v>
                </c:pt>
                <c:pt idx="950">
                  <c:v>11627</c:v>
                </c:pt>
                <c:pt idx="951">
                  <c:v>11629</c:v>
                </c:pt>
                <c:pt idx="952">
                  <c:v>11630</c:v>
                </c:pt>
                <c:pt idx="953">
                  <c:v>11634</c:v>
                </c:pt>
                <c:pt idx="954">
                  <c:v>11636</c:v>
                </c:pt>
                <c:pt idx="955">
                  <c:v>11634</c:v>
                </c:pt>
                <c:pt idx="956">
                  <c:v>11636</c:v>
                </c:pt>
                <c:pt idx="957">
                  <c:v>11638</c:v>
                </c:pt>
                <c:pt idx="958">
                  <c:v>11637</c:v>
                </c:pt>
                <c:pt idx="959">
                  <c:v>11636</c:v>
                </c:pt>
                <c:pt idx="960">
                  <c:v>11634</c:v>
                </c:pt>
                <c:pt idx="961">
                  <c:v>11634</c:v>
                </c:pt>
                <c:pt idx="962">
                  <c:v>11633</c:v>
                </c:pt>
                <c:pt idx="963">
                  <c:v>11631</c:v>
                </c:pt>
                <c:pt idx="964">
                  <c:v>11631</c:v>
                </c:pt>
                <c:pt idx="965">
                  <c:v>11631</c:v>
                </c:pt>
                <c:pt idx="966">
                  <c:v>11630</c:v>
                </c:pt>
                <c:pt idx="967">
                  <c:v>11630</c:v>
                </c:pt>
                <c:pt idx="968">
                  <c:v>11630</c:v>
                </c:pt>
                <c:pt idx="969">
                  <c:v>11632</c:v>
                </c:pt>
                <c:pt idx="970">
                  <c:v>11630</c:v>
                </c:pt>
                <c:pt idx="971">
                  <c:v>11629</c:v>
                </c:pt>
                <c:pt idx="972">
                  <c:v>11644</c:v>
                </c:pt>
                <c:pt idx="973">
                  <c:v>11644</c:v>
                </c:pt>
                <c:pt idx="974">
                  <c:v>11642</c:v>
                </c:pt>
                <c:pt idx="975">
                  <c:v>11646</c:v>
                </c:pt>
                <c:pt idx="976">
                  <c:v>11649</c:v>
                </c:pt>
                <c:pt idx="977">
                  <c:v>11653</c:v>
                </c:pt>
                <c:pt idx="978">
                  <c:v>11658</c:v>
                </c:pt>
                <c:pt idx="979">
                  <c:v>11660</c:v>
                </c:pt>
                <c:pt idx="980">
                  <c:v>11660</c:v>
                </c:pt>
                <c:pt idx="981">
                  <c:v>11662</c:v>
                </c:pt>
                <c:pt idx="982">
                  <c:v>11665</c:v>
                </c:pt>
                <c:pt idx="983">
                  <c:v>11685</c:v>
                </c:pt>
                <c:pt idx="984">
                  <c:v>11727</c:v>
                </c:pt>
                <c:pt idx="985">
                  <c:v>11750</c:v>
                </c:pt>
                <c:pt idx="986">
                  <c:v>11772</c:v>
                </c:pt>
                <c:pt idx="987">
                  <c:v>11796</c:v>
                </c:pt>
                <c:pt idx="988">
                  <c:v>11826</c:v>
                </c:pt>
                <c:pt idx="989">
                  <c:v>11860</c:v>
                </c:pt>
                <c:pt idx="990">
                  <c:v>11888</c:v>
                </c:pt>
                <c:pt idx="991">
                  <c:v>11931</c:v>
                </c:pt>
                <c:pt idx="992">
                  <c:v>11966</c:v>
                </c:pt>
                <c:pt idx="993">
                  <c:v>11994</c:v>
                </c:pt>
                <c:pt idx="994">
                  <c:v>12014</c:v>
                </c:pt>
                <c:pt idx="995">
                  <c:v>12048</c:v>
                </c:pt>
                <c:pt idx="996">
                  <c:v>12076</c:v>
                </c:pt>
                <c:pt idx="997">
                  <c:v>12099</c:v>
                </c:pt>
                <c:pt idx="998">
                  <c:v>12123</c:v>
                </c:pt>
                <c:pt idx="999">
                  <c:v>12146</c:v>
                </c:pt>
                <c:pt idx="1000">
                  <c:v>12161</c:v>
                </c:pt>
                <c:pt idx="1001">
                  <c:v>12191</c:v>
                </c:pt>
                <c:pt idx="1002">
                  <c:v>12220</c:v>
                </c:pt>
                <c:pt idx="1003">
                  <c:v>12250</c:v>
                </c:pt>
                <c:pt idx="1004">
                  <c:v>12489</c:v>
                </c:pt>
                <c:pt idx="1005">
                  <c:v>12625</c:v>
                </c:pt>
                <c:pt idx="1006">
                  <c:v>12681</c:v>
                </c:pt>
                <c:pt idx="1007">
                  <c:v>12708</c:v>
                </c:pt>
                <c:pt idx="1008">
                  <c:v>12729</c:v>
                </c:pt>
                <c:pt idx="1009">
                  <c:v>12762</c:v>
                </c:pt>
                <c:pt idx="1010">
                  <c:v>12778</c:v>
                </c:pt>
                <c:pt idx="1011">
                  <c:v>12803</c:v>
                </c:pt>
                <c:pt idx="1012">
                  <c:v>12830</c:v>
                </c:pt>
                <c:pt idx="1013">
                  <c:v>12847</c:v>
                </c:pt>
                <c:pt idx="1014">
                  <c:v>12863</c:v>
                </c:pt>
                <c:pt idx="1015">
                  <c:v>12887</c:v>
                </c:pt>
                <c:pt idx="1016">
                  <c:v>12908</c:v>
                </c:pt>
                <c:pt idx="1017">
                  <c:v>12928</c:v>
                </c:pt>
                <c:pt idx="1018">
                  <c:v>12940</c:v>
                </c:pt>
                <c:pt idx="1019">
                  <c:v>12944</c:v>
                </c:pt>
                <c:pt idx="1020">
                  <c:v>12952</c:v>
                </c:pt>
                <c:pt idx="1021">
                  <c:v>12957</c:v>
                </c:pt>
                <c:pt idx="1022">
                  <c:v>12957</c:v>
                </c:pt>
                <c:pt idx="1023">
                  <c:v>12957</c:v>
                </c:pt>
                <c:pt idx="1024">
                  <c:v>12960</c:v>
                </c:pt>
                <c:pt idx="1025">
                  <c:v>12962</c:v>
                </c:pt>
                <c:pt idx="1026">
                  <c:v>12970</c:v>
                </c:pt>
                <c:pt idx="1027">
                  <c:v>12976</c:v>
                </c:pt>
                <c:pt idx="1028">
                  <c:v>12979</c:v>
                </c:pt>
                <c:pt idx="1029">
                  <c:v>12980</c:v>
                </c:pt>
                <c:pt idx="1030">
                  <c:v>12982</c:v>
                </c:pt>
                <c:pt idx="1031">
                  <c:v>12987</c:v>
                </c:pt>
                <c:pt idx="1032">
                  <c:v>12990</c:v>
                </c:pt>
                <c:pt idx="1033">
                  <c:v>12994</c:v>
                </c:pt>
                <c:pt idx="1034">
                  <c:v>12996</c:v>
                </c:pt>
                <c:pt idx="1035">
                  <c:v>12998</c:v>
                </c:pt>
                <c:pt idx="1036">
                  <c:v>12997</c:v>
                </c:pt>
                <c:pt idx="1037">
                  <c:v>12998</c:v>
                </c:pt>
                <c:pt idx="1038">
                  <c:v>12996</c:v>
                </c:pt>
                <c:pt idx="1039">
                  <c:v>12997</c:v>
                </c:pt>
                <c:pt idx="1040">
                  <c:v>12998</c:v>
                </c:pt>
                <c:pt idx="1041">
                  <c:v>13003</c:v>
                </c:pt>
                <c:pt idx="1042">
                  <c:v>13007</c:v>
                </c:pt>
                <c:pt idx="1043">
                  <c:v>13010</c:v>
                </c:pt>
                <c:pt idx="1044">
                  <c:v>13014</c:v>
                </c:pt>
                <c:pt idx="1045">
                  <c:v>13010</c:v>
                </c:pt>
                <c:pt idx="1046">
                  <c:v>13013</c:v>
                </c:pt>
                <c:pt idx="1047">
                  <c:v>13019</c:v>
                </c:pt>
                <c:pt idx="1048">
                  <c:v>13025</c:v>
                </c:pt>
                <c:pt idx="1049">
                  <c:v>13033</c:v>
                </c:pt>
                <c:pt idx="1050">
                  <c:v>13038</c:v>
                </c:pt>
                <c:pt idx="1051">
                  <c:v>13041</c:v>
                </c:pt>
                <c:pt idx="1052">
                  <c:v>13044</c:v>
                </c:pt>
                <c:pt idx="1053">
                  <c:v>13049</c:v>
                </c:pt>
                <c:pt idx="1054">
                  <c:v>13051</c:v>
                </c:pt>
                <c:pt idx="1055">
                  <c:v>13055</c:v>
                </c:pt>
                <c:pt idx="1056">
                  <c:v>13056</c:v>
                </c:pt>
                <c:pt idx="1057">
                  <c:v>13061</c:v>
                </c:pt>
                <c:pt idx="1058">
                  <c:v>13061</c:v>
                </c:pt>
                <c:pt idx="1059">
                  <c:v>13068</c:v>
                </c:pt>
                <c:pt idx="1060">
                  <c:v>13077</c:v>
                </c:pt>
                <c:pt idx="1061">
                  <c:v>13084</c:v>
                </c:pt>
                <c:pt idx="1062">
                  <c:v>13087</c:v>
                </c:pt>
                <c:pt idx="1063">
                  <c:v>13086</c:v>
                </c:pt>
                <c:pt idx="1064">
                  <c:v>13090</c:v>
                </c:pt>
                <c:pt idx="1065">
                  <c:v>13090</c:v>
                </c:pt>
                <c:pt idx="1066">
                  <c:v>13095</c:v>
                </c:pt>
                <c:pt idx="1067">
                  <c:v>13098</c:v>
                </c:pt>
                <c:pt idx="1068">
                  <c:v>13102</c:v>
                </c:pt>
                <c:pt idx="1069">
                  <c:v>13108</c:v>
                </c:pt>
                <c:pt idx="1070">
                  <c:v>13111</c:v>
                </c:pt>
                <c:pt idx="1071">
                  <c:v>13113</c:v>
                </c:pt>
                <c:pt idx="1072">
                  <c:v>13111</c:v>
                </c:pt>
                <c:pt idx="1073">
                  <c:v>13116</c:v>
                </c:pt>
                <c:pt idx="1074">
                  <c:v>13120</c:v>
                </c:pt>
                <c:pt idx="1075">
                  <c:v>13128</c:v>
                </c:pt>
                <c:pt idx="1076">
                  <c:v>13134</c:v>
                </c:pt>
                <c:pt idx="1077">
                  <c:v>13133</c:v>
                </c:pt>
                <c:pt idx="1078">
                  <c:v>13137</c:v>
                </c:pt>
                <c:pt idx="1079">
                  <c:v>13139</c:v>
                </c:pt>
                <c:pt idx="1080">
                  <c:v>13141</c:v>
                </c:pt>
                <c:pt idx="1081">
                  <c:v>13148</c:v>
                </c:pt>
                <c:pt idx="1082">
                  <c:v>13151</c:v>
                </c:pt>
                <c:pt idx="1083">
                  <c:v>13157</c:v>
                </c:pt>
                <c:pt idx="1084">
                  <c:v>13159</c:v>
                </c:pt>
                <c:pt idx="1085">
                  <c:v>13164</c:v>
                </c:pt>
                <c:pt idx="1086">
                  <c:v>13164</c:v>
                </c:pt>
                <c:pt idx="1087">
                  <c:v>13167</c:v>
                </c:pt>
                <c:pt idx="1088">
                  <c:v>13167</c:v>
                </c:pt>
                <c:pt idx="1089">
                  <c:v>13166</c:v>
                </c:pt>
                <c:pt idx="1090">
                  <c:v>13169</c:v>
                </c:pt>
                <c:pt idx="1091">
                  <c:v>13172</c:v>
                </c:pt>
                <c:pt idx="1092">
                  <c:v>13170</c:v>
                </c:pt>
                <c:pt idx="1093">
                  <c:v>13171</c:v>
                </c:pt>
                <c:pt idx="1094">
                  <c:v>13176</c:v>
                </c:pt>
                <c:pt idx="1095">
                  <c:v>13180</c:v>
                </c:pt>
                <c:pt idx="1096">
                  <c:v>13179</c:v>
                </c:pt>
                <c:pt idx="1097">
                  <c:v>13176</c:v>
                </c:pt>
                <c:pt idx="1098">
                  <c:v>13173</c:v>
                </c:pt>
                <c:pt idx="1099">
                  <c:v>13174</c:v>
                </c:pt>
                <c:pt idx="1100">
                  <c:v>13176</c:v>
                </c:pt>
                <c:pt idx="1101">
                  <c:v>13177</c:v>
                </c:pt>
                <c:pt idx="1102">
                  <c:v>18422</c:v>
                </c:pt>
                <c:pt idx="1103">
                  <c:v>18425</c:v>
                </c:pt>
                <c:pt idx="1104">
                  <c:v>18429</c:v>
                </c:pt>
                <c:pt idx="1105">
                  <c:v>18434</c:v>
                </c:pt>
                <c:pt idx="1106">
                  <c:v>18436</c:v>
                </c:pt>
                <c:pt idx="1107">
                  <c:v>18436</c:v>
                </c:pt>
                <c:pt idx="1108">
                  <c:v>18440</c:v>
                </c:pt>
                <c:pt idx="1109">
                  <c:v>18446</c:v>
                </c:pt>
                <c:pt idx="1110">
                  <c:v>18446</c:v>
                </c:pt>
                <c:pt idx="1111">
                  <c:v>18449</c:v>
                </c:pt>
                <c:pt idx="1112">
                  <c:v>18449</c:v>
                </c:pt>
                <c:pt idx="1113">
                  <c:v>18451</c:v>
                </c:pt>
                <c:pt idx="1114">
                  <c:v>18450</c:v>
                </c:pt>
                <c:pt idx="1115">
                  <c:v>18456</c:v>
                </c:pt>
                <c:pt idx="1116">
                  <c:v>18458</c:v>
                </c:pt>
                <c:pt idx="1117">
                  <c:v>18465</c:v>
                </c:pt>
                <c:pt idx="1118">
                  <c:v>18476</c:v>
                </c:pt>
                <c:pt idx="1119">
                  <c:v>18548</c:v>
                </c:pt>
                <c:pt idx="1120">
                  <c:v>18590</c:v>
                </c:pt>
                <c:pt idx="1121">
                  <c:v>18638</c:v>
                </c:pt>
                <c:pt idx="1122">
                  <c:v>18684</c:v>
                </c:pt>
                <c:pt idx="1123">
                  <c:v>18743</c:v>
                </c:pt>
                <c:pt idx="1124">
                  <c:v>18785</c:v>
                </c:pt>
                <c:pt idx="1125">
                  <c:v>18832</c:v>
                </c:pt>
                <c:pt idx="1126">
                  <c:v>18872</c:v>
                </c:pt>
                <c:pt idx="1127">
                  <c:v>18913</c:v>
                </c:pt>
                <c:pt idx="1128">
                  <c:v>18944</c:v>
                </c:pt>
                <c:pt idx="1129">
                  <c:v>18974</c:v>
                </c:pt>
                <c:pt idx="1130">
                  <c:v>19005</c:v>
                </c:pt>
                <c:pt idx="1131">
                  <c:v>19039</c:v>
                </c:pt>
                <c:pt idx="1132">
                  <c:v>19059</c:v>
                </c:pt>
                <c:pt idx="1133">
                  <c:v>19081</c:v>
                </c:pt>
                <c:pt idx="1134">
                  <c:v>19099</c:v>
                </c:pt>
                <c:pt idx="1135">
                  <c:v>19120</c:v>
                </c:pt>
                <c:pt idx="1136">
                  <c:v>19145</c:v>
                </c:pt>
                <c:pt idx="1137">
                  <c:v>19167</c:v>
                </c:pt>
                <c:pt idx="1138">
                  <c:v>19194</c:v>
                </c:pt>
                <c:pt idx="1139">
                  <c:v>19212</c:v>
                </c:pt>
                <c:pt idx="1140">
                  <c:v>19240</c:v>
                </c:pt>
                <c:pt idx="1141">
                  <c:v>19257</c:v>
                </c:pt>
                <c:pt idx="1142">
                  <c:v>19271</c:v>
                </c:pt>
                <c:pt idx="1143">
                  <c:v>19290</c:v>
                </c:pt>
                <c:pt idx="1144">
                  <c:v>19303</c:v>
                </c:pt>
                <c:pt idx="1145">
                  <c:v>19322</c:v>
                </c:pt>
                <c:pt idx="1146">
                  <c:v>19333</c:v>
                </c:pt>
                <c:pt idx="1147">
                  <c:v>19348</c:v>
                </c:pt>
                <c:pt idx="1148">
                  <c:v>19362</c:v>
                </c:pt>
                <c:pt idx="1149">
                  <c:v>19380</c:v>
                </c:pt>
                <c:pt idx="1150">
                  <c:v>19388</c:v>
                </c:pt>
                <c:pt idx="1151">
                  <c:v>19408</c:v>
                </c:pt>
                <c:pt idx="1152">
                  <c:v>19451</c:v>
                </c:pt>
                <c:pt idx="1153">
                  <c:v>19479</c:v>
                </c:pt>
                <c:pt idx="1154">
                  <c:v>19505</c:v>
                </c:pt>
                <c:pt idx="1155">
                  <c:v>19518</c:v>
                </c:pt>
                <c:pt idx="1156">
                  <c:v>19542</c:v>
                </c:pt>
                <c:pt idx="1157">
                  <c:v>19559</c:v>
                </c:pt>
                <c:pt idx="1158">
                  <c:v>19584</c:v>
                </c:pt>
                <c:pt idx="1159">
                  <c:v>19612</c:v>
                </c:pt>
                <c:pt idx="1160">
                  <c:v>19631</c:v>
                </c:pt>
                <c:pt idx="1161">
                  <c:v>19647</c:v>
                </c:pt>
                <c:pt idx="1162">
                  <c:v>19660</c:v>
                </c:pt>
                <c:pt idx="1163">
                  <c:v>19682</c:v>
                </c:pt>
                <c:pt idx="1164">
                  <c:v>19706</c:v>
                </c:pt>
                <c:pt idx="1165">
                  <c:v>19720</c:v>
                </c:pt>
                <c:pt idx="1166">
                  <c:v>19736</c:v>
                </c:pt>
                <c:pt idx="1167">
                  <c:v>19748</c:v>
                </c:pt>
                <c:pt idx="1168">
                  <c:v>19759</c:v>
                </c:pt>
                <c:pt idx="1169">
                  <c:v>19758</c:v>
                </c:pt>
                <c:pt idx="1170">
                  <c:v>19758</c:v>
                </c:pt>
                <c:pt idx="1171">
                  <c:v>19760</c:v>
                </c:pt>
                <c:pt idx="1172">
                  <c:v>19759</c:v>
                </c:pt>
                <c:pt idx="1173">
                  <c:v>19755</c:v>
                </c:pt>
                <c:pt idx="1174">
                  <c:v>19756</c:v>
                </c:pt>
                <c:pt idx="1175">
                  <c:v>19774</c:v>
                </c:pt>
                <c:pt idx="1176">
                  <c:v>19793</c:v>
                </c:pt>
                <c:pt idx="1177">
                  <c:v>19809</c:v>
                </c:pt>
                <c:pt idx="1178">
                  <c:v>19836</c:v>
                </c:pt>
                <c:pt idx="1179">
                  <c:v>19894</c:v>
                </c:pt>
                <c:pt idx="1180">
                  <c:v>19961</c:v>
                </c:pt>
                <c:pt idx="1181">
                  <c:v>20018</c:v>
                </c:pt>
                <c:pt idx="1182">
                  <c:v>20065</c:v>
                </c:pt>
                <c:pt idx="1183">
                  <c:v>20101</c:v>
                </c:pt>
                <c:pt idx="1184">
                  <c:v>20158</c:v>
                </c:pt>
                <c:pt idx="1185">
                  <c:v>20202</c:v>
                </c:pt>
                <c:pt idx="1186">
                  <c:v>20243</c:v>
                </c:pt>
                <c:pt idx="1187">
                  <c:v>20281</c:v>
                </c:pt>
                <c:pt idx="1188">
                  <c:v>20330</c:v>
                </c:pt>
                <c:pt idx="1189">
                  <c:v>20373</c:v>
                </c:pt>
                <c:pt idx="1190">
                  <c:v>20415</c:v>
                </c:pt>
                <c:pt idx="1191">
                  <c:v>20446</c:v>
                </c:pt>
                <c:pt idx="1192">
                  <c:v>20485</c:v>
                </c:pt>
                <c:pt idx="1193">
                  <c:v>20520</c:v>
                </c:pt>
                <c:pt idx="1194">
                  <c:v>20546</c:v>
                </c:pt>
                <c:pt idx="1195">
                  <c:v>20578</c:v>
                </c:pt>
                <c:pt idx="1196">
                  <c:v>20612</c:v>
                </c:pt>
                <c:pt idx="1197">
                  <c:v>20640</c:v>
                </c:pt>
                <c:pt idx="1198">
                  <c:v>20663</c:v>
                </c:pt>
                <c:pt idx="1199">
                  <c:v>20687</c:v>
                </c:pt>
                <c:pt idx="1200">
                  <c:v>20709</c:v>
                </c:pt>
                <c:pt idx="1201">
                  <c:v>20737</c:v>
                </c:pt>
                <c:pt idx="1202">
                  <c:v>20763</c:v>
                </c:pt>
                <c:pt idx="1203">
                  <c:v>20792</c:v>
                </c:pt>
                <c:pt idx="1204">
                  <c:v>20810</c:v>
                </c:pt>
                <c:pt idx="1205">
                  <c:v>20835</c:v>
                </c:pt>
                <c:pt idx="1206">
                  <c:v>20850</c:v>
                </c:pt>
                <c:pt idx="1207">
                  <c:v>20876</c:v>
                </c:pt>
                <c:pt idx="1208">
                  <c:v>20897</c:v>
                </c:pt>
                <c:pt idx="1209">
                  <c:v>20933</c:v>
                </c:pt>
                <c:pt idx="1210">
                  <c:v>20966</c:v>
                </c:pt>
                <c:pt idx="1211">
                  <c:v>20985</c:v>
                </c:pt>
                <c:pt idx="1212">
                  <c:v>21001</c:v>
                </c:pt>
                <c:pt idx="1213">
                  <c:v>21016</c:v>
                </c:pt>
                <c:pt idx="1214">
                  <c:v>21042</c:v>
                </c:pt>
                <c:pt idx="1215">
                  <c:v>21066</c:v>
                </c:pt>
                <c:pt idx="1216">
                  <c:v>21091</c:v>
                </c:pt>
                <c:pt idx="1217">
                  <c:v>21107</c:v>
                </c:pt>
                <c:pt idx="1218">
                  <c:v>21124</c:v>
                </c:pt>
                <c:pt idx="1219">
                  <c:v>21145</c:v>
                </c:pt>
                <c:pt idx="1220">
                  <c:v>21159</c:v>
                </c:pt>
                <c:pt idx="1221">
                  <c:v>21171</c:v>
                </c:pt>
                <c:pt idx="1222">
                  <c:v>21212</c:v>
                </c:pt>
                <c:pt idx="1223">
                  <c:v>21237</c:v>
                </c:pt>
                <c:pt idx="1224">
                  <c:v>21251</c:v>
                </c:pt>
                <c:pt idx="1225">
                  <c:v>21315</c:v>
                </c:pt>
                <c:pt idx="1226">
                  <c:v>21398</c:v>
                </c:pt>
                <c:pt idx="1227">
                  <c:v>21507</c:v>
                </c:pt>
                <c:pt idx="1228">
                  <c:v>21596</c:v>
                </c:pt>
                <c:pt idx="1229">
                  <c:v>21659</c:v>
                </c:pt>
                <c:pt idx="1230">
                  <c:v>21714</c:v>
                </c:pt>
                <c:pt idx="1231">
                  <c:v>21775</c:v>
                </c:pt>
                <c:pt idx="1232">
                  <c:v>21816</c:v>
                </c:pt>
                <c:pt idx="1233">
                  <c:v>21876</c:v>
                </c:pt>
                <c:pt idx="1234">
                  <c:v>22046</c:v>
                </c:pt>
                <c:pt idx="1235">
                  <c:v>22122</c:v>
                </c:pt>
                <c:pt idx="1236">
                  <c:v>22187</c:v>
                </c:pt>
                <c:pt idx="1237">
                  <c:v>22237</c:v>
                </c:pt>
                <c:pt idx="1238">
                  <c:v>22287</c:v>
                </c:pt>
                <c:pt idx="1239">
                  <c:v>22331</c:v>
                </c:pt>
                <c:pt idx="1240">
                  <c:v>22375</c:v>
                </c:pt>
                <c:pt idx="1241">
                  <c:v>22435</c:v>
                </c:pt>
                <c:pt idx="1242">
                  <c:v>22507</c:v>
                </c:pt>
                <c:pt idx="1243">
                  <c:v>22571</c:v>
                </c:pt>
                <c:pt idx="1244">
                  <c:v>22628</c:v>
                </c:pt>
                <c:pt idx="1245">
                  <c:v>22685</c:v>
                </c:pt>
                <c:pt idx="1246">
                  <c:v>22752</c:v>
                </c:pt>
                <c:pt idx="1247">
                  <c:v>22809</c:v>
                </c:pt>
                <c:pt idx="1248">
                  <c:v>22885</c:v>
                </c:pt>
                <c:pt idx="1249">
                  <c:v>22937</c:v>
                </c:pt>
                <c:pt idx="1250">
                  <c:v>23190</c:v>
                </c:pt>
                <c:pt idx="1251">
                  <c:v>23265</c:v>
                </c:pt>
                <c:pt idx="1252">
                  <c:v>23342</c:v>
                </c:pt>
                <c:pt idx="1253">
                  <c:v>23391</c:v>
                </c:pt>
                <c:pt idx="1254">
                  <c:v>23434</c:v>
                </c:pt>
                <c:pt idx="1255">
                  <c:v>23498</c:v>
                </c:pt>
                <c:pt idx="1256">
                  <c:v>23545</c:v>
                </c:pt>
                <c:pt idx="1257">
                  <c:v>23603</c:v>
                </c:pt>
                <c:pt idx="1258">
                  <c:v>23701</c:v>
                </c:pt>
                <c:pt idx="1259">
                  <c:v>23783</c:v>
                </c:pt>
                <c:pt idx="1260">
                  <c:v>23832</c:v>
                </c:pt>
                <c:pt idx="1261">
                  <c:v>23888</c:v>
                </c:pt>
                <c:pt idx="1262">
                  <c:v>23934</c:v>
                </c:pt>
                <c:pt idx="1263">
                  <c:v>23996</c:v>
                </c:pt>
                <c:pt idx="1264">
                  <c:v>24002</c:v>
                </c:pt>
                <c:pt idx="1265">
                  <c:v>24010</c:v>
                </c:pt>
                <c:pt idx="1266">
                  <c:v>24009</c:v>
                </c:pt>
                <c:pt idx="1267">
                  <c:v>24009</c:v>
                </c:pt>
                <c:pt idx="1268">
                  <c:v>24013</c:v>
                </c:pt>
                <c:pt idx="1269">
                  <c:v>24017</c:v>
                </c:pt>
                <c:pt idx="1270">
                  <c:v>24017</c:v>
                </c:pt>
                <c:pt idx="1271">
                  <c:v>24018</c:v>
                </c:pt>
                <c:pt idx="1272">
                  <c:v>24022</c:v>
                </c:pt>
                <c:pt idx="1273">
                  <c:v>24022</c:v>
                </c:pt>
                <c:pt idx="1274">
                  <c:v>24020</c:v>
                </c:pt>
                <c:pt idx="1275">
                  <c:v>24020</c:v>
                </c:pt>
                <c:pt idx="1276">
                  <c:v>24021</c:v>
                </c:pt>
                <c:pt idx="1277">
                  <c:v>24020</c:v>
                </c:pt>
                <c:pt idx="1278">
                  <c:v>24024</c:v>
                </c:pt>
                <c:pt idx="1279">
                  <c:v>24025</c:v>
                </c:pt>
                <c:pt idx="1280">
                  <c:v>24023</c:v>
                </c:pt>
                <c:pt idx="1281">
                  <c:v>24024</c:v>
                </c:pt>
                <c:pt idx="1282">
                  <c:v>24025</c:v>
                </c:pt>
                <c:pt idx="1283">
                  <c:v>24024</c:v>
                </c:pt>
                <c:pt idx="1284">
                  <c:v>24024</c:v>
                </c:pt>
                <c:pt idx="1285">
                  <c:v>24026</c:v>
                </c:pt>
                <c:pt idx="1286">
                  <c:v>24025</c:v>
                </c:pt>
                <c:pt idx="1287">
                  <c:v>24038</c:v>
                </c:pt>
                <c:pt idx="1288">
                  <c:v>24038</c:v>
                </c:pt>
                <c:pt idx="1289">
                  <c:v>24037</c:v>
                </c:pt>
                <c:pt idx="1290">
                  <c:v>24038</c:v>
                </c:pt>
                <c:pt idx="1291">
                  <c:v>24038</c:v>
                </c:pt>
                <c:pt idx="1292">
                  <c:v>24039</c:v>
                </c:pt>
                <c:pt idx="1293">
                  <c:v>24039</c:v>
                </c:pt>
                <c:pt idx="1294">
                  <c:v>24033</c:v>
                </c:pt>
                <c:pt idx="1295">
                  <c:v>24031</c:v>
                </c:pt>
                <c:pt idx="1296">
                  <c:v>24031</c:v>
                </c:pt>
                <c:pt idx="1297">
                  <c:v>24025</c:v>
                </c:pt>
                <c:pt idx="1298">
                  <c:v>24022</c:v>
                </c:pt>
                <c:pt idx="1299">
                  <c:v>24020</c:v>
                </c:pt>
                <c:pt idx="1300">
                  <c:v>24019</c:v>
                </c:pt>
                <c:pt idx="1301">
                  <c:v>24016</c:v>
                </c:pt>
                <c:pt idx="1302">
                  <c:v>24017</c:v>
                </c:pt>
                <c:pt idx="1303">
                  <c:v>24016</c:v>
                </c:pt>
                <c:pt idx="1304">
                  <c:v>24015</c:v>
                </c:pt>
                <c:pt idx="1305">
                  <c:v>24016</c:v>
                </c:pt>
                <c:pt idx="1306">
                  <c:v>24018</c:v>
                </c:pt>
                <c:pt idx="1307">
                  <c:v>24022</c:v>
                </c:pt>
                <c:pt idx="1308">
                  <c:v>24024</c:v>
                </c:pt>
                <c:pt idx="1309">
                  <c:v>24024</c:v>
                </c:pt>
                <c:pt idx="1310">
                  <c:v>24022</c:v>
                </c:pt>
                <c:pt idx="1311">
                  <c:v>24021</c:v>
                </c:pt>
                <c:pt idx="1312">
                  <c:v>24021</c:v>
                </c:pt>
                <c:pt idx="1313">
                  <c:v>24022</c:v>
                </c:pt>
                <c:pt idx="1314">
                  <c:v>24021</c:v>
                </c:pt>
                <c:pt idx="1315">
                  <c:v>24022</c:v>
                </c:pt>
                <c:pt idx="1316">
                  <c:v>24020</c:v>
                </c:pt>
                <c:pt idx="1317">
                  <c:v>24018</c:v>
                </c:pt>
                <c:pt idx="1318">
                  <c:v>24017</c:v>
                </c:pt>
                <c:pt idx="1319">
                  <c:v>24012</c:v>
                </c:pt>
                <c:pt idx="1320">
                  <c:v>24012</c:v>
                </c:pt>
                <c:pt idx="1321">
                  <c:v>24012</c:v>
                </c:pt>
                <c:pt idx="1322">
                  <c:v>24013</c:v>
                </c:pt>
                <c:pt idx="1323">
                  <c:v>24026</c:v>
                </c:pt>
                <c:pt idx="1324">
                  <c:v>24048</c:v>
                </c:pt>
                <c:pt idx="1325">
                  <c:v>24054</c:v>
                </c:pt>
                <c:pt idx="1326">
                  <c:v>24077</c:v>
                </c:pt>
                <c:pt idx="1327">
                  <c:v>24105</c:v>
                </c:pt>
                <c:pt idx="1328">
                  <c:v>24133</c:v>
                </c:pt>
                <c:pt idx="1329">
                  <c:v>24159</c:v>
                </c:pt>
                <c:pt idx="1330">
                  <c:v>24182</c:v>
                </c:pt>
                <c:pt idx="1331">
                  <c:v>24205</c:v>
                </c:pt>
                <c:pt idx="1332">
                  <c:v>24227</c:v>
                </c:pt>
                <c:pt idx="1333">
                  <c:v>24273</c:v>
                </c:pt>
                <c:pt idx="1334">
                  <c:v>24303</c:v>
                </c:pt>
                <c:pt idx="1335">
                  <c:v>24324</c:v>
                </c:pt>
                <c:pt idx="1336">
                  <c:v>24348</c:v>
                </c:pt>
                <c:pt idx="1337">
                  <c:v>24364</c:v>
                </c:pt>
                <c:pt idx="1338">
                  <c:v>24388</c:v>
                </c:pt>
                <c:pt idx="1339">
                  <c:v>24403</c:v>
                </c:pt>
                <c:pt idx="1340">
                  <c:v>24429</c:v>
                </c:pt>
                <c:pt idx="1341">
                  <c:v>24451</c:v>
                </c:pt>
                <c:pt idx="1342">
                  <c:v>24472</c:v>
                </c:pt>
                <c:pt idx="1343">
                  <c:v>24499</c:v>
                </c:pt>
                <c:pt idx="1344">
                  <c:v>24527</c:v>
                </c:pt>
                <c:pt idx="1345">
                  <c:v>24545</c:v>
                </c:pt>
                <c:pt idx="1346">
                  <c:v>24600</c:v>
                </c:pt>
                <c:pt idx="1347">
                  <c:v>24642</c:v>
                </c:pt>
                <c:pt idx="1348">
                  <c:v>24672</c:v>
                </c:pt>
                <c:pt idx="1349">
                  <c:v>24695</c:v>
                </c:pt>
                <c:pt idx="1350">
                  <c:v>24714</c:v>
                </c:pt>
                <c:pt idx="1351">
                  <c:v>24743</c:v>
                </c:pt>
                <c:pt idx="1352">
                  <c:v>24765</c:v>
                </c:pt>
                <c:pt idx="1353">
                  <c:v>24782</c:v>
                </c:pt>
                <c:pt idx="1354">
                  <c:v>24803</c:v>
                </c:pt>
                <c:pt idx="1355">
                  <c:v>24822</c:v>
                </c:pt>
                <c:pt idx="1356">
                  <c:v>24847</c:v>
                </c:pt>
                <c:pt idx="1357">
                  <c:v>24863</c:v>
                </c:pt>
                <c:pt idx="1358">
                  <c:v>24891</c:v>
                </c:pt>
                <c:pt idx="1359">
                  <c:v>24905</c:v>
                </c:pt>
                <c:pt idx="1360">
                  <c:v>24923</c:v>
                </c:pt>
                <c:pt idx="1361">
                  <c:v>24939</c:v>
                </c:pt>
                <c:pt idx="1362">
                  <c:v>24955</c:v>
                </c:pt>
                <c:pt idx="1363">
                  <c:v>24983</c:v>
                </c:pt>
                <c:pt idx="1364">
                  <c:v>25012</c:v>
                </c:pt>
                <c:pt idx="1365">
                  <c:v>25032</c:v>
                </c:pt>
                <c:pt idx="1366">
                  <c:v>25047</c:v>
                </c:pt>
                <c:pt idx="1367">
                  <c:v>25052</c:v>
                </c:pt>
                <c:pt idx="1368">
                  <c:v>25052</c:v>
                </c:pt>
                <c:pt idx="1369">
                  <c:v>25051</c:v>
                </c:pt>
                <c:pt idx="1370">
                  <c:v>25049</c:v>
                </c:pt>
                <c:pt idx="1371">
                  <c:v>25054</c:v>
                </c:pt>
                <c:pt idx="1372">
                  <c:v>25056</c:v>
                </c:pt>
                <c:pt idx="1373">
                  <c:v>25056</c:v>
                </c:pt>
                <c:pt idx="1374">
                  <c:v>25056</c:v>
                </c:pt>
                <c:pt idx="1375">
                  <c:v>25057</c:v>
                </c:pt>
                <c:pt idx="1376">
                  <c:v>25066</c:v>
                </c:pt>
                <c:pt idx="1377">
                  <c:v>25064</c:v>
                </c:pt>
                <c:pt idx="1378">
                  <c:v>25064</c:v>
                </c:pt>
                <c:pt idx="1379">
                  <c:v>25063</c:v>
                </c:pt>
                <c:pt idx="1380">
                  <c:v>25063</c:v>
                </c:pt>
                <c:pt idx="1381">
                  <c:v>25064</c:v>
                </c:pt>
                <c:pt idx="1382">
                  <c:v>25062</c:v>
                </c:pt>
                <c:pt idx="1383">
                  <c:v>25067</c:v>
                </c:pt>
                <c:pt idx="1384">
                  <c:v>25068</c:v>
                </c:pt>
                <c:pt idx="1385">
                  <c:v>25075</c:v>
                </c:pt>
                <c:pt idx="1386">
                  <c:v>25071</c:v>
                </c:pt>
                <c:pt idx="1387">
                  <c:v>25071</c:v>
                </c:pt>
                <c:pt idx="1388">
                  <c:v>25072</c:v>
                </c:pt>
                <c:pt idx="1389">
                  <c:v>25070</c:v>
                </c:pt>
                <c:pt idx="1390">
                  <c:v>25072</c:v>
                </c:pt>
                <c:pt idx="1391">
                  <c:v>25075</c:v>
                </c:pt>
                <c:pt idx="1392">
                  <c:v>25078</c:v>
                </c:pt>
                <c:pt idx="1393">
                  <c:v>25083</c:v>
                </c:pt>
                <c:pt idx="1394">
                  <c:v>25082</c:v>
                </c:pt>
                <c:pt idx="1395">
                  <c:v>25120</c:v>
                </c:pt>
                <c:pt idx="1396">
                  <c:v>25131</c:v>
                </c:pt>
                <c:pt idx="1397">
                  <c:v>25135</c:v>
                </c:pt>
                <c:pt idx="1398">
                  <c:v>25138</c:v>
                </c:pt>
                <c:pt idx="1399">
                  <c:v>25141</c:v>
                </c:pt>
                <c:pt idx="1400">
                  <c:v>25140</c:v>
                </c:pt>
                <c:pt idx="1401">
                  <c:v>25142</c:v>
                </c:pt>
                <c:pt idx="1402">
                  <c:v>25145</c:v>
                </c:pt>
                <c:pt idx="1403">
                  <c:v>25147</c:v>
                </c:pt>
                <c:pt idx="1404">
                  <c:v>25144</c:v>
                </c:pt>
                <c:pt idx="1405">
                  <c:v>25148</c:v>
                </c:pt>
                <c:pt idx="1406">
                  <c:v>25147</c:v>
                </c:pt>
                <c:pt idx="1407">
                  <c:v>25143</c:v>
                </c:pt>
                <c:pt idx="1408">
                  <c:v>25144</c:v>
                </c:pt>
                <c:pt idx="1409">
                  <c:v>25146</c:v>
                </c:pt>
                <c:pt idx="1410">
                  <c:v>25144</c:v>
                </c:pt>
                <c:pt idx="1411">
                  <c:v>25140</c:v>
                </c:pt>
                <c:pt idx="1412">
                  <c:v>25140</c:v>
                </c:pt>
                <c:pt idx="1413">
                  <c:v>25140</c:v>
                </c:pt>
                <c:pt idx="1414">
                  <c:v>25139</c:v>
                </c:pt>
                <c:pt idx="1415">
                  <c:v>25135</c:v>
                </c:pt>
                <c:pt idx="1416">
                  <c:v>25135</c:v>
                </c:pt>
                <c:pt idx="1417">
                  <c:v>25161</c:v>
                </c:pt>
                <c:pt idx="1418">
                  <c:v>25186</c:v>
                </c:pt>
                <c:pt idx="1419">
                  <c:v>25209</c:v>
                </c:pt>
                <c:pt idx="1420">
                  <c:v>25228</c:v>
                </c:pt>
                <c:pt idx="1421">
                  <c:v>25246</c:v>
                </c:pt>
                <c:pt idx="1422">
                  <c:v>25261</c:v>
                </c:pt>
                <c:pt idx="1423">
                  <c:v>25299</c:v>
                </c:pt>
                <c:pt idx="1424">
                  <c:v>25365</c:v>
                </c:pt>
                <c:pt idx="1425">
                  <c:v>25387</c:v>
                </c:pt>
                <c:pt idx="1426">
                  <c:v>25412</c:v>
                </c:pt>
                <c:pt idx="1427">
                  <c:v>25432</c:v>
                </c:pt>
                <c:pt idx="1428">
                  <c:v>25446</c:v>
                </c:pt>
                <c:pt idx="1429">
                  <c:v>25461</c:v>
                </c:pt>
                <c:pt idx="1430">
                  <c:v>25478</c:v>
                </c:pt>
                <c:pt idx="1431">
                  <c:v>25492</c:v>
                </c:pt>
                <c:pt idx="1432">
                  <c:v>25516</c:v>
                </c:pt>
                <c:pt idx="1433">
                  <c:v>25533</c:v>
                </c:pt>
                <c:pt idx="1434">
                  <c:v>25550</c:v>
                </c:pt>
                <c:pt idx="1435">
                  <c:v>25562</c:v>
                </c:pt>
                <c:pt idx="1436">
                  <c:v>25574</c:v>
                </c:pt>
                <c:pt idx="1437">
                  <c:v>25580</c:v>
                </c:pt>
                <c:pt idx="1438">
                  <c:v>25591</c:v>
                </c:pt>
                <c:pt idx="1439">
                  <c:v>25609</c:v>
                </c:pt>
                <c:pt idx="1440">
                  <c:v>25623</c:v>
                </c:pt>
                <c:pt idx="1441">
                  <c:v>25645</c:v>
                </c:pt>
                <c:pt idx="1442">
                  <c:v>25657</c:v>
                </c:pt>
                <c:pt idx="1443">
                  <c:v>25665</c:v>
                </c:pt>
                <c:pt idx="1444">
                  <c:v>25676</c:v>
                </c:pt>
                <c:pt idx="1445">
                  <c:v>25689</c:v>
                </c:pt>
                <c:pt idx="1446">
                  <c:v>25713</c:v>
                </c:pt>
                <c:pt idx="1447">
                  <c:v>25723</c:v>
                </c:pt>
                <c:pt idx="1448">
                  <c:v>25731</c:v>
                </c:pt>
                <c:pt idx="1449">
                  <c:v>25747</c:v>
                </c:pt>
                <c:pt idx="1450">
                  <c:v>25765</c:v>
                </c:pt>
                <c:pt idx="1451">
                  <c:v>25785</c:v>
                </c:pt>
                <c:pt idx="1452">
                  <c:v>25798</c:v>
                </c:pt>
                <c:pt idx="1453">
                  <c:v>25809</c:v>
                </c:pt>
                <c:pt idx="1454">
                  <c:v>25819</c:v>
                </c:pt>
                <c:pt idx="1455">
                  <c:v>25837</c:v>
                </c:pt>
                <c:pt idx="1456">
                  <c:v>25854</c:v>
                </c:pt>
                <c:pt idx="1457">
                  <c:v>25863</c:v>
                </c:pt>
                <c:pt idx="1458">
                  <c:v>25883</c:v>
                </c:pt>
                <c:pt idx="1459">
                  <c:v>25911</c:v>
                </c:pt>
                <c:pt idx="1460">
                  <c:v>25920</c:v>
                </c:pt>
                <c:pt idx="1461">
                  <c:v>25923</c:v>
                </c:pt>
                <c:pt idx="1462">
                  <c:v>25945</c:v>
                </c:pt>
                <c:pt idx="1463">
                  <c:v>25980</c:v>
                </c:pt>
                <c:pt idx="1464">
                  <c:v>25997</c:v>
                </c:pt>
                <c:pt idx="1465">
                  <c:v>26020</c:v>
                </c:pt>
                <c:pt idx="1466">
                  <c:v>26051</c:v>
                </c:pt>
                <c:pt idx="1467">
                  <c:v>26075</c:v>
                </c:pt>
                <c:pt idx="1468">
                  <c:v>26102</c:v>
                </c:pt>
                <c:pt idx="1469">
                  <c:v>26133</c:v>
                </c:pt>
                <c:pt idx="1470">
                  <c:v>26156</c:v>
                </c:pt>
                <c:pt idx="1471">
                  <c:v>26182</c:v>
                </c:pt>
                <c:pt idx="1472">
                  <c:v>26206</c:v>
                </c:pt>
                <c:pt idx="1473">
                  <c:v>26228</c:v>
                </c:pt>
                <c:pt idx="1474">
                  <c:v>26260</c:v>
                </c:pt>
                <c:pt idx="1475">
                  <c:v>26280</c:v>
                </c:pt>
                <c:pt idx="1476">
                  <c:v>26297</c:v>
                </c:pt>
                <c:pt idx="1477">
                  <c:v>26325</c:v>
                </c:pt>
                <c:pt idx="1478">
                  <c:v>26359</c:v>
                </c:pt>
                <c:pt idx="1479">
                  <c:v>26390</c:v>
                </c:pt>
                <c:pt idx="1480">
                  <c:v>26410</c:v>
                </c:pt>
                <c:pt idx="1481">
                  <c:v>26425</c:v>
                </c:pt>
                <c:pt idx="1482">
                  <c:v>26438</c:v>
                </c:pt>
                <c:pt idx="1483">
                  <c:v>26456</c:v>
                </c:pt>
                <c:pt idx="1484">
                  <c:v>26472</c:v>
                </c:pt>
                <c:pt idx="1485">
                  <c:v>26488</c:v>
                </c:pt>
                <c:pt idx="1486">
                  <c:v>26501</c:v>
                </c:pt>
                <c:pt idx="1487">
                  <c:v>26524</c:v>
                </c:pt>
                <c:pt idx="1488">
                  <c:v>26538</c:v>
                </c:pt>
                <c:pt idx="1489">
                  <c:v>26551</c:v>
                </c:pt>
                <c:pt idx="1490">
                  <c:v>26566</c:v>
                </c:pt>
                <c:pt idx="1491">
                  <c:v>26577</c:v>
                </c:pt>
                <c:pt idx="1492">
                  <c:v>26599</c:v>
                </c:pt>
                <c:pt idx="1493">
                  <c:v>26610</c:v>
                </c:pt>
                <c:pt idx="1494">
                  <c:v>26628</c:v>
                </c:pt>
                <c:pt idx="1495">
                  <c:v>26651</c:v>
                </c:pt>
                <c:pt idx="1496">
                  <c:v>26663</c:v>
                </c:pt>
                <c:pt idx="1497">
                  <c:v>26677</c:v>
                </c:pt>
                <c:pt idx="1498">
                  <c:v>26686</c:v>
                </c:pt>
                <c:pt idx="1499">
                  <c:v>26696</c:v>
                </c:pt>
                <c:pt idx="1500">
                  <c:v>26719</c:v>
                </c:pt>
                <c:pt idx="1501">
                  <c:v>26731</c:v>
                </c:pt>
                <c:pt idx="1502">
                  <c:v>26741</c:v>
                </c:pt>
                <c:pt idx="1503">
                  <c:v>26755</c:v>
                </c:pt>
                <c:pt idx="1504">
                  <c:v>26764</c:v>
                </c:pt>
                <c:pt idx="1505">
                  <c:v>26782</c:v>
                </c:pt>
                <c:pt idx="1506">
                  <c:v>26793</c:v>
                </c:pt>
                <c:pt idx="1507">
                  <c:v>26803</c:v>
                </c:pt>
                <c:pt idx="1508">
                  <c:v>26802</c:v>
                </c:pt>
                <c:pt idx="1509">
                  <c:v>26835</c:v>
                </c:pt>
                <c:pt idx="1510">
                  <c:v>26852</c:v>
                </c:pt>
                <c:pt idx="1511">
                  <c:v>26869</c:v>
                </c:pt>
                <c:pt idx="1512">
                  <c:v>26882</c:v>
                </c:pt>
                <c:pt idx="1513">
                  <c:v>26904</c:v>
                </c:pt>
                <c:pt idx="1514">
                  <c:v>26927</c:v>
                </c:pt>
                <c:pt idx="1515">
                  <c:v>26954</c:v>
                </c:pt>
                <c:pt idx="1516">
                  <c:v>26966</c:v>
                </c:pt>
                <c:pt idx="1517">
                  <c:v>26980</c:v>
                </c:pt>
                <c:pt idx="1518">
                  <c:v>27036</c:v>
                </c:pt>
                <c:pt idx="1519">
                  <c:v>27071</c:v>
                </c:pt>
                <c:pt idx="1520">
                  <c:v>27103</c:v>
                </c:pt>
                <c:pt idx="1521">
                  <c:v>27134</c:v>
                </c:pt>
                <c:pt idx="1522">
                  <c:v>27165</c:v>
                </c:pt>
                <c:pt idx="1523">
                  <c:v>27181</c:v>
                </c:pt>
                <c:pt idx="1524">
                  <c:v>27195</c:v>
                </c:pt>
                <c:pt idx="1525">
                  <c:v>27216</c:v>
                </c:pt>
                <c:pt idx="1526">
                  <c:v>27240</c:v>
                </c:pt>
                <c:pt idx="1527">
                  <c:v>27271</c:v>
                </c:pt>
                <c:pt idx="1528">
                  <c:v>27302</c:v>
                </c:pt>
                <c:pt idx="1529">
                  <c:v>27320</c:v>
                </c:pt>
                <c:pt idx="1530">
                  <c:v>27339</c:v>
                </c:pt>
                <c:pt idx="1531">
                  <c:v>27359</c:v>
                </c:pt>
                <c:pt idx="1532">
                  <c:v>27382</c:v>
                </c:pt>
                <c:pt idx="1533">
                  <c:v>27402</c:v>
                </c:pt>
                <c:pt idx="1534">
                  <c:v>27423</c:v>
                </c:pt>
                <c:pt idx="1535">
                  <c:v>27438</c:v>
                </c:pt>
                <c:pt idx="1536">
                  <c:v>27455</c:v>
                </c:pt>
                <c:pt idx="1537">
                  <c:v>27483</c:v>
                </c:pt>
                <c:pt idx="1538">
                  <c:v>27522</c:v>
                </c:pt>
                <c:pt idx="1539">
                  <c:v>27591</c:v>
                </c:pt>
                <c:pt idx="1540">
                  <c:v>27634</c:v>
                </c:pt>
                <c:pt idx="1541">
                  <c:v>27684</c:v>
                </c:pt>
                <c:pt idx="1542">
                  <c:v>27721</c:v>
                </c:pt>
                <c:pt idx="1543">
                  <c:v>27753</c:v>
                </c:pt>
                <c:pt idx="1544">
                  <c:v>27774</c:v>
                </c:pt>
                <c:pt idx="1545">
                  <c:v>27793</c:v>
                </c:pt>
                <c:pt idx="1546">
                  <c:v>27819</c:v>
                </c:pt>
                <c:pt idx="1547">
                  <c:v>27840</c:v>
                </c:pt>
                <c:pt idx="1548">
                  <c:v>27871</c:v>
                </c:pt>
                <c:pt idx="1549">
                  <c:v>27898</c:v>
                </c:pt>
                <c:pt idx="1550">
                  <c:v>27923</c:v>
                </c:pt>
                <c:pt idx="1551">
                  <c:v>27946</c:v>
                </c:pt>
                <c:pt idx="1552">
                  <c:v>27963</c:v>
                </c:pt>
                <c:pt idx="1553">
                  <c:v>27980</c:v>
                </c:pt>
                <c:pt idx="1554">
                  <c:v>28003</c:v>
                </c:pt>
                <c:pt idx="1555">
                  <c:v>28038</c:v>
                </c:pt>
                <c:pt idx="1556">
                  <c:v>28071</c:v>
                </c:pt>
                <c:pt idx="1557">
                  <c:v>28095</c:v>
                </c:pt>
                <c:pt idx="1558">
                  <c:v>28119</c:v>
                </c:pt>
                <c:pt idx="1559">
                  <c:v>28142</c:v>
                </c:pt>
                <c:pt idx="1560">
                  <c:v>28149</c:v>
                </c:pt>
                <c:pt idx="1561">
                  <c:v>28164</c:v>
                </c:pt>
                <c:pt idx="1562">
                  <c:v>28183</c:v>
                </c:pt>
                <c:pt idx="1563">
                  <c:v>28204</c:v>
                </c:pt>
                <c:pt idx="1564">
                  <c:v>28234</c:v>
                </c:pt>
                <c:pt idx="1565">
                  <c:v>28255</c:v>
                </c:pt>
                <c:pt idx="1566">
                  <c:v>28298</c:v>
                </c:pt>
                <c:pt idx="1567">
                  <c:v>28325</c:v>
                </c:pt>
                <c:pt idx="1568">
                  <c:v>28343</c:v>
                </c:pt>
                <c:pt idx="1569">
                  <c:v>28350</c:v>
                </c:pt>
                <c:pt idx="1570">
                  <c:v>28361</c:v>
                </c:pt>
                <c:pt idx="1571">
                  <c:v>28381</c:v>
                </c:pt>
                <c:pt idx="1572">
                  <c:v>28397</c:v>
                </c:pt>
                <c:pt idx="1573">
                  <c:v>28413</c:v>
                </c:pt>
                <c:pt idx="1574">
                  <c:v>28431</c:v>
                </c:pt>
                <c:pt idx="1575">
                  <c:v>28452</c:v>
                </c:pt>
                <c:pt idx="1576">
                  <c:v>28471</c:v>
                </c:pt>
                <c:pt idx="1577">
                  <c:v>28481</c:v>
                </c:pt>
                <c:pt idx="1578">
                  <c:v>28493</c:v>
                </c:pt>
                <c:pt idx="1579">
                  <c:v>28520</c:v>
                </c:pt>
                <c:pt idx="1580">
                  <c:v>28549</c:v>
                </c:pt>
                <c:pt idx="1581">
                  <c:v>28550</c:v>
                </c:pt>
                <c:pt idx="1582">
                  <c:v>28550</c:v>
                </c:pt>
                <c:pt idx="1583">
                  <c:v>28552</c:v>
                </c:pt>
                <c:pt idx="1584">
                  <c:v>28556</c:v>
                </c:pt>
                <c:pt idx="1585">
                  <c:v>28556</c:v>
                </c:pt>
                <c:pt idx="1586">
                  <c:v>28552</c:v>
                </c:pt>
                <c:pt idx="1587">
                  <c:v>28552</c:v>
                </c:pt>
                <c:pt idx="1588">
                  <c:v>28553</c:v>
                </c:pt>
                <c:pt idx="1589">
                  <c:v>28550</c:v>
                </c:pt>
                <c:pt idx="1590">
                  <c:v>28546</c:v>
                </c:pt>
                <c:pt idx="1591">
                  <c:v>28544</c:v>
                </c:pt>
                <c:pt idx="1592">
                  <c:v>28546</c:v>
                </c:pt>
                <c:pt idx="1593">
                  <c:v>28545</c:v>
                </c:pt>
                <c:pt idx="1594">
                  <c:v>28544</c:v>
                </c:pt>
                <c:pt idx="1595">
                  <c:v>28544</c:v>
                </c:pt>
                <c:pt idx="1596">
                  <c:v>28540</c:v>
                </c:pt>
                <c:pt idx="1597">
                  <c:v>28540</c:v>
                </c:pt>
                <c:pt idx="1598">
                  <c:v>28537</c:v>
                </c:pt>
                <c:pt idx="1599">
                  <c:v>28545</c:v>
                </c:pt>
                <c:pt idx="1600">
                  <c:v>28556</c:v>
                </c:pt>
                <c:pt idx="1601">
                  <c:v>28561</c:v>
                </c:pt>
                <c:pt idx="1602">
                  <c:v>28584</c:v>
                </c:pt>
                <c:pt idx="1603">
                  <c:v>28589</c:v>
                </c:pt>
                <c:pt idx="1604">
                  <c:v>28597</c:v>
                </c:pt>
                <c:pt idx="1605">
                  <c:v>28611</c:v>
                </c:pt>
                <c:pt idx="1606">
                  <c:v>28623</c:v>
                </c:pt>
                <c:pt idx="1607">
                  <c:v>28641</c:v>
                </c:pt>
                <c:pt idx="1608">
                  <c:v>28662</c:v>
                </c:pt>
                <c:pt idx="1609">
                  <c:v>28674</c:v>
                </c:pt>
                <c:pt idx="1610">
                  <c:v>28686</c:v>
                </c:pt>
                <c:pt idx="1611">
                  <c:v>28701</c:v>
                </c:pt>
                <c:pt idx="1612">
                  <c:v>28715</c:v>
                </c:pt>
                <c:pt idx="1613">
                  <c:v>28783</c:v>
                </c:pt>
                <c:pt idx="1614">
                  <c:v>28802</c:v>
                </c:pt>
                <c:pt idx="1615">
                  <c:v>28824</c:v>
                </c:pt>
                <c:pt idx="1616">
                  <c:v>28849</c:v>
                </c:pt>
                <c:pt idx="1617">
                  <c:v>28867</c:v>
                </c:pt>
                <c:pt idx="1618">
                  <c:v>28877</c:v>
                </c:pt>
                <c:pt idx="1619">
                  <c:v>28887</c:v>
                </c:pt>
                <c:pt idx="1620">
                  <c:v>28899</c:v>
                </c:pt>
                <c:pt idx="1621">
                  <c:v>28916</c:v>
                </c:pt>
                <c:pt idx="1622">
                  <c:v>28923</c:v>
                </c:pt>
                <c:pt idx="1623">
                  <c:v>28938</c:v>
                </c:pt>
                <c:pt idx="1624">
                  <c:v>28951</c:v>
                </c:pt>
                <c:pt idx="1625">
                  <c:v>28964</c:v>
                </c:pt>
                <c:pt idx="1626">
                  <c:v>28968</c:v>
                </c:pt>
                <c:pt idx="1627">
                  <c:v>28983</c:v>
                </c:pt>
                <c:pt idx="1628">
                  <c:v>28994</c:v>
                </c:pt>
                <c:pt idx="1629">
                  <c:v>29009</c:v>
                </c:pt>
                <c:pt idx="1630">
                  <c:v>29014</c:v>
                </c:pt>
                <c:pt idx="1631">
                  <c:v>29025</c:v>
                </c:pt>
                <c:pt idx="1632">
                  <c:v>29047</c:v>
                </c:pt>
                <c:pt idx="1633">
                  <c:v>29066</c:v>
                </c:pt>
                <c:pt idx="1634">
                  <c:v>29082</c:v>
                </c:pt>
                <c:pt idx="1635">
                  <c:v>29100</c:v>
                </c:pt>
                <c:pt idx="1636">
                  <c:v>29114</c:v>
                </c:pt>
                <c:pt idx="1637">
                  <c:v>29128</c:v>
                </c:pt>
                <c:pt idx="1638">
                  <c:v>29159</c:v>
                </c:pt>
                <c:pt idx="1639">
                  <c:v>29169</c:v>
                </c:pt>
                <c:pt idx="1640">
                  <c:v>29186</c:v>
                </c:pt>
                <c:pt idx="1641">
                  <c:v>29198</c:v>
                </c:pt>
                <c:pt idx="1642">
                  <c:v>29199</c:v>
                </c:pt>
                <c:pt idx="1643">
                  <c:v>29202</c:v>
                </c:pt>
                <c:pt idx="1644">
                  <c:v>29202</c:v>
                </c:pt>
                <c:pt idx="1645">
                  <c:v>29203</c:v>
                </c:pt>
                <c:pt idx="1646">
                  <c:v>29202</c:v>
                </c:pt>
                <c:pt idx="1647">
                  <c:v>29202</c:v>
                </c:pt>
                <c:pt idx="1648">
                  <c:v>29201</c:v>
                </c:pt>
                <c:pt idx="1649">
                  <c:v>29200</c:v>
                </c:pt>
                <c:pt idx="1650">
                  <c:v>29195</c:v>
                </c:pt>
                <c:pt idx="1651">
                  <c:v>29194</c:v>
                </c:pt>
                <c:pt idx="1652">
                  <c:v>29191</c:v>
                </c:pt>
                <c:pt idx="1653">
                  <c:v>29191</c:v>
                </c:pt>
                <c:pt idx="1654">
                  <c:v>29188</c:v>
                </c:pt>
                <c:pt idx="1655">
                  <c:v>29189</c:v>
                </c:pt>
                <c:pt idx="1656">
                  <c:v>29190</c:v>
                </c:pt>
                <c:pt idx="1657">
                  <c:v>29193</c:v>
                </c:pt>
                <c:pt idx="1658">
                  <c:v>29192</c:v>
                </c:pt>
                <c:pt idx="1659">
                  <c:v>29192</c:v>
                </c:pt>
                <c:pt idx="1660">
                  <c:v>29190</c:v>
                </c:pt>
                <c:pt idx="1661">
                  <c:v>29194</c:v>
                </c:pt>
                <c:pt idx="1662">
                  <c:v>29212</c:v>
                </c:pt>
                <c:pt idx="1663">
                  <c:v>29234</c:v>
                </c:pt>
                <c:pt idx="1664">
                  <c:v>29250</c:v>
                </c:pt>
                <c:pt idx="1665">
                  <c:v>29269</c:v>
                </c:pt>
                <c:pt idx="1666">
                  <c:v>29299</c:v>
                </c:pt>
                <c:pt idx="1667">
                  <c:v>29328</c:v>
                </c:pt>
                <c:pt idx="1668">
                  <c:v>29340</c:v>
                </c:pt>
                <c:pt idx="1669">
                  <c:v>29358</c:v>
                </c:pt>
                <c:pt idx="1670">
                  <c:v>29384</c:v>
                </c:pt>
                <c:pt idx="1671">
                  <c:v>29404</c:v>
                </c:pt>
                <c:pt idx="1672">
                  <c:v>29433</c:v>
                </c:pt>
                <c:pt idx="1673">
                  <c:v>29459</c:v>
                </c:pt>
                <c:pt idx="1674">
                  <c:v>29494</c:v>
                </c:pt>
                <c:pt idx="1675">
                  <c:v>29508</c:v>
                </c:pt>
                <c:pt idx="1676">
                  <c:v>29534</c:v>
                </c:pt>
                <c:pt idx="1677">
                  <c:v>29552</c:v>
                </c:pt>
                <c:pt idx="1678">
                  <c:v>29567</c:v>
                </c:pt>
                <c:pt idx="1679">
                  <c:v>29580</c:v>
                </c:pt>
                <c:pt idx="1680">
                  <c:v>29602</c:v>
                </c:pt>
                <c:pt idx="1681">
                  <c:v>29631</c:v>
                </c:pt>
                <c:pt idx="1682">
                  <c:v>29656</c:v>
                </c:pt>
                <c:pt idx="1683">
                  <c:v>29673</c:v>
                </c:pt>
                <c:pt idx="1684">
                  <c:v>29693</c:v>
                </c:pt>
                <c:pt idx="1685">
                  <c:v>29715</c:v>
                </c:pt>
                <c:pt idx="1686">
                  <c:v>29738</c:v>
                </c:pt>
                <c:pt idx="1687">
                  <c:v>29764</c:v>
                </c:pt>
                <c:pt idx="1688">
                  <c:v>29787</c:v>
                </c:pt>
                <c:pt idx="1689">
                  <c:v>29805</c:v>
                </c:pt>
                <c:pt idx="1690">
                  <c:v>29816</c:v>
                </c:pt>
                <c:pt idx="1691">
                  <c:v>29827</c:v>
                </c:pt>
                <c:pt idx="1692">
                  <c:v>29855</c:v>
                </c:pt>
                <c:pt idx="1693">
                  <c:v>29862</c:v>
                </c:pt>
                <c:pt idx="1694">
                  <c:v>29876</c:v>
                </c:pt>
                <c:pt idx="1695">
                  <c:v>29895</c:v>
                </c:pt>
                <c:pt idx="1696">
                  <c:v>29910</c:v>
                </c:pt>
                <c:pt idx="1697">
                  <c:v>29924</c:v>
                </c:pt>
                <c:pt idx="1698">
                  <c:v>29936</c:v>
                </c:pt>
                <c:pt idx="1699">
                  <c:v>29952</c:v>
                </c:pt>
                <c:pt idx="1700">
                  <c:v>29958</c:v>
                </c:pt>
                <c:pt idx="1701">
                  <c:v>29973</c:v>
                </c:pt>
                <c:pt idx="1702">
                  <c:v>29988</c:v>
                </c:pt>
                <c:pt idx="1703">
                  <c:v>30016</c:v>
                </c:pt>
                <c:pt idx="1704">
                  <c:v>30041</c:v>
                </c:pt>
                <c:pt idx="1705">
                  <c:v>30053</c:v>
                </c:pt>
                <c:pt idx="1706">
                  <c:v>30073</c:v>
                </c:pt>
                <c:pt idx="1707">
                  <c:v>30087</c:v>
                </c:pt>
                <c:pt idx="1708">
                  <c:v>30105</c:v>
                </c:pt>
                <c:pt idx="1709">
                  <c:v>30123</c:v>
                </c:pt>
                <c:pt idx="1710">
                  <c:v>30138</c:v>
                </c:pt>
                <c:pt idx="1711">
                  <c:v>30144</c:v>
                </c:pt>
                <c:pt idx="1712">
                  <c:v>30145</c:v>
                </c:pt>
                <c:pt idx="1713">
                  <c:v>30152</c:v>
                </c:pt>
                <c:pt idx="1714">
                  <c:v>30163</c:v>
                </c:pt>
                <c:pt idx="1715">
                  <c:v>30174</c:v>
                </c:pt>
                <c:pt idx="1716">
                  <c:v>30187</c:v>
                </c:pt>
                <c:pt idx="1717">
                  <c:v>30198</c:v>
                </c:pt>
                <c:pt idx="1718">
                  <c:v>30216</c:v>
                </c:pt>
                <c:pt idx="1719">
                  <c:v>30231</c:v>
                </c:pt>
                <c:pt idx="1720">
                  <c:v>30259</c:v>
                </c:pt>
                <c:pt idx="1721">
                  <c:v>30284</c:v>
                </c:pt>
                <c:pt idx="1722">
                  <c:v>30316</c:v>
                </c:pt>
                <c:pt idx="1723">
                  <c:v>30346</c:v>
                </c:pt>
                <c:pt idx="1724">
                  <c:v>30378</c:v>
                </c:pt>
                <c:pt idx="1725">
                  <c:v>30410</c:v>
                </c:pt>
                <c:pt idx="1726">
                  <c:v>30438</c:v>
                </c:pt>
                <c:pt idx="1727">
                  <c:v>30459</c:v>
                </c:pt>
                <c:pt idx="1728">
                  <c:v>30475</c:v>
                </c:pt>
                <c:pt idx="1729">
                  <c:v>30485</c:v>
                </c:pt>
                <c:pt idx="1730">
                  <c:v>30511</c:v>
                </c:pt>
                <c:pt idx="1731">
                  <c:v>30535</c:v>
                </c:pt>
                <c:pt idx="1732">
                  <c:v>30548</c:v>
                </c:pt>
                <c:pt idx="1733">
                  <c:v>30567</c:v>
                </c:pt>
                <c:pt idx="1734">
                  <c:v>30597</c:v>
                </c:pt>
                <c:pt idx="1735">
                  <c:v>30609</c:v>
                </c:pt>
                <c:pt idx="1736">
                  <c:v>30627</c:v>
                </c:pt>
                <c:pt idx="1737">
                  <c:v>30643</c:v>
                </c:pt>
                <c:pt idx="1738">
                  <c:v>30670</c:v>
                </c:pt>
                <c:pt idx="1739">
                  <c:v>30685</c:v>
                </c:pt>
                <c:pt idx="1740">
                  <c:v>30705</c:v>
                </c:pt>
                <c:pt idx="1741">
                  <c:v>30727</c:v>
                </c:pt>
                <c:pt idx="1742">
                  <c:v>30747</c:v>
                </c:pt>
                <c:pt idx="1743">
                  <c:v>30762</c:v>
                </c:pt>
                <c:pt idx="1744">
                  <c:v>30775</c:v>
                </c:pt>
                <c:pt idx="1745">
                  <c:v>30794</c:v>
                </c:pt>
                <c:pt idx="1746">
                  <c:v>30810</c:v>
                </c:pt>
                <c:pt idx="1747">
                  <c:v>30825</c:v>
                </c:pt>
                <c:pt idx="1748">
                  <c:v>30843</c:v>
                </c:pt>
                <c:pt idx="1749">
                  <c:v>30857</c:v>
                </c:pt>
                <c:pt idx="1750">
                  <c:v>30865</c:v>
                </c:pt>
                <c:pt idx="1751">
                  <c:v>30886</c:v>
                </c:pt>
                <c:pt idx="1752">
                  <c:v>30904</c:v>
                </c:pt>
                <c:pt idx="1753">
                  <c:v>30915</c:v>
                </c:pt>
                <c:pt idx="1754">
                  <c:v>30929</c:v>
                </c:pt>
                <c:pt idx="1755">
                  <c:v>30946</c:v>
                </c:pt>
                <c:pt idx="1756">
                  <c:v>30960</c:v>
                </c:pt>
                <c:pt idx="1757">
                  <c:v>30984</c:v>
                </c:pt>
                <c:pt idx="1758">
                  <c:v>30997</c:v>
                </c:pt>
                <c:pt idx="1759">
                  <c:v>31013</c:v>
                </c:pt>
                <c:pt idx="1760">
                  <c:v>31027</c:v>
                </c:pt>
                <c:pt idx="1761">
                  <c:v>31041</c:v>
                </c:pt>
                <c:pt idx="1762">
                  <c:v>31057</c:v>
                </c:pt>
                <c:pt idx="1763">
                  <c:v>31067</c:v>
                </c:pt>
                <c:pt idx="1764">
                  <c:v>31077</c:v>
                </c:pt>
                <c:pt idx="1765">
                  <c:v>31093</c:v>
                </c:pt>
                <c:pt idx="1766">
                  <c:v>31111</c:v>
                </c:pt>
                <c:pt idx="1767">
                  <c:v>31105</c:v>
                </c:pt>
                <c:pt idx="1768">
                  <c:v>31113</c:v>
                </c:pt>
                <c:pt idx="1769">
                  <c:v>31130</c:v>
                </c:pt>
                <c:pt idx="1770">
                  <c:v>31145</c:v>
                </c:pt>
                <c:pt idx="1771">
                  <c:v>31147</c:v>
                </c:pt>
                <c:pt idx="1772">
                  <c:v>31153</c:v>
                </c:pt>
                <c:pt idx="1773">
                  <c:v>31159</c:v>
                </c:pt>
                <c:pt idx="1774">
                  <c:v>31178</c:v>
                </c:pt>
                <c:pt idx="1775">
                  <c:v>31191</c:v>
                </c:pt>
                <c:pt idx="1776">
                  <c:v>31202</c:v>
                </c:pt>
                <c:pt idx="1777">
                  <c:v>31213</c:v>
                </c:pt>
                <c:pt idx="1778">
                  <c:v>31219</c:v>
                </c:pt>
                <c:pt idx="1779">
                  <c:v>31223</c:v>
                </c:pt>
                <c:pt idx="1780">
                  <c:v>31230</c:v>
                </c:pt>
                <c:pt idx="1781">
                  <c:v>31231</c:v>
                </c:pt>
                <c:pt idx="1782">
                  <c:v>31245</c:v>
                </c:pt>
                <c:pt idx="1783">
                  <c:v>31263</c:v>
                </c:pt>
                <c:pt idx="1784">
                  <c:v>31273</c:v>
                </c:pt>
                <c:pt idx="1785">
                  <c:v>31284</c:v>
                </c:pt>
                <c:pt idx="1786">
                  <c:v>31299</c:v>
                </c:pt>
                <c:pt idx="1787">
                  <c:v>31316</c:v>
                </c:pt>
                <c:pt idx="1788">
                  <c:v>31333</c:v>
                </c:pt>
                <c:pt idx="1789">
                  <c:v>31351</c:v>
                </c:pt>
                <c:pt idx="1790">
                  <c:v>31367</c:v>
                </c:pt>
                <c:pt idx="1791">
                  <c:v>31373</c:v>
                </c:pt>
                <c:pt idx="1792">
                  <c:v>31394</c:v>
                </c:pt>
                <c:pt idx="1793">
                  <c:v>31412</c:v>
                </c:pt>
                <c:pt idx="1794">
                  <c:v>31436</c:v>
                </c:pt>
                <c:pt idx="1795">
                  <c:v>31451</c:v>
                </c:pt>
                <c:pt idx="1796">
                  <c:v>31467</c:v>
                </c:pt>
                <c:pt idx="1797">
                  <c:v>31483</c:v>
                </c:pt>
                <c:pt idx="1798">
                  <c:v>31494</c:v>
                </c:pt>
                <c:pt idx="1799">
                  <c:v>31512</c:v>
                </c:pt>
                <c:pt idx="1800">
                  <c:v>31529</c:v>
                </c:pt>
                <c:pt idx="1801">
                  <c:v>31545</c:v>
                </c:pt>
                <c:pt idx="1802">
                  <c:v>31561</c:v>
                </c:pt>
                <c:pt idx="1803">
                  <c:v>31578</c:v>
                </c:pt>
                <c:pt idx="1804">
                  <c:v>31589</c:v>
                </c:pt>
                <c:pt idx="1805">
                  <c:v>31603</c:v>
                </c:pt>
                <c:pt idx="1806">
                  <c:v>31621</c:v>
                </c:pt>
                <c:pt idx="1807">
                  <c:v>31633</c:v>
                </c:pt>
                <c:pt idx="1808">
                  <c:v>31643</c:v>
                </c:pt>
                <c:pt idx="1809">
                  <c:v>31649</c:v>
                </c:pt>
                <c:pt idx="1810">
                  <c:v>31661</c:v>
                </c:pt>
                <c:pt idx="1811">
                  <c:v>31680</c:v>
                </c:pt>
                <c:pt idx="1812">
                  <c:v>31685</c:v>
                </c:pt>
                <c:pt idx="1813">
                  <c:v>31704</c:v>
                </c:pt>
                <c:pt idx="1814">
                  <c:v>31725</c:v>
                </c:pt>
                <c:pt idx="1815">
                  <c:v>31739</c:v>
                </c:pt>
                <c:pt idx="1816">
                  <c:v>31769</c:v>
                </c:pt>
                <c:pt idx="1817">
                  <c:v>31789</c:v>
                </c:pt>
                <c:pt idx="1818">
                  <c:v>31812</c:v>
                </c:pt>
                <c:pt idx="1819">
                  <c:v>31834</c:v>
                </c:pt>
                <c:pt idx="1820">
                  <c:v>31853</c:v>
                </c:pt>
                <c:pt idx="1821">
                  <c:v>31883</c:v>
                </c:pt>
                <c:pt idx="1822">
                  <c:v>31898</c:v>
                </c:pt>
                <c:pt idx="1823">
                  <c:v>31925</c:v>
                </c:pt>
                <c:pt idx="1824">
                  <c:v>31944</c:v>
                </c:pt>
                <c:pt idx="1825">
                  <c:v>31957</c:v>
                </c:pt>
                <c:pt idx="1826">
                  <c:v>31960</c:v>
                </c:pt>
                <c:pt idx="1827">
                  <c:v>31960</c:v>
                </c:pt>
                <c:pt idx="1828">
                  <c:v>31959</c:v>
                </c:pt>
                <c:pt idx="1829">
                  <c:v>31959</c:v>
                </c:pt>
                <c:pt idx="1830">
                  <c:v>31955</c:v>
                </c:pt>
                <c:pt idx="1831">
                  <c:v>31957</c:v>
                </c:pt>
                <c:pt idx="1832">
                  <c:v>31956</c:v>
                </c:pt>
                <c:pt idx="1833">
                  <c:v>31954</c:v>
                </c:pt>
                <c:pt idx="1834">
                  <c:v>31955</c:v>
                </c:pt>
                <c:pt idx="1835">
                  <c:v>31956</c:v>
                </c:pt>
                <c:pt idx="1836">
                  <c:v>31956</c:v>
                </c:pt>
                <c:pt idx="1837">
                  <c:v>31955</c:v>
                </c:pt>
                <c:pt idx="1838">
                  <c:v>31951</c:v>
                </c:pt>
                <c:pt idx="1839">
                  <c:v>31992</c:v>
                </c:pt>
                <c:pt idx="1840">
                  <c:v>32011</c:v>
                </c:pt>
                <c:pt idx="1841">
                  <c:v>32016</c:v>
                </c:pt>
                <c:pt idx="1842">
                  <c:v>32013</c:v>
                </c:pt>
                <c:pt idx="1843">
                  <c:v>32012</c:v>
                </c:pt>
                <c:pt idx="1844">
                  <c:v>32006</c:v>
                </c:pt>
                <c:pt idx="1845">
                  <c:v>32006</c:v>
                </c:pt>
                <c:pt idx="1846">
                  <c:v>32003</c:v>
                </c:pt>
                <c:pt idx="1847">
                  <c:v>32003</c:v>
                </c:pt>
                <c:pt idx="1848">
                  <c:v>32004</c:v>
                </c:pt>
                <c:pt idx="1849">
                  <c:v>32004</c:v>
                </c:pt>
                <c:pt idx="1850">
                  <c:v>32003</c:v>
                </c:pt>
                <c:pt idx="1851">
                  <c:v>32001</c:v>
                </c:pt>
                <c:pt idx="1852">
                  <c:v>32002</c:v>
                </c:pt>
                <c:pt idx="1853">
                  <c:v>32001</c:v>
                </c:pt>
                <c:pt idx="1854">
                  <c:v>32000</c:v>
                </c:pt>
                <c:pt idx="1855">
                  <c:v>32002</c:v>
                </c:pt>
                <c:pt idx="1856">
                  <c:v>32000</c:v>
                </c:pt>
                <c:pt idx="1857">
                  <c:v>31992</c:v>
                </c:pt>
                <c:pt idx="1858">
                  <c:v>31988</c:v>
                </c:pt>
                <c:pt idx="1859">
                  <c:v>31985</c:v>
                </c:pt>
                <c:pt idx="1860">
                  <c:v>31987</c:v>
                </c:pt>
                <c:pt idx="1861">
                  <c:v>31993</c:v>
                </c:pt>
                <c:pt idx="1862">
                  <c:v>32021</c:v>
                </c:pt>
                <c:pt idx="1863">
                  <c:v>32037</c:v>
                </c:pt>
                <c:pt idx="1864">
                  <c:v>32075</c:v>
                </c:pt>
                <c:pt idx="1865">
                  <c:v>32090</c:v>
                </c:pt>
                <c:pt idx="1866">
                  <c:v>32115</c:v>
                </c:pt>
                <c:pt idx="1867">
                  <c:v>32123</c:v>
                </c:pt>
                <c:pt idx="1868">
                  <c:v>32137</c:v>
                </c:pt>
                <c:pt idx="1869">
                  <c:v>32161</c:v>
                </c:pt>
                <c:pt idx="1870">
                  <c:v>32180</c:v>
                </c:pt>
                <c:pt idx="1871">
                  <c:v>32204</c:v>
                </c:pt>
                <c:pt idx="1872">
                  <c:v>32220</c:v>
                </c:pt>
                <c:pt idx="1873">
                  <c:v>32240</c:v>
                </c:pt>
                <c:pt idx="1874">
                  <c:v>32256</c:v>
                </c:pt>
                <c:pt idx="1875">
                  <c:v>32268</c:v>
                </c:pt>
                <c:pt idx="1876">
                  <c:v>32285</c:v>
                </c:pt>
                <c:pt idx="1877">
                  <c:v>32299</c:v>
                </c:pt>
                <c:pt idx="1878">
                  <c:v>32323</c:v>
                </c:pt>
                <c:pt idx="1879">
                  <c:v>32345</c:v>
                </c:pt>
                <c:pt idx="1880">
                  <c:v>32361</c:v>
                </c:pt>
                <c:pt idx="1881">
                  <c:v>32380</c:v>
                </c:pt>
                <c:pt idx="1882">
                  <c:v>32394</c:v>
                </c:pt>
                <c:pt idx="1883">
                  <c:v>32407</c:v>
                </c:pt>
                <c:pt idx="1884">
                  <c:v>32424</c:v>
                </c:pt>
                <c:pt idx="1885">
                  <c:v>32448</c:v>
                </c:pt>
                <c:pt idx="1886">
                  <c:v>32461</c:v>
                </c:pt>
                <c:pt idx="1887">
                  <c:v>32469</c:v>
                </c:pt>
                <c:pt idx="1888">
                  <c:v>32479</c:v>
                </c:pt>
                <c:pt idx="1889">
                  <c:v>32502</c:v>
                </c:pt>
                <c:pt idx="1890">
                  <c:v>32523</c:v>
                </c:pt>
                <c:pt idx="1891">
                  <c:v>32537</c:v>
                </c:pt>
                <c:pt idx="1892">
                  <c:v>32550</c:v>
                </c:pt>
                <c:pt idx="1893">
                  <c:v>32570</c:v>
                </c:pt>
                <c:pt idx="1894">
                  <c:v>32591</c:v>
                </c:pt>
                <c:pt idx="1895">
                  <c:v>32606</c:v>
                </c:pt>
                <c:pt idx="1896">
                  <c:v>32620</c:v>
                </c:pt>
                <c:pt idx="1897">
                  <c:v>32629</c:v>
                </c:pt>
                <c:pt idx="1898">
                  <c:v>32649</c:v>
                </c:pt>
                <c:pt idx="1899">
                  <c:v>32665</c:v>
                </c:pt>
                <c:pt idx="1900">
                  <c:v>32682</c:v>
                </c:pt>
                <c:pt idx="1901">
                  <c:v>32699</c:v>
                </c:pt>
                <c:pt idx="1902">
                  <c:v>32711</c:v>
                </c:pt>
                <c:pt idx="1903">
                  <c:v>32708</c:v>
                </c:pt>
                <c:pt idx="1904">
                  <c:v>32705</c:v>
                </c:pt>
                <c:pt idx="1905">
                  <c:v>32702</c:v>
                </c:pt>
                <c:pt idx="1906">
                  <c:v>32699</c:v>
                </c:pt>
                <c:pt idx="1907">
                  <c:v>32695</c:v>
                </c:pt>
                <c:pt idx="1908">
                  <c:v>32700</c:v>
                </c:pt>
                <c:pt idx="1909">
                  <c:v>32702</c:v>
                </c:pt>
                <c:pt idx="1910">
                  <c:v>32698</c:v>
                </c:pt>
                <c:pt idx="1911">
                  <c:v>32698</c:v>
                </c:pt>
                <c:pt idx="1912">
                  <c:v>32696</c:v>
                </c:pt>
                <c:pt idx="1913">
                  <c:v>32697</c:v>
                </c:pt>
                <c:pt idx="1914">
                  <c:v>32700</c:v>
                </c:pt>
                <c:pt idx="1915">
                  <c:v>32695</c:v>
                </c:pt>
                <c:pt idx="1916">
                  <c:v>32695</c:v>
                </c:pt>
                <c:pt idx="1917">
                  <c:v>32693</c:v>
                </c:pt>
                <c:pt idx="1918">
                  <c:v>32693</c:v>
                </c:pt>
                <c:pt idx="1919">
                  <c:v>32692</c:v>
                </c:pt>
                <c:pt idx="1920">
                  <c:v>32689</c:v>
                </c:pt>
                <c:pt idx="1921">
                  <c:v>32690</c:v>
                </c:pt>
                <c:pt idx="1922">
                  <c:v>32687</c:v>
                </c:pt>
                <c:pt idx="1923">
                  <c:v>32686</c:v>
                </c:pt>
                <c:pt idx="1924">
                  <c:v>32688</c:v>
                </c:pt>
                <c:pt idx="1925">
                  <c:v>32686</c:v>
                </c:pt>
                <c:pt idx="1926">
                  <c:v>32684</c:v>
                </c:pt>
                <c:pt idx="1927">
                  <c:v>32684</c:v>
                </c:pt>
                <c:pt idx="1928">
                  <c:v>32683</c:v>
                </c:pt>
                <c:pt idx="1929">
                  <c:v>32681</c:v>
                </c:pt>
                <c:pt idx="1930">
                  <c:v>32682</c:v>
                </c:pt>
                <c:pt idx="1931">
                  <c:v>32679</c:v>
                </c:pt>
                <c:pt idx="1932">
                  <c:v>32678</c:v>
                </c:pt>
                <c:pt idx="1933">
                  <c:v>32674</c:v>
                </c:pt>
                <c:pt idx="1934">
                  <c:v>32673</c:v>
                </c:pt>
                <c:pt idx="1935">
                  <c:v>32671</c:v>
                </c:pt>
                <c:pt idx="1936">
                  <c:v>32673</c:v>
                </c:pt>
                <c:pt idx="1937">
                  <c:v>32673</c:v>
                </c:pt>
                <c:pt idx="1938">
                  <c:v>32670</c:v>
                </c:pt>
                <c:pt idx="1939">
                  <c:v>32664</c:v>
                </c:pt>
                <c:pt idx="1940">
                  <c:v>32660</c:v>
                </c:pt>
                <c:pt idx="1941">
                  <c:v>32659</c:v>
                </c:pt>
                <c:pt idx="1942">
                  <c:v>32657</c:v>
                </c:pt>
                <c:pt idx="1943">
                  <c:v>32657</c:v>
                </c:pt>
                <c:pt idx="1944">
                  <c:v>32656</c:v>
                </c:pt>
                <c:pt idx="1945">
                  <c:v>32655</c:v>
                </c:pt>
                <c:pt idx="1946">
                  <c:v>32653</c:v>
                </c:pt>
                <c:pt idx="1947">
                  <c:v>32654</c:v>
                </c:pt>
                <c:pt idx="1948">
                  <c:v>32654</c:v>
                </c:pt>
                <c:pt idx="1949">
                  <c:v>32655</c:v>
                </c:pt>
                <c:pt idx="1950">
                  <c:v>32652</c:v>
                </c:pt>
                <c:pt idx="1951">
                  <c:v>32652</c:v>
                </c:pt>
                <c:pt idx="1952">
                  <c:v>32652</c:v>
                </c:pt>
                <c:pt idx="1953">
                  <c:v>32651</c:v>
                </c:pt>
                <c:pt idx="1954">
                  <c:v>32650</c:v>
                </c:pt>
                <c:pt idx="1955">
                  <c:v>32648</c:v>
                </c:pt>
                <c:pt idx="1956">
                  <c:v>32693</c:v>
                </c:pt>
                <c:pt idx="1957">
                  <c:v>32707</c:v>
                </c:pt>
                <c:pt idx="1958">
                  <c:v>32706</c:v>
                </c:pt>
                <c:pt idx="1959">
                  <c:v>32703</c:v>
                </c:pt>
                <c:pt idx="1960">
                  <c:v>32703</c:v>
                </c:pt>
                <c:pt idx="1961">
                  <c:v>32703</c:v>
                </c:pt>
                <c:pt idx="1962">
                  <c:v>32700</c:v>
                </c:pt>
                <c:pt idx="1963">
                  <c:v>32701</c:v>
                </c:pt>
                <c:pt idx="1964">
                  <c:v>32700</c:v>
                </c:pt>
                <c:pt idx="1965">
                  <c:v>32700</c:v>
                </c:pt>
                <c:pt idx="1966">
                  <c:v>32702</c:v>
                </c:pt>
                <c:pt idx="1967">
                  <c:v>32700</c:v>
                </c:pt>
                <c:pt idx="1968">
                  <c:v>32699</c:v>
                </c:pt>
                <c:pt idx="1969">
                  <c:v>32698</c:v>
                </c:pt>
                <c:pt idx="1970">
                  <c:v>32699</c:v>
                </c:pt>
                <c:pt idx="1971">
                  <c:v>32697</c:v>
                </c:pt>
                <c:pt idx="1972">
                  <c:v>32722</c:v>
                </c:pt>
                <c:pt idx="1973">
                  <c:v>32745</c:v>
                </c:pt>
                <c:pt idx="1974">
                  <c:v>32770</c:v>
                </c:pt>
                <c:pt idx="1975">
                  <c:v>32789</c:v>
                </c:pt>
                <c:pt idx="1976">
                  <c:v>32819</c:v>
                </c:pt>
                <c:pt idx="1977">
                  <c:v>32848</c:v>
                </c:pt>
                <c:pt idx="1978">
                  <c:v>32875</c:v>
                </c:pt>
                <c:pt idx="1979">
                  <c:v>32887</c:v>
                </c:pt>
                <c:pt idx="1980">
                  <c:v>32897</c:v>
                </c:pt>
                <c:pt idx="1981">
                  <c:v>32920</c:v>
                </c:pt>
                <c:pt idx="1982">
                  <c:v>32940</c:v>
                </c:pt>
                <c:pt idx="1983">
                  <c:v>32964</c:v>
                </c:pt>
                <c:pt idx="1984">
                  <c:v>32982</c:v>
                </c:pt>
                <c:pt idx="1985">
                  <c:v>32990</c:v>
                </c:pt>
                <c:pt idx="1986">
                  <c:v>33021</c:v>
                </c:pt>
                <c:pt idx="1987">
                  <c:v>33035</c:v>
                </c:pt>
                <c:pt idx="1988">
                  <c:v>33059</c:v>
                </c:pt>
                <c:pt idx="1989">
                  <c:v>33059</c:v>
                </c:pt>
                <c:pt idx="1990">
                  <c:v>33056</c:v>
                </c:pt>
                <c:pt idx="1991">
                  <c:v>33055</c:v>
                </c:pt>
                <c:pt idx="1992">
                  <c:v>33052</c:v>
                </c:pt>
                <c:pt idx="1993">
                  <c:v>33048</c:v>
                </c:pt>
                <c:pt idx="1994">
                  <c:v>33046</c:v>
                </c:pt>
                <c:pt idx="1995">
                  <c:v>33043</c:v>
                </c:pt>
                <c:pt idx="1996">
                  <c:v>33044</c:v>
                </c:pt>
                <c:pt idx="1997">
                  <c:v>33047</c:v>
                </c:pt>
                <c:pt idx="1998">
                  <c:v>33044</c:v>
                </c:pt>
                <c:pt idx="1999">
                  <c:v>33051</c:v>
                </c:pt>
                <c:pt idx="2000">
                  <c:v>33045</c:v>
                </c:pt>
                <c:pt idx="2001">
                  <c:v>33047</c:v>
                </c:pt>
                <c:pt idx="2002">
                  <c:v>33073</c:v>
                </c:pt>
                <c:pt idx="2003">
                  <c:v>33106</c:v>
                </c:pt>
                <c:pt idx="2004">
                  <c:v>33151</c:v>
                </c:pt>
                <c:pt idx="2005">
                  <c:v>33182</c:v>
                </c:pt>
                <c:pt idx="2006">
                  <c:v>33205</c:v>
                </c:pt>
                <c:pt idx="2007">
                  <c:v>33236</c:v>
                </c:pt>
                <c:pt idx="2008">
                  <c:v>33252</c:v>
                </c:pt>
                <c:pt idx="2009">
                  <c:v>33279</c:v>
                </c:pt>
                <c:pt idx="2010">
                  <c:v>33292</c:v>
                </c:pt>
                <c:pt idx="2011">
                  <c:v>33311</c:v>
                </c:pt>
                <c:pt idx="2012">
                  <c:v>33328</c:v>
                </c:pt>
                <c:pt idx="2013">
                  <c:v>33349</c:v>
                </c:pt>
                <c:pt idx="2014">
                  <c:v>33371</c:v>
                </c:pt>
                <c:pt idx="2015">
                  <c:v>33387</c:v>
                </c:pt>
                <c:pt idx="2016">
                  <c:v>33414</c:v>
                </c:pt>
                <c:pt idx="2017">
                  <c:v>33454</c:v>
                </c:pt>
                <c:pt idx="2018">
                  <c:v>33474</c:v>
                </c:pt>
                <c:pt idx="2019">
                  <c:v>33491</c:v>
                </c:pt>
                <c:pt idx="2020">
                  <c:v>33507</c:v>
                </c:pt>
                <c:pt idx="2021">
                  <c:v>33519</c:v>
                </c:pt>
                <c:pt idx="2022">
                  <c:v>33528</c:v>
                </c:pt>
                <c:pt idx="2023">
                  <c:v>33539</c:v>
                </c:pt>
                <c:pt idx="2024">
                  <c:v>33549</c:v>
                </c:pt>
                <c:pt idx="2025">
                  <c:v>33576</c:v>
                </c:pt>
                <c:pt idx="2026">
                  <c:v>33591</c:v>
                </c:pt>
                <c:pt idx="2027">
                  <c:v>33610</c:v>
                </c:pt>
                <c:pt idx="2028">
                  <c:v>33627</c:v>
                </c:pt>
                <c:pt idx="2029">
                  <c:v>33645</c:v>
                </c:pt>
                <c:pt idx="2030">
                  <c:v>33663</c:v>
                </c:pt>
                <c:pt idx="2031">
                  <c:v>33677</c:v>
                </c:pt>
                <c:pt idx="2032">
                  <c:v>33675</c:v>
                </c:pt>
                <c:pt idx="2033">
                  <c:v>33674</c:v>
                </c:pt>
                <c:pt idx="2034">
                  <c:v>33677</c:v>
                </c:pt>
                <c:pt idx="2035">
                  <c:v>33678</c:v>
                </c:pt>
                <c:pt idx="2036">
                  <c:v>33696</c:v>
                </c:pt>
                <c:pt idx="2037">
                  <c:v>33705</c:v>
                </c:pt>
                <c:pt idx="2038">
                  <c:v>33714</c:v>
                </c:pt>
                <c:pt idx="2039">
                  <c:v>33730</c:v>
                </c:pt>
                <c:pt idx="2040">
                  <c:v>33743</c:v>
                </c:pt>
                <c:pt idx="2041">
                  <c:v>33764</c:v>
                </c:pt>
                <c:pt idx="2042">
                  <c:v>33774</c:v>
                </c:pt>
                <c:pt idx="2043">
                  <c:v>33781</c:v>
                </c:pt>
                <c:pt idx="2044">
                  <c:v>33790</c:v>
                </c:pt>
                <c:pt idx="2045">
                  <c:v>33801</c:v>
                </c:pt>
                <c:pt idx="2046">
                  <c:v>33822</c:v>
                </c:pt>
                <c:pt idx="2047">
                  <c:v>33835</c:v>
                </c:pt>
                <c:pt idx="2048">
                  <c:v>33848</c:v>
                </c:pt>
                <c:pt idx="2049">
                  <c:v>33859</c:v>
                </c:pt>
                <c:pt idx="2050">
                  <c:v>33873</c:v>
                </c:pt>
                <c:pt idx="2051">
                  <c:v>33885</c:v>
                </c:pt>
                <c:pt idx="2052">
                  <c:v>33895</c:v>
                </c:pt>
                <c:pt idx="2053">
                  <c:v>33905</c:v>
                </c:pt>
                <c:pt idx="2054">
                  <c:v>33914</c:v>
                </c:pt>
                <c:pt idx="2055">
                  <c:v>33928</c:v>
                </c:pt>
                <c:pt idx="2056">
                  <c:v>33942</c:v>
                </c:pt>
                <c:pt idx="2057">
                  <c:v>33949</c:v>
                </c:pt>
                <c:pt idx="2058">
                  <c:v>33965</c:v>
                </c:pt>
                <c:pt idx="2059">
                  <c:v>33967</c:v>
                </c:pt>
                <c:pt idx="2060">
                  <c:v>33983</c:v>
                </c:pt>
                <c:pt idx="2061">
                  <c:v>34009</c:v>
                </c:pt>
                <c:pt idx="2062">
                  <c:v>34030</c:v>
                </c:pt>
                <c:pt idx="2063">
                  <c:v>34042</c:v>
                </c:pt>
                <c:pt idx="2064">
                  <c:v>34062</c:v>
                </c:pt>
                <c:pt idx="2065">
                  <c:v>34073</c:v>
                </c:pt>
                <c:pt idx="2066">
                  <c:v>34073</c:v>
                </c:pt>
                <c:pt idx="2067">
                  <c:v>34074</c:v>
                </c:pt>
                <c:pt idx="2068">
                  <c:v>34103</c:v>
                </c:pt>
                <c:pt idx="2069">
                  <c:v>34268</c:v>
                </c:pt>
                <c:pt idx="2070">
                  <c:v>34414</c:v>
                </c:pt>
                <c:pt idx="2071">
                  <c:v>34565</c:v>
                </c:pt>
                <c:pt idx="2072">
                  <c:v>34690</c:v>
                </c:pt>
                <c:pt idx="2073">
                  <c:v>34803</c:v>
                </c:pt>
                <c:pt idx="2074">
                  <c:v>34917</c:v>
                </c:pt>
                <c:pt idx="2075">
                  <c:v>35025</c:v>
                </c:pt>
                <c:pt idx="2076">
                  <c:v>35107</c:v>
                </c:pt>
                <c:pt idx="2077">
                  <c:v>35192</c:v>
                </c:pt>
                <c:pt idx="2078">
                  <c:v>35251</c:v>
                </c:pt>
                <c:pt idx="2079">
                  <c:v>35308</c:v>
                </c:pt>
                <c:pt idx="2080">
                  <c:v>35362</c:v>
                </c:pt>
                <c:pt idx="2081">
                  <c:v>35437</c:v>
                </c:pt>
                <c:pt idx="2082">
                  <c:v>35506</c:v>
                </c:pt>
                <c:pt idx="2083">
                  <c:v>35557</c:v>
                </c:pt>
                <c:pt idx="2084">
                  <c:v>35635</c:v>
                </c:pt>
                <c:pt idx="2085">
                  <c:v>35695</c:v>
                </c:pt>
                <c:pt idx="2086">
                  <c:v>35766</c:v>
                </c:pt>
                <c:pt idx="2087">
                  <c:v>35834</c:v>
                </c:pt>
                <c:pt idx="2088">
                  <c:v>35907</c:v>
                </c:pt>
                <c:pt idx="2089">
                  <c:v>35971</c:v>
                </c:pt>
                <c:pt idx="2090">
                  <c:v>36056</c:v>
                </c:pt>
                <c:pt idx="2091">
                  <c:v>36121</c:v>
                </c:pt>
                <c:pt idx="2092">
                  <c:v>36185</c:v>
                </c:pt>
                <c:pt idx="2093">
                  <c:v>36239</c:v>
                </c:pt>
                <c:pt idx="2094">
                  <c:v>36301</c:v>
                </c:pt>
                <c:pt idx="2095">
                  <c:v>36377</c:v>
                </c:pt>
                <c:pt idx="2096">
                  <c:v>36434</c:v>
                </c:pt>
                <c:pt idx="2097">
                  <c:v>36494</c:v>
                </c:pt>
                <c:pt idx="2098">
                  <c:v>36530</c:v>
                </c:pt>
                <c:pt idx="2099">
                  <c:v>36532</c:v>
                </c:pt>
                <c:pt idx="2100">
                  <c:v>36527</c:v>
                </c:pt>
                <c:pt idx="2101">
                  <c:v>36533</c:v>
                </c:pt>
                <c:pt idx="2102">
                  <c:v>36536</c:v>
                </c:pt>
                <c:pt idx="2103">
                  <c:v>36546</c:v>
                </c:pt>
                <c:pt idx="2104">
                  <c:v>36593</c:v>
                </c:pt>
                <c:pt idx="2105">
                  <c:v>36622</c:v>
                </c:pt>
                <c:pt idx="2106">
                  <c:v>36650</c:v>
                </c:pt>
                <c:pt idx="2107">
                  <c:v>36680</c:v>
                </c:pt>
                <c:pt idx="2108">
                  <c:v>36720</c:v>
                </c:pt>
                <c:pt idx="2109">
                  <c:v>36764</c:v>
                </c:pt>
                <c:pt idx="2110">
                  <c:v>36813</c:v>
                </c:pt>
                <c:pt idx="2111">
                  <c:v>36878</c:v>
                </c:pt>
                <c:pt idx="2112">
                  <c:v>36935</c:v>
                </c:pt>
                <c:pt idx="2113">
                  <c:v>36976</c:v>
                </c:pt>
                <c:pt idx="2114">
                  <c:v>37027</c:v>
                </c:pt>
                <c:pt idx="2115">
                  <c:v>37091</c:v>
                </c:pt>
                <c:pt idx="2116">
                  <c:v>37142</c:v>
                </c:pt>
                <c:pt idx="2117">
                  <c:v>37256</c:v>
                </c:pt>
                <c:pt idx="2118">
                  <c:v>37330</c:v>
                </c:pt>
                <c:pt idx="2119">
                  <c:v>37361</c:v>
                </c:pt>
                <c:pt idx="2120">
                  <c:v>37407</c:v>
                </c:pt>
                <c:pt idx="2121">
                  <c:v>37455</c:v>
                </c:pt>
                <c:pt idx="2122">
                  <c:v>37506</c:v>
                </c:pt>
                <c:pt idx="2123">
                  <c:v>37557</c:v>
                </c:pt>
                <c:pt idx="2124">
                  <c:v>37622</c:v>
                </c:pt>
                <c:pt idx="2125">
                  <c:v>37660</c:v>
                </c:pt>
                <c:pt idx="2126">
                  <c:v>37701</c:v>
                </c:pt>
                <c:pt idx="2127">
                  <c:v>37733</c:v>
                </c:pt>
                <c:pt idx="2128">
                  <c:v>37755</c:v>
                </c:pt>
                <c:pt idx="2129">
                  <c:v>37803</c:v>
                </c:pt>
                <c:pt idx="2130">
                  <c:v>37859</c:v>
                </c:pt>
                <c:pt idx="2131">
                  <c:v>37900</c:v>
                </c:pt>
                <c:pt idx="2132">
                  <c:v>37934</c:v>
                </c:pt>
                <c:pt idx="2133">
                  <c:v>37934</c:v>
                </c:pt>
                <c:pt idx="2134">
                  <c:v>37930</c:v>
                </c:pt>
                <c:pt idx="2135">
                  <c:v>37925</c:v>
                </c:pt>
                <c:pt idx="2136">
                  <c:v>37921</c:v>
                </c:pt>
                <c:pt idx="2137">
                  <c:v>37924</c:v>
                </c:pt>
                <c:pt idx="2138">
                  <c:v>37954</c:v>
                </c:pt>
              </c:numCache>
            </c:numRef>
          </c:val>
          <c:smooth val="0"/>
          <c:extLst>
            <c:ext xmlns:c16="http://schemas.microsoft.com/office/drawing/2014/chart" uri="{C3380CC4-5D6E-409C-BE32-E72D297353CC}">
              <c16:uniqueId val="{00000000-2690-4F75-88B5-F3035BB64D28}"/>
            </c:ext>
          </c:extLst>
        </c:ser>
        <c:dLbls>
          <c:showLegendKey val="0"/>
          <c:showVal val="0"/>
          <c:showCatName val="0"/>
          <c:showSerName val="0"/>
          <c:showPercent val="0"/>
          <c:showBubbleSize val="0"/>
        </c:dLbls>
        <c:smooth val="0"/>
        <c:axId val="464824088"/>
        <c:axId val="464833600"/>
      </c:lineChart>
      <c:dateAx>
        <c:axId val="464824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833600"/>
        <c:crosses val="autoZero"/>
        <c:auto val="1"/>
        <c:lblOffset val="100"/>
        <c:baseTimeUnit val="days"/>
      </c:dateAx>
      <c:valAx>
        <c:axId val="46483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82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Sheet1!$A$2:$A$2140</c:f>
              <c:numCache>
                <c:formatCode>m/d/yyyy</c:formatCode>
                <c:ptCount val="2139"/>
                <c:pt idx="0">
                  <c:v>42567</c:v>
                </c:pt>
                <c:pt idx="1">
                  <c:v>42568</c:v>
                </c:pt>
                <c:pt idx="2">
                  <c:v>42569</c:v>
                </c:pt>
                <c:pt idx="3">
                  <c:v>42570</c:v>
                </c:pt>
                <c:pt idx="4">
                  <c:v>42571</c:v>
                </c:pt>
                <c:pt idx="5">
                  <c:v>42572</c:v>
                </c:pt>
                <c:pt idx="6">
                  <c:v>42573</c:v>
                </c:pt>
                <c:pt idx="7">
                  <c:v>42574</c:v>
                </c:pt>
                <c:pt idx="8">
                  <c:v>42575</c:v>
                </c:pt>
                <c:pt idx="9">
                  <c:v>42576</c:v>
                </c:pt>
                <c:pt idx="10">
                  <c:v>42577</c:v>
                </c:pt>
                <c:pt idx="11">
                  <c:v>42578</c:v>
                </c:pt>
                <c:pt idx="12">
                  <c:v>42579</c:v>
                </c:pt>
                <c:pt idx="13">
                  <c:v>42580</c:v>
                </c:pt>
                <c:pt idx="14">
                  <c:v>42581</c:v>
                </c:pt>
                <c:pt idx="15">
                  <c:v>42582</c:v>
                </c:pt>
                <c:pt idx="16">
                  <c:v>42583</c:v>
                </c:pt>
                <c:pt idx="17">
                  <c:v>42584</c:v>
                </c:pt>
                <c:pt idx="18">
                  <c:v>42585</c:v>
                </c:pt>
                <c:pt idx="19">
                  <c:v>42586</c:v>
                </c:pt>
                <c:pt idx="20">
                  <c:v>42587</c:v>
                </c:pt>
                <c:pt idx="21">
                  <c:v>42588</c:v>
                </c:pt>
                <c:pt idx="22">
                  <c:v>42589</c:v>
                </c:pt>
                <c:pt idx="23">
                  <c:v>42590</c:v>
                </c:pt>
                <c:pt idx="24">
                  <c:v>42591</c:v>
                </c:pt>
                <c:pt idx="25">
                  <c:v>42592</c:v>
                </c:pt>
                <c:pt idx="26">
                  <c:v>42593</c:v>
                </c:pt>
                <c:pt idx="27">
                  <c:v>42594</c:v>
                </c:pt>
                <c:pt idx="28">
                  <c:v>42595</c:v>
                </c:pt>
                <c:pt idx="29">
                  <c:v>42596</c:v>
                </c:pt>
                <c:pt idx="30">
                  <c:v>42597</c:v>
                </c:pt>
                <c:pt idx="31">
                  <c:v>42598</c:v>
                </c:pt>
                <c:pt idx="32">
                  <c:v>42599</c:v>
                </c:pt>
                <c:pt idx="33">
                  <c:v>42600</c:v>
                </c:pt>
                <c:pt idx="34">
                  <c:v>42601</c:v>
                </c:pt>
                <c:pt idx="35">
                  <c:v>42602</c:v>
                </c:pt>
                <c:pt idx="36">
                  <c:v>42603</c:v>
                </c:pt>
                <c:pt idx="37">
                  <c:v>42604</c:v>
                </c:pt>
                <c:pt idx="38">
                  <c:v>42605</c:v>
                </c:pt>
                <c:pt idx="39">
                  <c:v>42606</c:v>
                </c:pt>
                <c:pt idx="40">
                  <c:v>42607</c:v>
                </c:pt>
                <c:pt idx="41">
                  <c:v>42608</c:v>
                </c:pt>
                <c:pt idx="42">
                  <c:v>42609</c:v>
                </c:pt>
                <c:pt idx="43">
                  <c:v>42610</c:v>
                </c:pt>
                <c:pt idx="44">
                  <c:v>42611</c:v>
                </c:pt>
                <c:pt idx="45">
                  <c:v>42612</c:v>
                </c:pt>
                <c:pt idx="46">
                  <c:v>42613</c:v>
                </c:pt>
                <c:pt idx="47">
                  <c:v>42614</c:v>
                </c:pt>
                <c:pt idx="48">
                  <c:v>42615</c:v>
                </c:pt>
                <c:pt idx="49">
                  <c:v>42616</c:v>
                </c:pt>
                <c:pt idx="50">
                  <c:v>42617</c:v>
                </c:pt>
                <c:pt idx="51">
                  <c:v>42618</c:v>
                </c:pt>
                <c:pt idx="52">
                  <c:v>42619</c:v>
                </c:pt>
                <c:pt idx="53">
                  <c:v>42620</c:v>
                </c:pt>
                <c:pt idx="54">
                  <c:v>42621</c:v>
                </c:pt>
                <c:pt idx="55">
                  <c:v>42622</c:v>
                </c:pt>
                <c:pt idx="56">
                  <c:v>42623</c:v>
                </c:pt>
                <c:pt idx="57">
                  <c:v>42624</c:v>
                </c:pt>
                <c:pt idx="58">
                  <c:v>42625</c:v>
                </c:pt>
                <c:pt idx="59">
                  <c:v>42626</c:v>
                </c:pt>
                <c:pt idx="60">
                  <c:v>42627</c:v>
                </c:pt>
                <c:pt idx="61">
                  <c:v>42628</c:v>
                </c:pt>
                <c:pt idx="62">
                  <c:v>42629</c:v>
                </c:pt>
                <c:pt idx="63">
                  <c:v>42630</c:v>
                </c:pt>
                <c:pt idx="64">
                  <c:v>42631</c:v>
                </c:pt>
                <c:pt idx="65">
                  <c:v>42632</c:v>
                </c:pt>
                <c:pt idx="66">
                  <c:v>42633</c:v>
                </c:pt>
                <c:pt idx="67">
                  <c:v>42634</c:v>
                </c:pt>
                <c:pt idx="68">
                  <c:v>42635</c:v>
                </c:pt>
                <c:pt idx="69">
                  <c:v>42636</c:v>
                </c:pt>
                <c:pt idx="70">
                  <c:v>42637</c:v>
                </c:pt>
                <c:pt idx="71">
                  <c:v>42638</c:v>
                </c:pt>
                <c:pt idx="72">
                  <c:v>42639</c:v>
                </c:pt>
                <c:pt idx="73">
                  <c:v>42640</c:v>
                </c:pt>
                <c:pt idx="74">
                  <c:v>42641</c:v>
                </c:pt>
                <c:pt idx="75">
                  <c:v>42642</c:v>
                </c:pt>
                <c:pt idx="76">
                  <c:v>42643</c:v>
                </c:pt>
                <c:pt idx="77">
                  <c:v>42644</c:v>
                </c:pt>
                <c:pt idx="78">
                  <c:v>42645</c:v>
                </c:pt>
                <c:pt idx="79">
                  <c:v>42646</c:v>
                </c:pt>
                <c:pt idx="80">
                  <c:v>42647</c:v>
                </c:pt>
                <c:pt idx="81">
                  <c:v>42648</c:v>
                </c:pt>
                <c:pt idx="82">
                  <c:v>42649</c:v>
                </c:pt>
                <c:pt idx="83">
                  <c:v>42650</c:v>
                </c:pt>
                <c:pt idx="84">
                  <c:v>42651</c:v>
                </c:pt>
                <c:pt idx="85">
                  <c:v>42652</c:v>
                </c:pt>
                <c:pt idx="86">
                  <c:v>42653</c:v>
                </c:pt>
                <c:pt idx="87">
                  <c:v>42654</c:v>
                </c:pt>
                <c:pt idx="88">
                  <c:v>42655</c:v>
                </c:pt>
                <c:pt idx="89">
                  <c:v>42656</c:v>
                </c:pt>
                <c:pt idx="90">
                  <c:v>42657</c:v>
                </c:pt>
                <c:pt idx="91">
                  <c:v>42658</c:v>
                </c:pt>
                <c:pt idx="92">
                  <c:v>42659</c:v>
                </c:pt>
                <c:pt idx="93">
                  <c:v>42660</c:v>
                </c:pt>
                <c:pt idx="94">
                  <c:v>42661</c:v>
                </c:pt>
                <c:pt idx="95">
                  <c:v>42662</c:v>
                </c:pt>
                <c:pt idx="96">
                  <c:v>42663</c:v>
                </c:pt>
                <c:pt idx="97">
                  <c:v>42664</c:v>
                </c:pt>
                <c:pt idx="98">
                  <c:v>42665</c:v>
                </c:pt>
                <c:pt idx="99">
                  <c:v>42666</c:v>
                </c:pt>
                <c:pt idx="100">
                  <c:v>42667</c:v>
                </c:pt>
                <c:pt idx="101">
                  <c:v>42668</c:v>
                </c:pt>
                <c:pt idx="102">
                  <c:v>42669</c:v>
                </c:pt>
                <c:pt idx="103">
                  <c:v>42670</c:v>
                </c:pt>
                <c:pt idx="104">
                  <c:v>42671</c:v>
                </c:pt>
                <c:pt idx="105">
                  <c:v>42672</c:v>
                </c:pt>
                <c:pt idx="106">
                  <c:v>42673</c:v>
                </c:pt>
                <c:pt idx="107">
                  <c:v>42674</c:v>
                </c:pt>
                <c:pt idx="108">
                  <c:v>42675</c:v>
                </c:pt>
                <c:pt idx="109">
                  <c:v>42676</c:v>
                </c:pt>
                <c:pt idx="110">
                  <c:v>42677</c:v>
                </c:pt>
                <c:pt idx="111">
                  <c:v>42678</c:v>
                </c:pt>
                <c:pt idx="112">
                  <c:v>42679</c:v>
                </c:pt>
                <c:pt idx="113">
                  <c:v>42680</c:v>
                </c:pt>
                <c:pt idx="114">
                  <c:v>42681</c:v>
                </c:pt>
                <c:pt idx="115">
                  <c:v>42682</c:v>
                </c:pt>
                <c:pt idx="116">
                  <c:v>42683</c:v>
                </c:pt>
                <c:pt idx="117">
                  <c:v>42684</c:v>
                </c:pt>
                <c:pt idx="118">
                  <c:v>42685</c:v>
                </c:pt>
                <c:pt idx="119">
                  <c:v>42686</c:v>
                </c:pt>
                <c:pt idx="120">
                  <c:v>42687</c:v>
                </c:pt>
                <c:pt idx="121">
                  <c:v>42688</c:v>
                </c:pt>
                <c:pt idx="122">
                  <c:v>42689</c:v>
                </c:pt>
                <c:pt idx="123">
                  <c:v>42690</c:v>
                </c:pt>
                <c:pt idx="124">
                  <c:v>42691</c:v>
                </c:pt>
                <c:pt idx="125">
                  <c:v>42692</c:v>
                </c:pt>
                <c:pt idx="126">
                  <c:v>42693</c:v>
                </c:pt>
                <c:pt idx="127">
                  <c:v>42694</c:v>
                </c:pt>
                <c:pt idx="128">
                  <c:v>42695</c:v>
                </c:pt>
                <c:pt idx="129">
                  <c:v>42696</c:v>
                </c:pt>
                <c:pt idx="130">
                  <c:v>42697</c:v>
                </c:pt>
                <c:pt idx="131">
                  <c:v>42698</c:v>
                </c:pt>
                <c:pt idx="132">
                  <c:v>42699</c:v>
                </c:pt>
                <c:pt idx="133">
                  <c:v>42700</c:v>
                </c:pt>
                <c:pt idx="134">
                  <c:v>42701</c:v>
                </c:pt>
                <c:pt idx="135">
                  <c:v>42702</c:v>
                </c:pt>
                <c:pt idx="136">
                  <c:v>42703</c:v>
                </c:pt>
                <c:pt idx="137">
                  <c:v>42704</c:v>
                </c:pt>
                <c:pt idx="138">
                  <c:v>42705</c:v>
                </c:pt>
                <c:pt idx="139">
                  <c:v>42706</c:v>
                </c:pt>
                <c:pt idx="140">
                  <c:v>42707</c:v>
                </c:pt>
                <c:pt idx="141">
                  <c:v>42708</c:v>
                </c:pt>
                <c:pt idx="142">
                  <c:v>42709</c:v>
                </c:pt>
                <c:pt idx="143">
                  <c:v>42710</c:v>
                </c:pt>
                <c:pt idx="144">
                  <c:v>42711</c:v>
                </c:pt>
                <c:pt idx="145">
                  <c:v>42712</c:v>
                </c:pt>
                <c:pt idx="146">
                  <c:v>42713</c:v>
                </c:pt>
                <c:pt idx="147">
                  <c:v>42714</c:v>
                </c:pt>
                <c:pt idx="148">
                  <c:v>42715</c:v>
                </c:pt>
                <c:pt idx="149">
                  <c:v>42716</c:v>
                </c:pt>
                <c:pt idx="150">
                  <c:v>42717</c:v>
                </c:pt>
                <c:pt idx="151">
                  <c:v>42718</c:v>
                </c:pt>
                <c:pt idx="152">
                  <c:v>42719</c:v>
                </c:pt>
                <c:pt idx="153">
                  <c:v>42720</c:v>
                </c:pt>
                <c:pt idx="154">
                  <c:v>42721</c:v>
                </c:pt>
                <c:pt idx="155">
                  <c:v>42722</c:v>
                </c:pt>
                <c:pt idx="156">
                  <c:v>42723</c:v>
                </c:pt>
                <c:pt idx="157">
                  <c:v>42724</c:v>
                </c:pt>
                <c:pt idx="158">
                  <c:v>42725</c:v>
                </c:pt>
                <c:pt idx="159">
                  <c:v>42726</c:v>
                </c:pt>
                <c:pt idx="160">
                  <c:v>42727</c:v>
                </c:pt>
                <c:pt idx="161">
                  <c:v>42728</c:v>
                </c:pt>
                <c:pt idx="162">
                  <c:v>42729</c:v>
                </c:pt>
                <c:pt idx="163">
                  <c:v>42730</c:v>
                </c:pt>
                <c:pt idx="164">
                  <c:v>42731</c:v>
                </c:pt>
                <c:pt idx="165">
                  <c:v>42732</c:v>
                </c:pt>
                <c:pt idx="166">
                  <c:v>42733</c:v>
                </c:pt>
                <c:pt idx="167">
                  <c:v>42734</c:v>
                </c:pt>
                <c:pt idx="168">
                  <c:v>42735</c:v>
                </c:pt>
                <c:pt idx="169">
                  <c:v>42736</c:v>
                </c:pt>
                <c:pt idx="170">
                  <c:v>42737</c:v>
                </c:pt>
                <c:pt idx="171">
                  <c:v>42738</c:v>
                </c:pt>
                <c:pt idx="172">
                  <c:v>42739</c:v>
                </c:pt>
                <c:pt idx="173">
                  <c:v>42740</c:v>
                </c:pt>
                <c:pt idx="174">
                  <c:v>42741</c:v>
                </c:pt>
                <c:pt idx="175">
                  <c:v>42742</c:v>
                </c:pt>
                <c:pt idx="176">
                  <c:v>42743</c:v>
                </c:pt>
                <c:pt idx="177">
                  <c:v>42744</c:v>
                </c:pt>
                <c:pt idx="178">
                  <c:v>42745</c:v>
                </c:pt>
                <c:pt idx="179">
                  <c:v>42746</c:v>
                </c:pt>
                <c:pt idx="180">
                  <c:v>42747</c:v>
                </c:pt>
                <c:pt idx="181">
                  <c:v>42748</c:v>
                </c:pt>
                <c:pt idx="182">
                  <c:v>42749</c:v>
                </c:pt>
                <c:pt idx="183">
                  <c:v>42750</c:v>
                </c:pt>
                <c:pt idx="184">
                  <c:v>42751</c:v>
                </c:pt>
                <c:pt idx="185">
                  <c:v>42752</c:v>
                </c:pt>
                <c:pt idx="186">
                  <c:v>42753</c:v>
                </c:pt>
                <c:pt idx="187">
                  <c:v>42754</c:v>
                </c:pt>
                <c:pt idx="188">
                  <c:v>42755</c:v>
                </c:pt>
                <c:pt idx="189">
                  <c:v>42756</c:v>
                </c:pt>
                <c:pt idx="190">
                  <c:v>42757</c:v>
                </c:pt>
                <c:pt idx="191">
                  <c:v>42758</c:v>
                </c:pt>
                <c:pt idx="192">
                  <c:v>42759</c:v>
                </c:pt>
                <c:pt idx="193">
                  <c:v>42760</c:v>
                </c:pt>
                <c:pt idx="194">
                  <c:v>42761</c:v>
                </c:pt>
                <c:pt idx="195">
                  <c:v>42762</c:v>
                </c:pt>
                <c:pt idx="196">
                  <c:v>42763</c:v>
                </c:pt>
                <c:pt idx="197">
                  <c:v>42764</c:v>
                </c:pt>
                <c:pt idx="198">
                  <c:v>42765</c:v>
                </c:pt>
                <c:pt idx="199">
                  <c:v>42766</c:v>
                </c:pt>
                <c:pt idx="200">
                  <c:v>42767</c:v>
                </c:pt>
                <c:pt idx="201">
                  <c:v>42768</c:v>
                </c:pt>
                <c:pt idx="202">
                  <c:v>42769</c:v>
                </c:pt>
                <c:pt idx="203">
                  <c:v>42770</c:v>
                </c:pt>
                <c:pt idx="204">
                  <c:v>42771</c:v>
                </c:pt>
                <c:pt idx="205">
                  <c:v>42772</c:v>
                </c:pt>
                <c:pt idx="206">
                  <c:v>42773</c:v>
                </c:pt>
                <c:pt idx="207">
                  <c:v>42774</c:v>
                </c:pt>
                <c:pt idx="208">
                  <c:v>42775</c:v>
                </c:pt>
                <c:pt idx="209">
                  <c:v>42776</c:v>
                </c:pt>
                <c:pt idx="210">
                  <c:v>42777</c:v>
                </c:pt>
                <c:pt idx="211">
                  <c:v>42778</c:v>
                </c:pt>
                <c:pt idx="212">
                  <c:v>42779</c:v>
                </c:pt>
                <c:pt idx="213">
                  <c:v>42780</c:v>
                </c:pt>
                <c:pt idx="214">
                  <c:v>42781</c:v>
                </c:pt>
                <c:pt idx="215">
                  <c:v>42782</c:v>
                </c:pt>
                <c:pt idx="216">
                  <c:v>42783</c:v>
                </c:pt>
                <c:pt idx="217">
                  <c:v>42784</c:v>
                </c:pt>
                <c:pt idx="218">
                  <c:v>42785</c:v>
                </c:pt>
                <c:pt idx="219">
                  <c:v>42786</c:v>
                </c:pt>
                <c:pt idx="220">
                  <c:v>42787</c:v>
                </c:pt>
                <c:pt idx="221">
                  <c:v>42788</c:v>
                </c:pt>
                <c:pt idx="222">
                  <c:v>42789</c:v>
                </c:pt>
                <c:pt idx="223">
                  <c:v>42790</c:v>
                </c:pt>
                <c:pt idx="224">
                  <c:v>42791</c:v>
                </c:pt>
                <c:pt idx="225">
                  <c:v>42792</c:v>
                </c:pt>
                <c:pt idx="226">
                  <c:v>42793</c:v>
                </c:pt>
                <c:pt idx="227">
                  <c:v>42794</c:v>
                </c:pt>
                <c:pt idx="228">
                  <c:v>42795</c:v>
                </c:pt>
                <c:pt idx="229">
                  <c:v>42796</c:v>
                </c:pt>
                <c:pt idx="230">
                  <c:v>42797</c:v>
                </c:pt>
                <c:pt idx="231">
                  <c:v>42798</c:v>
                </c:pt>
                <c:pt idx="232">
                  <c:v>42799</c:v>
                </c:pt>
                <c:pt idx="233">
                  <c:v>42800</c:v>
                </c:pt>
                <c:pt idx="234">
                  <c:v>42801</c:v>
                </c:pt>
                <c:pt idx="235">
                  <c:v>42802</c:v>
                </c:pt>
                <c:pt idx="236">
                  <c:v>42803</c:v>
                </c:pt>
                <c:pt idx="237">
                  <c:v>42804</c:v>
                </c:pt>
                <c:pt idx="238">
                  <c:v>42805</c:v>
                </c:pt>
                <c:pt idx="239">
                  <c:v>42806</c:v>
                </c:pt>
                <c:pt idx="240">
                  <c:v>42807</c:v>
                </c:pt>
                <c:pt idx="241">
                  <c:v>42808</c:v>
                </c:pt>
                <c:pt idx="242">
                  <c:v>42809</c:v>
                </c:pt>
                <c:pt idx="243">
                  <c:v>42810</c:v>
                </c:pt>
                <c:pt idx="244">
                  <c:v>42811</c:v>
                </c:pt>
                <c:pt idx="245">
                  <c:v>42812</c:v>
                </c:pt>
                <c:pt idx="246">
                  <c:v>42813</c:v>
                </c:pt>
                <c:pt idx="247">
                  <c:v>42814</c:v>
                </c:pt>
                <c:pt idx="248">
                  <c:v>42815</c:v>
                </c:pt>
                <c:pt idx="249">
                  <c:v>42816</c:v>
                </c:pt>
                <c:pt idx="250">
                  <c:v>42817</c:v>
                </c:pt>
                <c:pt idx="251">
                  <c:v>42818</c:v>
                </c:pt>
                <c:pt idx="252">
                  <c:v>42819</c:v>
                </c:pt>
                <c:pt idx="253">
                  <c:v>42820</c:v>
                </c:pt>
                <c:pt idx="254">
                  <c:v>42821</c:v>
                </c:pt>
                <c:pt idx="255">
                  <c:v>42822</c:v>
                </c:pt>
                <c:pt idx="256">
                  <c:v>42823</c:v>
                </c:pt>
                <c:pt idx="257">
                  <c:v>42824</c:v>
                </c:pt>
                <c:pt idx="258">
                  <c:v>42825</c:v>
                </c:pt>
                <c:pt idx="259">
                  <c:v>42826</c:v>
                </c:pt>
                <c:pt idx="260">
                  <c:v>42827</c:v>
                </c:pt>
                <c:pt idx="261">
                  <c:v>42828</c:v>
                </c:pt>
                <c:pt idx="262">
                  <c:v>42829</c:v>
                </c:pt>
                <c:pt idx="263">
                  <c:v>42830</c:v>
                </c:pt>
                <c:pt idx="264">
                  <c:v>42831</c:v>
                </c:pt>
                <c:pt idx="265">
                  <c:v>42832</c:v>
                </c:pt>
                <c:pt idx="266">
                  <c:v>42833</c:v>
                </c:pt>
                <c:pt idx="267">
                  <c:v>42834</c:v>
                </c:pt>
                <c:pt idx="268">
                  <c:v>42835</c:v>
                </c:pt>
                <c:pt idx="269">
                  <c:v>42836</c:v>
                </c:pt>
                <c:pt idx="270">
                  <c:v>42837</c:v>
                </c:pt>
                <c:pt idx="271">
                  <c:v>42838</c:v>
                </c:pt>
                <c:pt idx="272">
                  <c:v>42839</c:v>
                </c:pt>
                <c:pt idx="273">
                  <c:v>42840</c:v>
                </c:pt>
                <c:pt idx="274">
                  <c:v>42841</c:v>
                </c:pt>
                <c:pt idx="275">
                  <c:v>42842</c:v>
                </c:pt>
                <c:pt idx="276">
                  <c:v>42843</c:v>
                </c:pt>
                <c:pt idx="277">
                  <c:v>42844</c:v>
                </c:pt>
                <c:pt idx="278">
                  <c:v>42845</c:v>
                </c:pt>
                <c:pt idx="279">
                  <c:v>42846</c:v>
                </c:pt>
                <c:pt idx="280">
                  <c:v>42847</c:v>
                </c:pt>
                <c:pt idx="281">
                  <c:v>42848</c:v>
                </c:pt>
                <c:pt idx="282">
                  <c:v>42849</c:v>
                </c:pt>
                <c:pt idx="283">
                  <c:v>42850</c:v>
                </c:pt>
                <c:pt idx="284">
                  <c:v>42851</c:v>
                </c:pt>
                <c:pt idx="285">
                  <c:v>42852</c:v>
                </c:pt>
                <c:pt idx="286">
                  <c:v>42853</c:v>
                </c:pt>
                <c:pt idx="287">
                  <c:v>42854</c:v>
                </c:pt>
                <c:pt idx="288">
                  <c:v>42855</c:v>
                </c:pt>
                <c:pt idx="289">
                  <c:v>42856</c:v>
                </c:pt>
                <c:pt idx="290">
                  <c:v>42857</c:v>
                </c:pt>
                <c:pt idx="291">
                  <c:v>42858</c:v>
                </c:pt>
                <c:pt idx="292">
                  <c:v>42859</c:v>
                </c:pt>
                <c:pt idx="293">
                  <c:v>42860</c:v>
                </c:pt>
                <c:pt idx="294">
                  <c:v>42861</c:v>
                </c:pt>
                <c:pt idx="295">
                  <c:v>42862</c:v>
                </c:pt>
                <c:pt idx="296">
                  <c:v>42863</c:v>
                </c:pt>
                <c:pt idx="297">
                  <c:v>42864</c:v>
                </c:pt>
                <c:pt idx="298">
                  <c:v>42865</c:v>
                </c:pt>
                <c:pt idx="299">
                  <c:v>42866</c:v>
                </c:pt>
                <c:pt idx="300">
                  <c:v>42867</c:v>
                </c:pt>
                <c:pt idx="301">
                  <c:v>42868</c:v>
                </c:pt>
                <c:pt idx="302">
                  <c:v>42869</c:v>
                </c:pt>
                <c:pt idx="303">
                  <c:v>42870</c:v>
                </c:pt>
                <c:pt idx="304">
                  <c:v>42871</c:v>
                </c:pt>
                <c:pt idx="305">
                  <c:v>42872</c:v>
                </c:pt>
                <c:pt idx="306">
                  <c:v>42873</c:v>
                </c:pt>
                <c:pt idx="307">
                  <c:v>42874</c:v>
                </c:pt>
                <c:pt idx="308">
                  <c:v>42875</c:v>
                </c:pt>
                <c:pt idx="309">
                  <c:v>42876</c:v>
                </c:pt>
                <c:pt idx="310">
                  <c:v>42877</c:v>
                </c:pt>
                <c:pt idx="311">
                  <c:v>42878</c:v>
                </c:pt>
                <c:pt idx="312">
                  <c:v>42879</c:v>
                </c:pt>
                <c:pt idx="313">
                  <c:v>42880</c:v>
                </c:pt>
                <c:pt idx="314">
                  <c:v>42881</c:v>
                </c:pt>
                <c:pt idx="315">
                  <c:v>42882</c:v>
                </c:pt>
                <c:pt idx="316">
                  <c:v>42883</c:v>
                </c:pt>
                <c:pt idx="317">
                  <c:v>42884</c:v>
                </c:pt>
                <c:pt idx="318">
                  <c:v>42885</c:v>
                </c:pt>
                <c:pt idx="319">
                  <c:v>42886</c:v>
                </c:pt>
                <c:pt idx="320">
                  <c:v>42887</c:v>
                </c:pt>
                <c:pt idx="321">
                  <c:v>42888</c:v>
                </c:pt>
                <c:pt idx="322">
                  <c:v>42889</c:v>
                </c:pt>
                <c:pt idx="323">
                  <c:v>42890</c:v>
                </c:pt>
                <c:pt idx="324">
                  <c:v>42891</c:v>
                </c:pt>
                <c:pt idx="325">
                  <c:v>42892</c:v>
                </c:pt>
                <c:pt idx="326">
                  <c:v>42893</c:v>
                </c:pt>
                <c:pt idx="327">
                  <c:v>42894</c:v>
                </c:pt>
                <c:pt idx="328">
                  <c:v>42895</c:v>
                </c:pt>
                <c:pt idx="329">
                  <c:v>42896</c:v>
                </c:pt>
                <c:pt idx="330">
                  <c:v>42897</c:v>
                </c:pt>
                <c:pt idx="331">
                  <c:v>42898</c:v>
                </c:pt>
                <c:pt idx="332">
                  <c:v>42899</c:v>
                </c:pt>
                <c:pt idx="333">
                  <c:v>42900</c:v>
                </c:pt>
                <c:pt idx="334">
                  <c:v>42901</c:v>
                </c:pt>
                <c:pt idx="335">
                  <c:v>42902</c:v>
                </c:pt>
                <c:pt idx="336">
                  <c:v>42903</c:v>
                </c:pt>
                <c:pt idx="337">
                  <c:v>42904</c:v>
                </c:pt>
                <c:pt idx="338">
                  <c:v>42905</c:v>
                </c:pt>
                <c:pt idx="339">
                  <c:v>42906</c:v>
                </c:pt>
                <c:pt idx="340">
                  <c:v>42907</c:v>
                </c:pt>
                <c:pt idx="341">
                  <c:v>42908</c:v>
                </c:pt>
                <c:pt idx="342">
                  <c:v>42909</c:v>
                </c:pt>
                <c:pt idx="343">
                  <c:v>42910</c:v>
                </c:pt>
                <c:pt idx="344">
                  <c:v>42911</c:v>
                </c:pt>
                <c:pt idx="345">
                  <c:v>42912</c:v>
                </c:pt>
                <c:pt idx="346">
                  <c:v>42913</c:v>
                </c:pt>
                <c:pt idx="347">
                  <c:v>42914</c:v>
                </c:pt>
                <c:pt idx="348">
                  <c:v>42915</c:v>
                </c:pt>
                <c:pt idx="349">
                  <c:v>42916</c:v>
                </c:pt>
                <c:pt idx="350">
                  <c:v>42917</c:v>
                </c:pt>
                <c:pt idx="351">
                  <c:v>42918</c:v>
                </c:pt>
                <c:pt idx="352">
                  <c:v>42919</c:v>
                </c:pt>
                <c:pt idx="353">
                  <c:v>42920</c:v>
                </c:pt>
                <c:pt idx="354">
                  <c:v>42921</c:v>
                </c:pt>
                <c:pt idx="355">
                  <c:v>42922</c:v>
                </c:pt>
                <c:pt idx="356">
                  <c:v>42923</c:v>
                </c:pt>
                <c:pt idx="357">
                  <c:v>42924</c:v>
                </c:pt>
                <c:pt idx="358">
                  <c:v>42925</c:v>
                </c:pt>
                <c:pt idx="359">
                  <c:v>42926</c:v>
                </c:pt>
                <c:pt idx="360">
                  <c:v>42927</c:v>
                </c:pt>
                <c:pt idx="361">
                  <c:v>42928</c:v>
                </c:pt>
                <c:pt idx="362">
                  <c:v>42929</c:v>
                </c:pt>
                <c:pt idx="363">
                  <c:v>42930</c:v>
                </c:pt>
                <c:pt idx="364">
                  <c:v>42931</c:v>
                </c:pt>
                <c:pt idx="365">
                  <c:v>42932</c:v>
                </c:pt>
                <c:pt idx="366">
                  <c:v>42933</c:v>
                </c:pt>
                <c:pt idx="367">
                  <c:v>42934</c:v>
                </c:pt>
                <c:pt idx="368">
                  <c:v>42935</c:v>
                </c:pt>
                <c:pt idx="369">
                  <c:v>42936</c:v>
                </c:pt>
                <c:pt idx="370">
                  <c:v>42937</c:v>
                </c:pt>
                <c:pt idx="371">
                  <c:v>42938</c:v>
                </c:pt>
                <c:pt idx="372">
                  <c:v>42939</c:v>
                </c:pt>
                <c:pt idx="373">
                  <c:v>42940</c:v>
                </c:pt>
                <c:pt idx="374">
                  <c:v>42941</c:v>
                </c:pt>
                <c:pt idx="375">
                  <c:v>42942</c:v>
                </c:pt>
                <c:pt idx="376">
                  <c:v>42943</c:v>
                </c:pt>
                <c:pt idx="377">
                  <c:v>42944</c:v>
                </c:pt>
                <c:pt idx="378">
                  <c:v>42945</c:v>
                </c:pt>
                <c:pt idx="379">
                  <c:v>42946</c:v>
                </c:pt>
                <c:pt idx="380">
                  <c:v>42947</c:v>
                </c:pt>
                <c:pt idx="381">
                  <c:v>42948</c:v>
                </c:pt>
                <c:pt idx="382">
                  <c:v>42949</c:v>
                </c:pt>
                <c:pt idx="383">
                  <c:v>42950</c:v>
                </c:pt>
                <c:pt idx="384">
                  <c:v>42951</c:v>
                </c:pt>
                <c:pt idx="385">
                  <c:v>42952</c:v>
                </c:pt>
                <c:pt idx="386">
                  <c:v>42953</c:v>
                </c:pt>
                <c:pt idx="387">
                  <c:v>42954</c:v>
                </c:pt>
                <c:pt idx="388">
                  <c:v>42955</c:v>
                </c:pt>
                <c:pt idx="389">
                  <c:v>42956</c:v>
                </c:pt>
                <c:pt idx="390">
                  <c:v>42957</c:v>
                </c:pt>
                <c:pt idx="391">
                  <c:v>42958</c:v>
                </c:pt>
                <c:pt idx="392">
                  <c:v>42959</c:v>
                </c:pt>
                <c:pt idx="393">
                  <c:v>42960</c:v>
                </c:pt>
                <c:pt idx="394">
                  <c:v>42961</c:v>
                </c:pt>
                <c:pt idx="395">
                  <c:v>42962</c:v>
                </c:pt>
                <c:pt idx="396">
                  <c:v>42963</c:v>
                </c:pt>
                <c:pt idx="397">
                  <c:v>42964</c:v>
                </c:pt>
                <c:pt idx="398">
                  <c:v>42965</c:v>
                </c:pt>
                <c:pt idx="399">
                  <c:v>42966</c:v>
                </c:pt>
                <c:pt idx="400">
                  <c:v>42967</c:v>
                </c:pt>
                <c:pt idx="401">
                  <c:v>42968</c:v>
                </c:pt>
                <c:pt idx="402">
                  <c:v>42969</c:v>
                </c:pt>
                <c:pt idx="403">
                  <c:v>42970</c:v>
                </c:pt>
                <c:pt idx="404">
                  <c:v>42971</c:v>
                </c:pt>
                <c:pt idx="405">
                  <c:v>42972</c:v>
                </c:pt>
                <c:pt idx="406">
                  <c:v>42973</c:v>
                </c:pt>
                <c:pt idx="407">
                  <c:v>42974</c:v>
                </c:pt>
                <c:pt idx="408">
                  <c:v>42975</c:v>
                </c:pt>
                <c:pt idx="409">
                  <c:v>42976</c:v>
                </c:pt>
                <c:pt idx="410">
                  <c:v>42977</c:v>
                </c:pt>
                <c:pt idx="411">
                  <c:v>42978</c:v>
                </c:pt>
                <c:pt idx="412">
                  <c:v>42979</c:v>
                </c:pt>
                <c:pt idx="413">
                  <c:v>42980</c:v>
                </c:pt>
                <c:pt idx="414">
                  <c:v>42981</c:v>
                </c:pt>
                <c:pt idx="415">
                  <c:v>42982</c:v>
                </c:pt>
                <c:pt idx="416">
                  <c:v>42983</c:v>
                </c:pt>
                <c:pt idx="417">
                  <c:v>42984</c:v>
                </c:pt>
                <c:pt idx="418">
                  <c:v>42985</c:v>
                </c:pt>
                <c:pt idx="419">
                  <c:v>42986</c:v>
                </c:pt>
                <c:pt idx="420">
                  <c:v>42987</c:v>
                </c:pt>
                <c:pt idx="421">
                  <c:v>42988</c:v>
                </c:pt>
                <c:pt idx="422">
                  <c:v>42989</c:v>
                </c:pt>
                <c:pt idx="423">
                  <c:v>42990</c:v>
                </c:pt>
                <c:pt idx="424">
                  <c:v>42991</c:v>
                </c:pt>
                <c:pt idx="425">
                  <c:v>42992</c:v>
                </c:pt>
                <c:pt idx="426">
                  <c:v>42993</c:v>
                </c:pt>
                <c:pt idx="427">
                  <c:v>42994</c:v>
                </c:pt>
                <c:pt idx="428">
                  <c:v>42995</c:v>
                </c:pt>
                <c:pt idx="429">
                  <c:v>42996</c:v>
                </c:pt>
                <c:pt idx="430">
                  <c:v>42997</c:v>
                </c:pt>
                <c:pt idx="431">
                  <c:v>42998</c:v>
                </c:pt>
                <c:pt idx="432">
                  <c:v>42999</c:v>
                </c:pt>
                <c:pt idx="433">
                  <c:v>43000</c:v>
                </c:pt>
                <c:pt idx="434">
                  <c:v>43001</c:v>
                </c:pt>
                <c:pt idx="435">
                  <c:v>43002</c:v>
                </c:pt>
                <c:pt idx="436">
                  <c:v>43003</c:v>
                </c:pt>
                <c:pt idx="437">
                  <c:v>43004</c:v>
                </c:pt>
                <c:pt idx="438">
                  <c:v>43005</c:v>
                </c:pt>
                <c:pt idx="439">
                  <c:v>43006</c:v>
                </c:pt>
                <c:pt idx="440">
                  <c:v>43007</c:v>
                </c:pt>
                <c:pt idx="441">
                  <c:v>43008</c:v>
                </c:pt>
                <c:pt idx="442">
                  <c:v>43009</c:v>
                </c:pt>
                <c:pt idx="443">
                  <c:v>43010</c:v>
                </c:pt>
                <c:pt idx="444">
                  <c:v>43011</c:v>
                </c:pt>
                <c:pt idx="445">
                  <c:v>43012</c:v>
                </c:pt>
                <c:pt idx="446">
                  <c:v>43013</c:v>
                </c:pt>
                <c:pt idx="447">
                  <c:v>43014</c:v>
                </c:pt>
                <c:pt idx="448">
                  <c:v>43015</c:v>
                </c:pt>
                <c:pt idx="449">
                  <c:v>43016</c:v>
                </c:pt>
                <c:pt idx="450">
                  <c:v>43017</c:v>
                </c:pt>
                <c:pt idx="451">
                  <c:v>43018</c:v>
                </c:pt>
                <c:pt idx="452">
                  <c:v>43019</c:v>
                </c:pt>
                <c:pt idx="453">
                  <c:v>43020</c:v>
                </c:pt>
                <c:pt idx="454">
                  <c:v>43021</c:v>
                </c:pt>
                <c:pt idx="455">
                  <c:v>43022</c:v>
                </c:pt>
                <c:pt idx="456">
                  <c:v>43023</c:v>
                </c:pt>
                <c:pt idx="457">
                  <c:v>43024</c:v>
                </c:pt>
                <c:pt idx="458">
                  <c:v>43025</c:v>
                </c:pt>
                <c:pt idx="459">
                  <c:v>43026</c:v>
                </c:pt>
                <c:pt idx="460">
                  <c:v>43027</c:v>
                </c:pt>
                <c:pt idx="461">
                  <c:v>43028</c:v>
                </c:pt>
                <c:pt idx="462">
                  <c:v>43029</c:v>
                </c:pt>
                <c:pt idx="463">
                  <c:v>43030</c:v>
                </c:pt>
                <c:pt idx="464">
                  <c:v>43031</c:v>
                </c:pt>
                <c:pt idx="465">
                  <c:v>43032</c:v>
                </c:pt>
                <c:pt idx="466">
                  <c:v>43033</c:v>
                </c:pt>
                <c:pt idx="467">
                  <c:v>43034</c:v>
                </c:pt>
                <c:pt idx="468">
                  <c:v>43035</c:v>
                </c:pt>
                <c:pt idx="469">
                  <c:v>43036</c:v>
                </c:pt>
                <c:pt idx="470">
                  <c:v>43037</c:v>
                </c:pt>
                <c:pt idx="471">
                  <c:v>43038</c:v>
                </c:pt>
                <c:pt idx="472">
                  <c:v>43039</c:v>
                </c:pt>
                <c:pt idx="473">
                  <c:v>43040</c:v>
                </c:pt>
                <c:pt idx="474">
                  <c:v>43041</c:v>
                </c:pt>
                <c:pt idx="475">
                  <c:v>43042</c:v>
                </c:pt>
                <c:pt idx="476">
                  <c:v>43043</c:v>
                </c:pt>
                <c:pt idx="477">
                  <c:v>43044</c:v>
                </c:pt>
                <c:pt idx="478">
                  <c:v>43045</c:v>
                </c:pt>
                <c:pt idx="479">
                  <c:v>43046</c:v>
                </c:pt>
                <c:pt idx="480">
                  <c:v>43047</c:v>
                </c:pt>
                <c:pt idx="481">
                  <c:v>43048</c:v>
                </c:pt>
                <c:pt idx="482">
                  <c:v>43049</c:v>
                </c:pt>
                <c:pt idx="483">
                  <c:v>43050</c:v>
                </c:pt>
                <c:pt idx="484">
                  <c:v>43051</c:v>
                </c:pt>
                <c:pt idx="485">
                  <c:v>43052</c:v>
                </c:pt>
                <c:pt idx="486">
                  <c:v>43053</c:v>
                </c:pt>
                <c:pt idx="487">
                  <c:v>43054</c:v>
                </c:pt>
                <c:pt idx="488">
                  <c:v>43055</c:v>
                </c:pt>
                <c:pt idx="489">
                  <c:v>43056</c:v>
                </c:pt>
                <c:pt idx="490">
                  <c:v>43057</c:v>
                </c:pt>
                <c:pt idx="491">
                  <c:v>43058</c:v>
                </c:pt>
                <c:pt idx="492">
                  <c:v>43059</c:v>
                </c:pt>
                <c:pt idx="493">
                  <c:v>43060</c:v>
                </c:pt>
                <c:pt idx="494">
                  <c:v>43061</c:v>
                </c:pt>
                <c:pt idx="495">
                  <c:v>43062</c:v>
                </c:pt>
                <c:pt idx="496">
                  <c:v>43063</c:v>
                </c:pt>
                <c:pt idx="497">
                  <c:v>43064</c:v>
                </c:pt>
                <c:pt idx="498">
                  <c:v>43065</c:v>
                </c:pt>
                <c:pt idx="499">
                  <c:v>43066</c:v>
                </c:pt>
                <c:pt idx="500">
                  <c:v>43067</c:v>
                </c:pt>
                <c:pt idx="501">
                  <c:v>43068</c:v>
                </c:pt>
                <c:pt idx="502">
                  <c:v>43069</c:v>
                </c:pt>
                <c:pt idx="503">
                  <c:v>43070</c:v>
                </c:pt>
                <c:pt idx="504">
                  <c:v>43071</c:v>
                </c:pt>
                <c:pt idx="505">
                  <c:v>43072</c:v>
                </c:pt>
                <c:pt idx="506">
                  <c:v>43073</c:v>
                </c:pt>
                <c:pt idx="507">
                  <c:v>43074</c:v>
                </c:pt>
                <c:pt idx="508">
                  <c:v>43075</c:v>
                </c:pt>
                <c:pt idx="509">
                  <c:v>43076</c:v>
                </c:pt>
                <c:pt idx="510">
                  <c:v>43077</c:v>
                </c:pt>
                <c:pt idx="511">
                  <c:v>43078</c:v>
                </c:pt>
                <c:pt idx="512">
                  <c:v>43079</c:v>
                </c:pt>
                <c:pt idx="513">
                  <c:v>43080</c:v>
                </c:pt>
                <c:pt idx="514">
                  <c:v>43081</c:v>
                </c:pt>
                <c:pt idx="515">
                  <c:v>43082</c:v>
                </c:pt>
                <c:pt idx="516">
                  <c:v>43083</c:v>
                </c:pt>
                <c:pt idx="517">
                  <c:v>43084</c:v>
                </c:pt>
                <c:pt idx="518">
                  <c:v>43085</c:v>
                </c:pt>
                <c:pt idx="519">
                  <c:v>43086</c:v>
                </c:pt>
                <c:pt idx="520">
                  <c:v>43087</c:v>
                </c:pt>
                <c:pt idx="521">
                  <c:v>43088</c:v>
                </c:pt>
                <c:pt idx="522">
                  <c:v>43089</c:v>
                </c:pt>
                <c:pt idx="523">
                  <c:v>43090</c:v>
                </c:pt>
                <c:pt idx="524">
                  <c:v>43091</c:v>
                </c:pt>
                <c:pt idx="525">
                  <c:v>43092</c:v>
                </c:pt>
                <c:pt idx="526">
                  <c:v>43093</c:v>
                </c:pt>
                <c:pt idx="527">
                  <c:v>43094</c:v>
                </c:pt>
                <c:pt idx="528">
                  <c:v>43095</c:v>
                </c:pt>
                <c:pt idx="529">
                  <c:v>43096</c:v>
                </c:pt>
                <c:pt idx="530">
                  <c:v>43097</c:v>
                </c:pt>
                <c:pt idx="531">
                  <c:v>43098</c:v>
                </c:pt>
                <c:pt idx="532">
                  <c:v>43099</c:v>
                </c:pt>
                <c:pt idx="533">
                  <c:v>43100</c:v>
                </c:pt>
                <c:pt idx="534">
                  <c:v>43101</c:v>
                </c:pt>
                <c:pt idx="535">
                  <c:v>43102</c:v>
                </c:pt>
                <c:pt idx="536">
                  <c:v>43103</c:v>
                </c:pt>
                <c:pt idx="537">
                  <c:v>43104</c:v>
                </c:pt>
                <c:pt idx="538">
                  <c:v>43105</c:v>
                </c:pt>
                <c:pt idx="539">
                  <c:v>43106</c:v>
                </c:pt>
                <c:pt idx="540">
                  <c:v>43107</c:v>
                </c:pt>
                <c:pt idx="541">
                  <c:v>43108</c:v>
                </c:pt>
                <c:pt idx="542">
                  <c:v>43109</c:v>
                </c:pt>
                <c:pt idx="543">
                  <c:v>43110</c:v>
                </c:pt>
                <c:pt idx="544">
                  <c:v>43111</c:v>
                </c:pt>
                <c:pt idx="545">
                  <c:v>43112</c:v>
                </c:pt>
                <c:pt idx="546">
                  <c:v>43113</c:v>
                </c:pt>
                <c:pt idx="547">
                  <c:v>43114</c:v>
                </c:pt>
                <c:pt idx="548">
                  <c:v>43115</c:v>
                </c:pt>
                <c:pt idx="549">
                  <c:v>43116</c:v>
                </c:pt>
                <c:pt idx="550">
                  <c:v>43117</c:v>
                </c:pt>
                <c:pt idx="551">
                  <c:v>43118</c:v>
                </c:pt>
                <c:pt idx="552">
                  <c:v>43119</c:v>
                </c:pt>
                <c:pt idx="553">
                  <c:v>43120</c:v>
                </c:pt>
                <c:pt idx="554">
                  <c:v>43121</c:v>
                </c:pt>
                <c:pt idx="555">
                  <c:v>43122</c:v>
                </c:pt>
                <c:pt idx="556">
                  <c:v>43123</c:v>
                </c:pt>
                <c:pt idx="557">
                  <c:v>43124</c:v>
                </c:pt>
                <c:pt idx="558">
                  <c:v>43125</c:v>
                </c:pt>
                <c:pt idx="559">
                  <c:v>43126</c:v>
                </c:pt>
                <c:pt idx="560">
                  <c:v>43127</c:v>
                </c:pt>
                <c:pt idx="561">
                  <c:v>43128</c:v>
                </c:pt>
                <c:pt idx="562">
                  <c:v>43129</c:v>
                </c:pt>
                <c:pt idx="563">
                  <c:v>43130</c:v>
                </c:pt>
                <c:pt idx="564">
                  <c:v>43131</c:v>
                </c:pt>
                <c:pt idx="565">
                  <c:v>43132</c:v>
                </c:pt>
                <c:pt idx="566">
                  <c:v>43133</c:v>
                </c:pt>
                <c:pt idx="567">
                  <c:v>43134</c:v>
                </c:pt>
                <c:pt idx="568">
                  <c:v>43135</c:v>
                </c:pt>
                <c:pt idx="569">
                  <c:v>43136</c:v>
                </c:pt>
                <c:pt idx="570">
                  <c:v>43137</c:v>
                </c:pt>
                <c:pt idx="571">
                  <c:v>43138</c:v>
                </c:pt>
                <c:pt idx="572">
                  <c:v>43139</c:v>
                </c:pt>
                <c:pt idx="573">
                  <c:v>43140</c:v>
                </c:pt>
                <c:pt idx="574">
                  <c:v>43141</c:v>
                </c:pt>
                <c:pt idx="575">
                  <c:v>43142</c:v>
                </c:pt>
                <c:pt idx="576">
                  <c:v>43143</c:v>
                </c:pt>
                <c:pt idx="577">
                  <c:v>43144</c:v>
                </c:pt>
                <c:pt idx="578">
                  <c:v>43145</c:v>
                </c:pt>
                <c:pt idx="579">
                  <c:v>43146</c:v>
                </c:pt>
                <c:pt idx="580">
                  <c:v>43147</c:v>
                </c:pt>
                <c:pt idx="581">
                  <c:v>43148</c:v>
                </c:pt>
                <c:pt idx="582">
                  <c:v>43149</c:v>
                </c:pt>
                <c:pt idx="583">
                  <c:v>43150</c:v>
                </c:pt>
                <c:pt idx="584">
                  <c:v>43151</c:v>
                </c:pt>
                <c:pt idx="585">
                  <c:v>43152</c:v>
                </c:pt>
                <c:pt idx="586">
                  <c:v>43153</c:v>
                </c:pt>
                <c:pt idx="587">
                  <c:v>43154</c:v>
                </c:pt>
                <c:pt idx="588">
                  <c:v>43155</c:v>
                </c:pt>
                <c:pt idx="589">
                  <c:v>43156</c:v>
                </c:pt>
                <c:pt idx="590">
                  <c:v>43157</c:v>
                </c:pt>
                <c:pt idx="591">
                  <c:v>43158</c:v>
                </c:pt>
                <c:pt idx="592">
                  <c:v>43159</c:v>
                </c:pt>
                <c:pt idx="593">
                  <c:v>43160</c:v>
                </c:pt>
                <c:pt idx="594">
                  <c:v>43161</c:v>
                </c:pt>
                <c:pt idx="595">
                  <c:v>43162</c:v>
                </c:pt>
                <c:pt idx="596">
                  <c:v>43163</c:v>
                </c:pt>
                <c:pt idx="597">
                  <c:v>43164</c:v>
                </c:pt>
                <c:pt idx="598">
                  <c:v>43165</c:v>
                </c:pt>
                <c:pt idx="599">
                  <c:v>43166</c:v>
                </c:pt>
                <c:pt idx="600">
                  <c:v>43167</c:v>
                </c:pt>
                <c:pt idx="601">
                  <c:v>43168</c:v>
                </c:pt>
                <c:pt idx="602">
                  <c:v>43169</c:v>
                </c:pt>
                <c:pt idx="603">
                  <c:v>43170</c:v>
                </c:pt>
                <c:pt idx="604">
                  <c:v>43171</c:v>
                </c:pt>
                <c:pt idx="605">
                  <c:v>43172</c:v>
                </c:pt>
                <c:pt idx="606">
                  <c:v>43173</c:v>
                </c:pt>
                <c:pt idx="607">
                  <c:v>43174</c:v>
                </c:pt>
                <c:pt idx="608">
                  <c:v>43175</c:v>
                </c:pt>
                <c:pt idx="609">
                  <c:v>43176</c:v>
                </c:pt>
                <c:pt idx="610">
                  <c:v>43177</c:v>
                </c:pt>
                <c:pt idx="611">
                  <c:v>43178</c:v>
                </c:pt>
                <c:pt idx="612">
                  <c:v>43179</c:v>
                </c:pt>
                <c:pt idx="613">
                  <c:v>43180</c:v>
                </c:pt>
                <c:pt idx="614">
                  <c:v>43181</c:v>
                </c:pt>
                <c:pt idx="615">
                  <c:v>43182</c:v>
                </c:pt>
                <c:pt idx="616">
                  <c:v>43183</c:v>
                </c:pt>
                <c:pt idx="617">
                  <c:v>43184</c:v>
                </c:pt>
                <c:pt idx="618">
                  <c:v>43185</c:v>
                </c:pt>
                <c:pt idx="619">
                  <c:v>43186</c:v>
                </c:pt>
                <c:pt idx="620">
                  <c:v>43187</c:v>
                </c:pt>
                <c:pt idx="621">
                  <c:v>43188</c:v>
                </c:pt>
                <c:pt idx="622">
                  <c:v>43189</c:v>
                </c:pt>
                <c:pt idx="623">
                  <c:v>43190</c:v>
                </c:pt>
                <c:pt idx="624">
                  <c:v>43191</c:v>
                </c:pt>
                <c:pt idx="625">
                  <c:v>43192</c:v>
                </c:pt>
                <c:pt idx="626">
                  <c:v>43193</c:v>
                </c:pt>
                <c:pt idx="627">
                  <c:v>43194</c:v>
                </c:pt>
                <c:pt idx="628">
                  <c:v>43195</c:v>
                </c:pt>
                <c:pt idx="629">
                  <c:v>43196</c:v>
                </c:pt>
                <c:pt idx="630">
                  <c:v>43197</c:v>
                </c:pt>
                <c:pt idx="631">
                  <c:v>43198</c:v>
                </c:pt>
                <c:pt idx="632">
                  <c:v>43199</c:v>
                </c:pt>
                <c:pt idx="633">
                  <c:v>43200</c:v>
                </c:pt>
                <c:pt idx="634">
                  <c:v>43201</c:v>
                </c:pt>
                <c:pt idx="635">
                  <c:v>43202</c:v>
                </c:pt>
                <c:pt idx="636">
                  <c:v>43203</c:v>
                </c:pt>
                <c:pt idx="637">
                  <c:v>43204</c:v>
                </c:pt>
                <c:pt idx="638">
                  <c:v>43205</c:v>
                </c:pt>
                <c:pt idx="639">
                  <c:v>43206</c:v>
                </c:pt>
                <c:pt idx="640">
                  <c:v>43207</c:v>
                </c:pt>
                <c:pt idx="641">
                  <c:v>43208</c:v>
                </c:pt>
                <c:pt idx="642">
                  <c:v>43209</c:v>
                </c:pt>
                <c:pt idx="643">
                  <c:v>43210</c:v>
                </c:pt>
                <c:pt idx="644">
                  <c:v>43211</c:v>
                </c:pt>
                <c:pt idx="645">
                  <c:v>43212</c:v>
                </c:pt>
                <c:pt idx="646">
                  <c:v>43213</c:v>
                </c:pt>
                <c:pt idx="647">
                  <c:v>43214</c:v>
                </c:pt>
                <c:pt idx="648">
                  <c:v>43215</c:v>
                </c:pt>
                <c:pt idx="649">
                  <c:v>43216</c:v>
                </c:pt>
                <c:pt idx="650">
                  <c:v>43217</c:v>
                </c:pt>
                <c:pt idx="651">
                  <c:v>43218</c:v>
                </c:pt>
                <c:pt idx="652">
                  <c:v>43219</c:v>
                </c:pt>
                <c:pt idx="653">
                  <c:v>43220</c:v>
                </c:pt>
                <c:pt idx="654">
                  <c:v>43221</c:v>
                </c:pt>
                <c:pt idx="655">
                  <c:v>43222</c:v>
                </c:pt>
                <c:pt idx="656">
                  <c:v>43223</c:v>
                </c:pt>
                <c:pt idx="657">
                  <c:v>43224</c:v>
                </c:pt>
                <c:pt idx="658">
                  <c:v>43225</c:v>
                </c:pt>
                <c:pt idx="659">
                  <c:v>43226</c:v>
                </c:pt>
                <c:pt idx="660">
                  <c:v>43227</c:v>
                </c:pt>
                <c:pt idx="661">
                  <c:v>43228</c:v>
                </c:pt>
                <c:pt idx="662">
                  <c:v>43229</c:v>
                </c:pt>
                <c:pt idx="663">
                  <c:v>43230</c:v>
                </c:pt>
                <c:pt idx="664">
                  <c:v>43231</c:v>
                </c:pt>
                <c:pt idx="665">
                  <c:v>43232</c:v>
                </c:pt>
                <c:pt idx="666">
                  <c:v>43233</c:v>
                </c:pt>
                <c:pt idx="667">
                  <c:v>43234</c:v>
                </c:pt>
                <c:pt idx="668">
                  <c:v>43235</c:v>
                </c:pt>
                <c:pt idx="669">
                  <c:v>43236</c:v>
                </c:pt>
                <c:pt idx="670">
                  <c:v>43237</c:v>
                </c:pt>
                <c:pt idx="671">
                  <c:v>43238</c:v>
                </c:pt>
                <c:pt idx="672">
                  <c:v>43239</c:v>
                </c:pt>
                <c:pt idx="673">
                  <c:v>43240</c:v>
                </c:pt>
                <c:pt idx="674">
                  <c:v>43241</c:v>
                </c:pt>
                <c:pt idx="675">
                  <c:v>43242</c:v>
                </c:pt>
                <c:pt idx="676">
                  <c:v>43243</c:v>
                </c:pt>
                <c:pt idx="677">
                  <c:v>43244</c:v>
                </c:pt>
                <c:pt idx="678">
                  <c:v>43245</c:v>
                </c:pt>
                <c:pt idx="679">
                  <c:v>43246</c:v>
                </c:pt>
                <c:pt idx="680">
                  <c:v>43247</c:v>
                </c:pt>
                <c:pt idx="681">
                  <c:v>43248</c:v>
                </c:pt>
                <c:pt idx="682">
                  <c:v>43249</c:v>
                </c:pt>
                <c:pt idx="683">
                  <c:v>43250</c:v>
                </c:pt>
                <c:pt idx="684">
                  <c:v>43251</c:v>
                </c:pt>
                <c:pt idx="685">
                  <c:v>43252</c:v>
                </c:pt>
                <c:pt idx="686">
                  <c:v>43253</c:v>
                </c:pt>
                <c:pt idx="687">
                  <c:v>43254</c:v>
                </c:pt>
                <c:pt idx="688">
                  <c:v>43255</c:v>
                </c:pt>
                <c:pt idx="689">
                  <c:v>43256</c:v>
                </c:pt>
                <c:pt idx="690">
                  <c:v>43257</c:v>
                </c:pt>
                <c:pt idx="691">
                  <c:v>43258</c:v>
                </c:pt>
                <c:pt idx="692">
                  <c:v>43259</c:v>
                </c:pt>
                <c:pt idx="693">
                  <c:v>43260</c:v>
                </c:pt>
                <c:pt idx="694">
                  <c:v>43261</c:v>
                </c:pt>
                <c:pt idx="695">
                  <c:v>43262</c:v>
                </c:pt>
                <c:pt idx="696">
                  <c:v>43263</c:v>
                </c:pt>
                <c:pt idx="697">
                  <c:v>43264</c:v>
                </c:pt>
                <c:pt idx="698">
                  <c:v>43265</c:v>
                </c:pt>
                <c:pt idx="699">
                  <c:v>43266</c:v>
                </c:pt>
                <c:pt idx="700">
                  <c:v>43267</c:v>
                </c:pt>
                <c:pt idx="701">
                  <c:v>43268</c:v>
                </c:pt>
                <c:pt idx="702">
                  <c:v>43269</c:v>
                </c:pt>
                <c:pt idx="703">
                  <c:v>43270</c:v>
                </c:pt>
                <c:pt idx="704">
                  <c:v>43271</c:v>
                </c:pt>
                <c:pt idx="705">
                  <c:v>43272</c:v>
                </c:pt>
                <c:pt idx="706">
                  <c:v>43273</c:v>
                </c:pt>
                <c:pt idx="707">
                  <c:v>43274</c:v>
                </c:pt>
                <c:pt idx="708">
                  <c:v>43275</c:v>
                </c:pt>
                <c:pt idx="709">
                  <c:v>43276</c:v>
                </c:pt>
                <c:pt idx="710">
                  <c:v>43277</c:v>
                </c:pt>
                <c:pt idx="711">
                  <c:v>43278</c:v>
                </c:pt>
                <c:pt idx="712">
                  <c:v>43279</c:v>
                </c:pt>
                <c:pt idx="713">
                  <c:v>43280</c:v>
                </c:pt>
                <c:pt idx="714">
                  <c:v>43281</c:v>
                </c:pt>
                <c:pt idx="715">
                  <c:v>43282</c:v>
                </c:pt>
                <c:pt idx="716">
                  <c:v>43283</c:v>
                </c:pt>
                <c:pt idx="717">
                  <c:v>43284</c:v>
                </c:pt>
                <c:pt idx="718">
                  <c:v>43285</c:v>
                </c:pt>
                <c:pt idx="719">
                  <c:v>43286</c:v>
                </c:pt>
                <c:pt idx="720">
                  <c:v>43287</c:v>
                </c:pt>
                <c:pt idx="721">
                  <c:v>43288</c:v>
                </c:pt>
                <c:pt idx="722">
                  <c:v>43289</c:v>
                </c:pt>
                <c:pt idx="723">
                  <c:v>43290</c:v>
                </c:pt>
                <c:pt idx="724">
                  <c:v>43291</c:v>
                </c:pt>
                <c:pt idx="725">
                  <c:v>43292</c:v>
                </c:pt>
                <c:pt idx="726">
                  <c:v>43293</c:v>
                </c:pt>
                <c:pt idx="727">
                  <c:v>43294</c:v>
                </c:pt>
                <c:pt idx="728">
                  <c:v>43295</c:v>
                </c:pt>
                <c:pt idx="729">
                  <c:v>43296</c:v>
                </c:pt>
                <c:pt idx="730">
                  <c:v>43297</c:v>
                </c:pt>
                <c:pt idx="731">
                  <c:v>43298</c:v>
                </c:pt>
                <c:pt idx="732">
                  <c:v>43299</c:v>
                </c:pt>
                <c:pt idx="733">
                  <c:v>43300</c:v>
                </c:pt>
                <c:pt idx="734">
                  <c:v>43301</c:v>
                </c:pt>
                <c:pt idx="735">
                  <c:v>43302</c:v>
                </c:pt>
                <c:pt idx="736">
                  <c:v>43303</c:v>
                </c:pt>
                <c:pt idx="737">
                  <c:v>43304</c:v>
                </c:pt>
                <c:pt idx="738">
                  <c:v>43305</c:v>
                </c:pt>
                <c:pt idx="739">
                  <c:v>43306</c:v>
                </c:pt>
                <c:pt idx="740">
                  <c:v>43307</c:v>
                </c:pt>
                <c:pt idx="741">
                  <c:v>43308</c:v>
                </c:pt>
                <c:pt idx="742">
                  <c:v>43309</c:v>
                </c:pt>
                <c:pt idx="743">
                  <c:v>43310</c:v>
                </c:pt>
                <c:pt idx="744">
                  <c:v>43311</c:v>
                </c:pt>
                <c:pt idx="745">
                  <c:v>43312</c:v>
                </c:pt>
                <c:pt idx="746">
                  <c:v>43313</c:v>
                </c:pt>
                <c:pt idx="747">
                  <c:v>43314</c:v>
                </c:pt>
                <c:pt idx="748">
                  <c:v>43315</c:v>
                </c:pt>
                <c:pt idx="749">
                  <c:v>43316</c:v>
                </c:pt>
                <c:pt idx="750">
                  <c:v>43317</c:v>
                </c:pt>
                <c:pt idx="751">
                  <c:v>43318</c:v>
                </c:pt>
                <c:pt idx="752">
                  <c:v>43319</c:v>
                </c:pt>
                <c:pt idx="753">
                  <c:v>43320</c:v>
                </c:pt>
                <c:pt idx="754">
                  <c:v>43321</c:v>
                </c:pt>
                <c:pt idx="755">
                  <c:v>43322</c:v>
                </c:pt>
                <c:pt idx="756">
                  <c:v>43323</c:v>
                </c:pt>
                <c:pt idx="757">
                  <c:v>43324</c:v>
                </c:pt>
                <c:pt idx="758">
                  <c:v>43325</c:v>
                </c:pt>
                <c:pt idx="759">
                  <c:v>43326</c:v>
                </c:pt>
                <c:pt idx="760">
                  <c:v>43327</c:v>
                </c:pt>
                <c:pt idx="761">
                  <c:v>43328</c:v>
                </c:pt>
                <c:pt idx="762">
                  <c:v>43329</c:v>
                </c:pt>
                <c:pt idx="763">
                  <c:v>43330</c:v>
                </c:pt>
                <c:pt idx="764">
                  <c:v>43331</c:v>
                </c:pt>
                <c:pt idx="765">
                  <c:v>43332</c:v>
                </c:pt>
                <c:pt idx="766">
                  <c:v>43333</c:v>
                </c:pt>
                <c:pt idx="767">
                  <c:v>43334</c:v>
                </c:pt>
                <c:pt idx="768">
                  <c:v>43335</c:v>
                </c:pt>
                <c:pt idx="769">
                  <c:v>43336</c:v>
                </c:pt>
                <c:pt idx="770">
                  <c:v>43337</c:v>
                </c:pt>
                <c:pt idx="771">
                  <c:v>43338</c:v>
                </c:pt>
                <c:pt idx="772">
                  <c:v>43339</c:v>
                </c:pt>
                <c:pt idx="773">
                  <c:v>43340</c:v>
                </c:pt>
                <c:pt idx="774">
                  <c:v>43341</c:v>
                </c:pt>
                <c:pt idx="775">
                  <c:v>43342</c:v>
                </c:pt>
                <c:pt idx="776">
                  <c:v>43343</c:v>
                </c:pt>
                <c:pt idx="777">
                  <c:v>43344</c:v>
                </c:pt>
                <c:pt idx="778">
                  <c:v>43345</c:v>
                </c:pt>
                <c:pt idx="779">
                  <c:v>43346</c:v>
                </c:pt>
                <c:pt idx="780">
                  <c:v>43347</c:v>
                </c:pt>
                <c:pt idx="781">
                  <c:v>43348</c:v>
                </c:pt>
                <c:pt idx="782">
                  <c:v>43349</c:v>
                </c:pt>
                <c:pt idx="783">
                  <c:v>43350</c:v>
                </c:pt>
                <c:pt idx="784">
                  <c:v>43351</c:v>
                </c:pt>
                <c:pt idx="785">
                  <c:v>43352</c:v>
                </c:pt>
                <c:pt idx="786">
                  <c:v>43353</c:v>
                </c:pt>
                <c:pt idx="787">
                  <c:v>43354</c:v>
                </c:pt>
                <c:pt idx="788">
                  <c:v>43355</c:v>
                </c:pt>
                <c:pt idx="789">
                  <c:v>43356</c:v>
                </c:pt>
                <c:pt idx="790">
                  <c:v>43357</c:v>
                </c:pt>
                <c:pt idx="791">
                  <c:v>43358</c:v>
                </c:pt>
                <c:pt idx="792">
                  <c:v>43359</c:v>
                </c:pt>
                <c:pt idx="793">
                  <c:v>43360</c:v>
                </c:pt>
                <c:pt idx="794">
                  <c:v>43361</c:v>
                </c:pt>
                <c:pt idx="795">
                  <c:v>43362</c:v>
                </c:pt>
                <c:pt idx="796">
                  <c:v>43363</c:v>
                </c:pt>
                <c:pt idx="797">
                  <c:v>43364</c:v>
                </c:pt>
                <c:pt idx="798">
                  <c:v>43365</c:v>
                </c:pt>
                <c:pt idx="799">
                  <c:v>43366</c:v>
                </c:pt>
                <c:pt idx="800">
                  <c:v>43367</c:v>
                </c:pt>
                <c:pt idx="801">
                  <c:v>43368</c:v>
                </c:pt>
                <c:pt idx="802">
                  <c:v>43369</c:v>
                </c:pt>
                <c:pt idx="803">
                  <c:v>43370</c:v>
                </c:pt>
                <c:pt idx="804">
                  <c:v>43371</c:v>
                </c:pt>
                <c:pt idx="805">
                  <c:v>43372</c:v>
                </c:pt>
                <c:pt idx="806">
                  <c:v>43373</c:v>
                </c:pt>
                <c:pt idx="807">
                  <c:v>43374</c:v>
                </c:pt>
                <c:pt idx="808">
                  <c:v>43375</c:v>
                </c:pt>
                <c:pt idx="809">
                  <c:v>43376</c:v>
                </c:pt>
                <c:pt idx="810">
                  <c:v>43377</c:v>
                </c:pt>
                <c:pt idx="811">
                  <c:v>43378</c:v>
                </c:pt>
                <c:pt idx="812">
                  <c:v>43379</c:v>
                </c:pt>
                <c:pt idx="813">
                  <c:v>43380</c:v>
                </c:pt>
                <c:pt idx="814">
                  <c:v>43381</c:v>
                </c:pt>
                <c:pt idx="815">
                  <c:v>43382</c:v>
                </c:pt>
                <c:pt idx="816">
                  <c:v>43383</c:v>
                </c:pt>
                <c:pt idx="817">
                  <c:v>43384</c:v>
                </c:pt>
                <c:pt idx="818">
                  <c:v>43385</c:v>
                </c:pt>
                <c:pt idx="819">
                  <c:v>43386</c:v>
                </c:pt>
                <c:pt idx="820">
                  <c:v>43387</c:v>
                </c:pt>
                <c:pt idx="821">
                  <c:v>43388</c:v>
                </c:pt>
                <c:pt idx="822">
                  <c:v>43389</c:v>
                </c:pt>
                <c:pt idx="823">
                  <c:v>43390</c:v>
                </c:pt>
                <c:pt idx="824">
                  <c:v>43391</c:v>
                </c:pt>
                <c:pt idx="825">
                  <c:v>43392</c:v>
                </c:pt>
                <c:pt idx="826">
                  <c:v>43393</c:v>
                </c:pt>
                <c:pt idx="827">
                  <c:v>43394</c:v>
                </c:pt>
                <c:pt idx="828">
                  <c:v>43395</c:v>
                </c:pt>
                <c:pt idx="829">
                  <c:v>43396</c:v>
                </c:pt>
                <c:pt idx="830">
                  <c:v>43397</c:v>
                </c:pt>
                <c:pt idx="831">
                  <c:v>43398</c:v>
                </c:pt>
                <c:pt idx="832">
                  <c:v>43399</c:v>
                </c:pt>
                <c:pt idx="833">
                  <c:v>43400</c:v>
                </c:pt>
                <c:pt idx="834">
                  <c:v>43401</c:v>
                </c:pt>
                <c:pt idx="835">
                  <c:v>43402</c:v>
                </c:pt>
                <c:pt idx="836">
                  <c:v>43403</c:v>
                </c:pt>
                <c:pt idx="837">
                  <c:v>43404</c:v>
                </c:pt>
                <c:pt idx="838">
                  <c:v>43405</c:v>
                </c:pt>
                <c:pt idx="839">
                  <c:v>43406</c:v>
                </c:pt>
                <c:pt idx="840">
                  <c:v>43407</c:v>
                </c:pt>
                <c:pt idx="841">
                  <c:v>43408</c:v>
                </c:pt>
                <c:pt idx="842">
                  <c:v>43409</c:v>
                </c:pt>
                <c:pt idx="843">
                  <c:v>43410</c:v>
                </c:pt>
                <c:pt idx="844">
                  <c:v>43411</c:v>
                </c:pt>
                <c:pt idx="845">
                  <c:v>43412</c:v>
                </c:pt>
                <c:pt idx="846">
                  <c:v>43413</c:v>
                </c:pt>
                <c:pt idx="847">
                  <c:v>43414</c:v>
                </c:pt>
                <c:pt idx="848">
                  <c:v>43415</c:v>
                </c:pt>
                <c:pt idx="849">
                  <c:v>43416</c:v>
                </c:pt>
                <c:pt idx="850">
                  <c:v>43417</c:v>
                </c:pt>
                <c:pt idx="851">
                  <c:v>43418</c:v>
                </c:pt>
                <c:pt idx="852">
                  <c:v>43419</c:v>
                </c:pt>
                <c:pt idx="853">
                  <c:v>43420</c:v>
                </c:pt>
                <c:pt idx="854">
                  <c:v>43421</c:v>
                </c:pt>
                <c:pt idx="855">
                  <c:v>43422</c:v>
                </c:pt>
                <c:pt idx="856">
                  <c:v>43423</c:v>
                </c:pt>
                <c:pt idx="857">
                  <c:v>43424</c:v>
                </c:pt>
                <c:pt idx="858">
                  <c:v>43425</c:v>
                </c:pt>
                <c:pt idx="859">
                  <c:v>43426</c:v>
                </c:pt>
                <c:pt idx="860">
                  <c:v>43427</c:v>
                </c:pt>
                <c:pt idx="861">
                  <c:v>43428</c:v>
                </c:pt>
                <c:pt idx="862">
                  <c:v>43429</c:v>
                </c:pt>
                <c:pt idx="863">
                  <c:v>43430</c:v>
                </c:pt>
                <c:pt idx="864">
                  <c:v>43431</c:v>
                </c:pt>
                <c:pt idx="865">
                  <c:v>43432</c:v>
                </c:pt>
                <c:pt idx="866">
                  <c:v>43433</c:v>
                </c:pt>
                <c:pt idx="867">
                  <c:v>43434</c:v>
                </c:pt>
                <c:pt idx="868">
                  <c:v>43435</c:v>
                </c:pt>
                <c:pt idx="869">
                  <c:v>43436</c:v>
                </c:pt>
                <c:pt idx="870">
                  <c:v>43437</c:v>
                </c:pt>
                <c:pt idx="871">
                  <c:v>43438</c:v>
                </c:pt>
                <c:pt idx="872">
                  <c:v>43439</c:v>
                </c:pt>
                <c:pt idx="873">
                  <c:v>43440</c:v>
                </c:pt>
                <c:pt idx="874">
                  <c:v>43441</c:v>
                </c:pt>
                <c:pt idx="875">
                  <c:v>43442</c:v>
                </c:pt>
                <c:pt idx="876">
                  <c:v>43443</c:v>
                </c:pt>
                <c:pt idx="877">
                  <c:v>43444</c:v>
                </c:pt>
                <c:pt idx="878">
                  <c:v>43445</c:v>
                </c:pt>
                <c:pt idx="879">
                  <c:v>43446</c:v>
                </c:pt>
                <c:pt idx="880">
                  <c:v>43447</c:v>
                </c:pt>
                <c:pt idx="881">
                  <c:v>43448</c:v>
                </c:pt>
                <c:pt idx="882">
                  <c:v>43449</c:v>
                </c:pt>
                <c:pt idx="883">
                  <c:v>43450</c:v>
                </c:pt>
                <c:pt idx="884">
                  <c:v>43451</c:v>
                </c:pt>
                <c:pt idx="885">
                  <c:v>43452</c:v>
                </c:pt>
                <c:pt idx="886">
                  <c:v>43453</c:v>
                </c:pt>
                <c:pt idx="887">
                  <c:v>43454</c:v>
                </c:pt>
                <c:pt idx="888">
                  <c:v>43455</c:v>
                </c:pt>
                <c:pt idx="889">
                  <c:v>43456</c:v>
                </c:pt>
                <c:pt idx="890">
                  <c:v>43457</c:v>
                </c:pt>
                <c:pt idx="891">
                  <c:v>43458</c:v>
                </c:pt>
                <c:pt idx="892">
                  <c:v>43459</c:v>
                </c:pt>
                <c:pt idx="893">
                  <c:v>43460</c:v>
                </c:pt>
                <c:pt idx="894">
                  <c:v>43461</c:v>
                </c:pt>
                <c:pt idx="895">
                  <c:v>43462</c:v>
                </c:pt>
                <c:pt idx="896">
                  <c:v>43463</c:v>
                </c:pt>
                <c:pt idx="897">
                  <c:v>43464</c:v>
                </c:pt>
                <c:pt idx="898">
                  <c:v>43465</c:v>
                </c:pt>
                <c:pt idx="899">
                  <c:v>43466</c:v>
                </c:pt>
                <c:pt idx="900">
                  <c:v>43467</c:v>
                </c:pt>
                <c:pt idx="901">
                  <c:v>43468</c:v>
                </c:pt>
                <c:pt idx="902">
                  <c:v>43469</c:v>
                </c:pt>
                <c:pt idx="903">
                  <c:v>43470</c:v>
                </c:pt>
                <c:pt idx="904">
                  <c:v>43471</c:v>
                </c:pt>
                <c:pt idx="905">
                  <c:v>43472</c:v>
                </c:pt>
                <c:pt idx="906">
                  <c:v>43473</c:v>
                </c:pt>
                <c:pt idx="907">
                  <c:v>43474</c:v>
                </c:pt>
                <c:pt idx="908">
                  <c:v>43475</c:v>
                </c:pt>
                <c:pt idx="909">
                  <c:v>43476</c:v>
                </c:pt>
                <c:pt idx="910">
                  <c:v>43477</c:v>
                </c:pt>
                <c:pt idx="911">
                  <c:v>43478</c:v>
                </c:pt>
                <c:pt idx="912">
                  <c:v>43479</c:v>
                </c:pt>
                <c:pt idx="913">
                  <c:v>43480</c:v>
                </c:pt>
                <c:pt idx="914">
                  <c:v>43481</c:v>
                </c:pt>
                <c:pt idx="915">
                  <c:v>43482</c:v>
                </c:pt>
                <c:pt idx="916">
                  <c:v>43483</c:v>
                </c:pt>
                <c:pt idx="917">
                  <c:v>43484</c:v>
                </c:pt>
                <c:pt idx="918">
                  <c:v>43485</c:v>
                </c:pt>
                <c:pt idx="919">
                  <c:v>43486</c:v>
                </c:pt>
                <c:pt idx="920">
                  <c:v>43487</c:v>
                </c:pt>
                <c:pt idx="921">
                  <c:v>43488</c:v>
                </c:pt>
                <c:pt idx="922">
                  <c:v>43489</c:v>
                </c:pt>
                <c:pt idx="923">
                  <c:v>43490</c:v>
                </c:pt>
                <c:pt idx="924">
                  <c:v>43491</c:v>
                </c:pt>
                <c:pt idx="925">
                  <c:v>43492</c:v>
                </c:pt>
                <c:pt idx="926">
                  <c:v>43493</c:v>
                </c:pt>
                <c:pt idx="927">
                  <c:v>43494</c:v>
                </c:pt>
                <c:pt idx="928">
                  <c:v>43495</c:v>
                </c:pt>
                <c:pt idx="929">
                  <c:v>43496</c:v>
                </c:pt>
                <c:pt idx="930">
                  <c:v>43497</c:v>
                </c:pt>
                <c:pt idx="931">
                  <c:v>43498</c:v>
                </c:pt>
                <c:pt idx="932">
                  <c:v>43499</c:v>
                </c:pt>
                <c:pt idx="933">
                  <c:v>43500</c:v>
                </c:pt>
                <c:pt idx="934">
                  <c:v>43501</c:v>
                </c:pt>
                <c:pt idx="935">
                  <c:v>43502</c:v>
                </c:pt>
                <c:pt idx="936">
                  <c:v>43503</c:v>
                </c:pt>
                <c:pt idx="937">
                  <c:v>43504</c:v>
                </c:pt>
                <c:pt idx="938">
                  <c:v>43505</c:v>
                </c:pt>
                <c:pt idx="939">
                  <c:v>43506</c:v>
                </c:pt>
                <c:pt idx="940">
                  <c:v>43507</c:v>
                </c:pt>
                <c:pt idx="941">
                  <c:v>43508</c:v>
                </c:pt>
                <c:pt idx="942">
                  <c:v>43509</c:v>
                </c:pt>
                <c:pt idx="943">
                  <c:v>43510</c:v>
                </c:pt>
                <c:pt idx="944">
                  <c:v>43511</c:v>
                </c:pt>
                <c:pt idx="945">
                  <c:v>43512</c:v>
                </c:pt>
                <c:pt idx="946">
                  <c:v>43513</c:v>
                </c:pt>
                <c:pt idx="947">
                  <c:v>43514</c:v>
                </c:pt>
                <c:pt idx="948">
                  <c:v>43515</c:v>
                </c:pt>
                <c:pt idx="949">
                  <c:v>43516</c:v>
                </c:pt>
                <c:pt idx="950">
                  <c:v>43517</c:v>
                </c:pt>
                <c:pt idx="951">
                  <c:v>43518</c:v>
                </c:pt>
                <c:pt idx="952">
                  <c:v>43519</c:v>
                </c:pt>
                <c:pt idx="953">
                  <c:v>43520</c:v>
                </c:pt>
                <c:pt idx="954">
                  <c:v>43521</c:v>
                </c:pt>
                <c:pt idx="955">
                  <c:v>43522</c:v>
                </c:pt>
                <c:pt idx="956">
                  <c:v>43523</c:v>
                </c:pt>
                <c:pt idx="957">
                  <c:v>43524</c:v>
                </c:pt>
                <c:pt idx="958">
                  <c:v>43525</c:v>
                </c:pt>
                <c:pt idx="959">
                  <c:v>43526</c:v>
                </c:pt>
                <c:pt idx="960">
                  <c:v>43527</c:v>
                </c:pt>
                <c:pt idx="961">
                  <c:v>43528</c:v>
                </c:pt>
                <c:pt idx="962">
                  <c:v>43529</c:v>
                </c:pt>
                <c:pt idx="963">
                  <c:v>43530</c:v>
                </c:pt>
                <c:pt idx="964">
                  <c:v>43531</c:v>
                </c:pt>
                <c:pt idx="965">
                  <c:v>43532</c:v>
                </c:pt>
                <c:pt idx="966">
                  <c:v>43533</c:v>
                </c:pt>
                <c:pt idx="967">
                  <c:v>43534</c:v>
                </c:pt>
                <c:pt idx="968">
                  <c:v>43535</c:v>
                </c:pt>
                <c:pt idx="969">
                  <c:v>43536</c:v>
                </c:pt>
                <c:pt idx="970">
                  <c:v>43537</c:v>
                </c:pt>
                <c:pt idx="971">
                  <c:v>43538</c:v>
                </c:pt>
                <c:pt idx="972">
                  <c:v>43539</c:v>
                </c:pt>
                <c:pt idx="973">
                  <c:v>43540</c:v>
                </c:pt>
                <c:pt idx="974">
                  <c:v>43541</c:v>
                </c:pt>
                <c:pt idx="975">
                  <c:v>43542</c:v>
                </c:pt>
                <c:pt idx="976">
                  <c:v>43543</c:v>
                </c:pt>
                <c:pt idx="977">
                  <c:v>43544</c:v>
                </c:pt>
                <c:pt idx="978">
                  <c:v>43545</c:v>
                </c:pt>
                <c:pt idx="979">
                  <c:v>43546</c:v>
                </c:pt>
                <c:pt idx="980">
                  <c:v>43547</c:v>
                </c:pt>
                <c:pt idx="981">
                  <c:v>43548</c:v>
                </c:pt>
                <c:pt idx="982">
                  <c:v>43549</c:v>
                </c:pt>
                <c:pt idx="983">
                  <c:v>43550</c:v>
                </c:pt>
                <c:pt idx="984">
                  <c:v>43551</c:v>
                </c:pt>
                <c:pt idx="985">
                  <c:v>43552</c:v>
                </c:pt>
                <c:pt idx="986">
                  <c:v>43553</c:v>
                </c:pt>
                <c:pt idx="987">
                  <c:v>43554</c:v>
                </c:pt>
                <c:pt idx="988">
                  <c:v>43555</c:v>
                </c:pt>
                <c:pt idx="989">
                  <c:v>43556</c:v>
                </c:pt>
                <c:pt idx="990">
                  <c:v>43557</c:v>
                </c:pt>
                <c:pt idx="991">
                  <c:v>43558</c:v>
                </c:pt>
                <c:pt idx="992">
                  <c:v>43559</c:v>
                </c:pt>
                <c:pt idx="993">
                  <c:v>43560</c:v>
                </c:pt>
                <c:pt idx="994">
                  <c:v>43561</c:v>
                </c:pt>
                <c:pt idx="995">
                  <c:v>43562</c:v>
                </c:pt>
                <c:pt idx="996">
                  <c:v>43563</c:v>
                </c:pt>
                <c:pt idx="997">
                  <c:v>43564</c:v>
                </c:pt>
                <c:pt idx="998">
                  <c:v>43565</c:v>
                </c:pt>
                <c:pt idx="999">
                  <c:v>43566</c:v>
                </c:pt>
                <c:pt idx="1000">
                  <c:v>43567</c:v>
                </c:pt>
                <c:pt idx="1001">
                  <c:v>43568</c:v>
                </c:pt>
                <c:pt idx="1002">
                  <c:v>43569</c:v>
                </c:pt>
                <c:pt idx="1003">
                  <c:v>43570</c:v>
                </c:pt>
                <c:pt idx="1004">
                  <c:v>43571</c:v>
                </c:pt>
                <c:pt idx="1005">
                  <c:v>43572</c:v>
                </c:pt>
                <c:pt idx="1006">
                  <c:v>43573</c:v>
                </c:pt>
                <c:pt idx="1007">
                  <c:v>43574</c:v>
                </c:pt>
                <c:pt idx="1008">
                  <c:v>43575</c:v>
                </c:pt>
                <c:pt idx="1009">
                  <c:v>43576</c:v>
                </c:pt>
                <c:pt idx="1010">
                  <c:v>43577</c:v>
                </c:pt>
                <c:pt idx="1011">
                  <c:v>43578</c:v>
                </c:pt>
                <c:pt idx="1012">
                  <c:v>43579</c:v>
                </c:pt>
                <c:pt idx="1013">
                  <c:v>43580</c:v>
                </c:pt>
                <c:pt idx="1014">
                  <c:v>43581</c:v>
                </c:pt>
                <c:pt idx="1015">
                  <c:v>43582</c:v>
                </c:pt>
                <c:pt idx="1016">
                  <c:v>43583</c:v>
                </c:pt>
                <c:pt idx="1017">
                  <c:v>43584</c:v>
                </c:pt>
                <c:pt idx="1018">
                  <c:v>43585</c:v>
                </c:pt>
                <c:pt idx="1019">
                  <c:v>43586</c:v>
                </c:pt>
                <c:pt idx="1020">
                  <c:v>43587</c:v>
                </c:pt>
                <c:pt idx="1021">
                  <c:v>43588</c:v>
                </c:pt>
                <c:pt idx="1022">
                  <c:v>43589</c:v>
                </c:pt>
                <c:pt idx="1023">
                  <c:v>43590</c:v>
                </c:pt>
                <c:pt idx="1024">
                  <c:v>43591</c:v>
                </c:pt>
                <c:pt idx="1025">
                  <c:v>43592</c:v>
                </c:pt>
                <c:pt idx="1026">
                  <c:v>43593</c:v>
                </c:pt>
                <c:pt idx="1027">
                  <c:v>43594</c:v>
                </c:pt>
                <c:pt idx="1028">
                  <c:v>43595</c:v>
                </c:pt>
                <c:pt idx="1029">
                  <c:v>43596</c:v>
                </c:pt>
                <c:pt idx="1030">
                  <c:v>43597</c:v>
                </c:pt>
                <c:pt idx="1031">
                  <c:v>43598</c:v>
                </c:pt>
                <c:pt idx="1032">
                  <c:v>43599</c:v>
                </c:pt>
                <c:pt idx="1033">
                  <c:v>43600</c:v>
                </c:pt>
                <c:pt idx="1034">
                  <c:v>43601</c:v>
                </c:pt>
                <c:pt idx="1035">
                  <c:v>43602</c:v>
                </c:pt>
                <c:pt idx="1036">
                  <c:v>43603</c:v>
                </c:pt>
                <c:pt idx="1037">
                  <c:v>43604</c:v>
                </c:pt>
                <c:pt idx="1038">
                  <c:v>43605</c:v>
                </c:pt>
                <c:pt idx="1039">
                  <c:v>43606</c:v>
                </c:pt>
                <c:pt idx="1040">
                  <c:v>43607</c:v>
                </c:pt>
                <c:pt idx="1041">
                  <c:v>43608</c:v>
                </c:pt>
                <c:pt idx="1042">
                  <c:v>43609</c:v>
                </c:pt>
                <c:pt idx="1043">
                  <c:v>43610</c:v>
                </c:pt>
                <c:pt idx="1044">
                  <c:v>43611</c:v>
                </c:pt>
                <c:pt idx="1045">
                  <c:v>43612</c:v>
                </c:pt>
                <c:pt idx="1046">
                  <c:v>43613</c:v>
                </c:pt>
                <c:pt idx="1047">
                  <c:v>43614</c:v>
                </c:pt>
                <c:pt idx="1048">
                  <c:v>43615</c:v>
                </c:pt>
                <c:pt idx="1049">
                  <c:v>43616</c:v>
                </c:pt>
                <c:pt idx="1050">
                  <c:v>43617</c:v>
                </c:pt>
                <c:pt idx="1051">
                  <c:v>43618</c:v>
                </c:pt>
                <c:pt idx="1052">
                  <c:v>43619</c:v>
                </c:pt>
                <c:pt idx="1053">
                  <c:v>43620</c:v>
                </c:pt>
                <c:pt idx="1054">
                  <c:v>43621</c:v>
                </c:pt>
                <c:pt idx="1055">
                  <c:v>43622</c:v>
                </c:pt>
                <c:pt idx="1056">
                  <c:v>43623</c:v>
                </c:pt>
                <c:pt idx="1057">
                  <c:v>43624</c:v>
                </c:pt>
                <c:pt idx="1058">
                  <c:v>43625</c:v>
                </c:pt>
                <c:pt idx="1059">
                  <c:v>43626</c:v>
                </c:pt>
                <c:pt idx="1060">
                  <c:v>43627</c:v>
                </c:pt>
                <c:pt idx="1061">
                  <c:v>43628</c:v>
                </c:pt>
                <c:pt idx="1062">
                  <c:v>43629</c:v>
                </c:pt>
                <c:pt idx="1063">
                  <c:v>43630</c:v>
                </c:pt>
                <c:pt idx="1064">
                  <c:v>43631</c:v>
                </c:pt>
                <c:pt idx="1065">
                  <c:v>43632</c:v>
                </c:pt>
                <c:pt idx="1066">
                  <c:v>43633</c:v>
                </c:pt>
                <c:pt idx="1067">
                  <c:v>43634</c:v>
                </c:pt>
                <c:pt idx="1068">
                  <c:v>43635</c:v>
                </c:pt>
                <c:pt idx="1069">
                  <c:v>43636</c:v>
                </c:pt>
                <c:pt idx="1070">
                  <c:v>43637</c:v>
                </c:pt>
                <c:pt idx="1071">
                  <c:v>43638</c:v>
                </c:pt>
                <c:pt idx="1072">
                  <c:v>43639</c:v>
                </c:pt>
                <c:pt idx="1073">
                  <c:v>43640</c:v>
                </c:pt>
                <c:pt idx="1074">
                  <c:v>43641</c:v>
                </c:pt>
                <c:pt idx="1075">
                  <c:v>43642</c:v>
                </c:pt>
                <c:pt idx="1076">
                  <c:v>43643</c:v>
                </c:pt>
                <c:pt idx="1077">
                  <c:v>43644</c:v>
                </c:pt>
                <c:pt idx="1078">
                  <c:v>43645</c:v>
                </c:pt>
                <c:pt idx="1079">
                  <c:v>43646</c:v>
                </c:pt>
                <c:pt idx="1080">
                  <c:v>43647</c:v>
                </c:pt>
                <c:pt idx="1081">
                  <c:v>43648</c:v>
                </c:pt>
                <c:pt idx="1082">
                  <c:v>43649</c:v>
                </c:pt>
                <c:pt idx="1083">
                  <c:v>43650</c:v>
                </c:pt>
                <c:pt idx="1084">
                  <c:v>43651</c:v>
                </c:pt>
                <c:pt idx="1085">
                  <c:v>43652</c:v>
                </c:pt>
                <c:pt idx="1086">
                  <c:v>43653</c:v>
                </c:pt>
                <c:pt idx="1087">
                  <c:v>43654</c:v>
                </c:pt>
                <c:pt idx="1088">
                  <c:v>43655</c:v>
                </c:pt>
                <c:pt idx="1089">
                  <c:v>43656</c:v>
                </c:pt>
                <c:pt idx="1090">
                  <c:v>43657</c:v>
                </c:pt>
                <c:pt idx="1091">
                  <c:v>43658</c:v>
                </c:pt>
                <c:pt idx="1092">
                  <c:v>43659</c:v>
                </c:pt>
                <c:pt idx="1093">
                  <c:v>43660</c:v>
                </c:pt>
                <c:pt idx="1094">
                  <c:v>43661</c:v>
                </c:pt>
                <c:pt idx="1095">
                  <c:v>43662</c:v>
                </c:pt>
                <c:pt idx="1096">
                  <c:v>43663</c:v>
                </c:pt>
                <c:pt idx="1097">
                  <c:v>43664</c:v>
                </c:pt>
                <c:pt idx="1098">
                  <c:v>43665</c:v>
                </c:pt>
                <c:pt idx="1099">
                  <c:v>43666</c:v>
                </c:pt>
                <c:pt idx="1100">
                  <c:v>43667</c:v>
                </c:pt>
                <c:pt idx="1101">
                  <c:v>43668</c:v>
                </c:pt>
                <c:pt idx="1102">
                  <c:v>43669</c:v>
                </c:pt>
                <c:pt idx="1103">
                  <c:v>43670</c:v>
                </c:pt>
                <c:pt idx="1104">
                  <c:v>43671</c:v>
                </c:pt>
                <c:pt idx="1105">
                  <c:v>43672</c:v>
                </c:pt>
                <c:pt idx="1106">
                  <c:v>43673</c:v>
                </c:pt>
                <c:pt idx="1107">
                  <c:v>43674</c:v>
                </c:pt>
                <c:pt idx="1108">
                  <c:v>43675</c:v>
                </c:pt>
                <c:pt idx="1109">
                  <c:v>43676</c:v>
                </c:pt>
                <c:pt idx="1110">
                  <c:v>43677</c:v>
                </c:pt>
                <c:pt idx="1111">
                  <c:v>43678</c:v>
                </c:pt>
                <c:pt idx="1112">
                  <c:v>43679</c:v>
                </c:pt>
                <c:pt idx="1113">
                  <c:v>43680</c:v>
                </c:pt>
                <c:pt idx="1114">
                  <c:v>43681</c:v>
                </c:pt>
                <c:pt idx="1115">
                  <c:v>43682</c:v>
                </c:pt>
                <c:pt idx="1116">
                  <c:v>43683</c:v>
                </c:pt>
                <c:pt idx="1117">
                  <c:v>43684</c:v>
                </c:pt>
                <c:pt idx="1118">
                  <c:v>43685</c:v>
                </c:pt>
                <c:pt idx="1119">
                  <c:v>43686</c:v>
                </c:pt>
                <c:pt idx="1120">
                  <c:v>43687</c:v>
                </c:pt>
                <c:pt idx="1121">
                  <c:v>43688</c:v>
                </c:pt>
                <c:pt idx="1122">
                  <c:v>43689</c:v>
                </c:pt>
                <c:pt idx="1123">
                  <c:v>43690</c:v>
                </c:pt>
                <c:pt idx="1124">
                  <c:v>43691</c:v>
                </c:pt>
                <c:pt idx="1125">
                  <c:v>43692</c:v>
                </c:pt>
                <c:pt idx="1126">
                  <c:v>43693</c:v>
                </c:pt>
                <c:pt idx="1127">
                  <c:v>43694</c:v>
                </c:pt>
                <c:pt idx="1128">
                  <c:v>43695</c:v>
                </c:pt>
                <c:pt idx="1129">
                  <c:v>43696</c:v>
                </c:pt>
                <c:pt idx="1130">
                  <c:v>43697</c:v>
                </c:pt>
                <c:pt idx="1131">
                  <c:v>43698</c:v>
                </c:pt>
                <c:pt idx="1132">
                  <c:v>43699</c:v>
                </c:pt>
                <c:pt idx="1133">
                  <c:v>43700</c:v>
                </c:pt>
                <c:pt idx="1134">
                  <c:v>43701</c:v>
                </c:pt>
                <c:pt idx="1135">
                  <c:v>43702</c:v>
                </c:pt>
                <c:pt idx="1136">
                  <c:v>43703</c:v>
                </c:pt>
                <c:pt idx="1137">
                  <c:v>43704</c:v>
                </c:pt>
                <c:pt idx="1138">
                  <c:v>43705</c:v>
                </c:pt>
                <c:pt idx="1139">
                  <c:v>43706</c:v>
                </c:pt>
                <c:pt idx="1140">
                  <c:v>43707</c:v>
                </c:pt>
                <c:pt idx="1141">
                  <c:v>43708</c:v>
                </c:pt>
                <c:pt idx="1142">
                  <c:v>43709</c:v>
                </c:pt>
                <c:pt idx="1143">
                  <c:v>43710</c:v>
                </c:pt>
                <c:pt idx="1144">
                  <c:v>43711</c:v>
                </c:pt>
                <c:pt idx="1145">
                  <c:v>43712</c:v>
                </c:pt>
                <c:pt idx="1146">
                  <c:v>43713</c:v>
                </c:pt>
                <c:pt idx="1147">
                  <c:v>43714</c:v>
                </c:pt>
                <c:pt idx="1148">
                  <c:v>43715</c:v>
                </c:pt>
                <c:pt idx="1149">
                  <c:v>43716</c:v>
                </c:pt>
                <c:pt idx="1150">
                  <c:v>43717</c:v>
                </c:pt>
                <c:pt idx="1151">
                  <c:v>43718</c:v>
                </c:pt>
                <c:pt idx="1152">
                  <c:v>43719</c:v>
                </c:pt>
                <c:pt idx="1153">
                  <c:v>43720</c:v>
                </c:pt>
                <c:pt idx="1154">
                  <c:v>43721</c:v>
                </c:pt>
                <c:pt idx="1155">
                  <c:v>43722</c:v>
                </c:pt>
                <c:pt idx="1156">
                  <c:v>43723</c:v>
                </c:pt>
                <c:pt idx="1157">
                  <c:v>43724</c:v>
                </c:pt>
                <c:pt idx="1158">
                  <c:v>43725</c:v>
                </c:pt>
                <c:pt idx="1159">
                  <c:v>43726</c:v>
                </c:pt>
                <c:pt idx="1160">
                  <c:v>43727</c:v>
                </c:pt>
                <c:pt idx="1161">
                  <c:v>43728</c:v>
                </c:pt>
                <c:pt idx="1162">
                  <c:v>43729</c:v>
                </c:pt>
                <c:pt idx="1163">
                  <c:v>43730</c:v>
                </c:pt>
                <c:pt idx="1164">
                  <c:v>43731</c:v>
                </c:pt>
                <c:pt idx="1165">
                  <c:v>43732</c:v>
                </c:pt>
                <c:pt idx="1166">
                  <c:v>43733</c:v>
                </c:pt>
                <c:pt idx="1167">
                  <c:v>43734</c:v>
                </c:pt>
                <c:pt idx="1168">
                  <c:v>43735</c:v>
                </c:pt>
                <c:pt idx="1169">
                  <c:v>43736</c:v>
                </c:pt>
                <c:pt idx="1170">
                  <c:v>43737</c:v>
                </c:pt>
                <c:pt idx="1171">
                  <c:v>43738</c:v>
                </c:pt>
                <c:pt idx="1172">
                  <c:v>43739</c:v>
                </c:pt>
                <c:pt idx="1173">
                  <c:v>43740</c:v>
                </c:pt>
                <c:pt idx="1174">
                  <c:v>43741</c:v>
                </c:pt>
                <c:pt idx="1175">
                  <c:v>43742</c:v>
                </c:pt>
                <c:pt idx="1176">
                  <c:v>43743</c:v>
                </c:pt>
                <c:pt idx="1177">
                  <c:v>43744</c:v>
                </c:pt>
                <c:pt idx="1178">
                  <c:v>43745</c:v>
                </c:pt>
                <c:pt idx="1179">
                  <c:v>43746</c:v>
                </c:pt>
                <c:pt idx="1180">
                  <c:v>43747</c:v>
                </c:pt>
                <c:pt idx="1181">
                  <c:v>43748</c:v>
                </c:pt>
                <c:pt idx="1182">
                  <c:v>43749</c:v>
                </c:pt>
                <c:pt idx="1183">
                  <c:v>43750</c:v>
                </c:pt>
                <c:pt idx="1184">
                  <c:v>43751</c:v>
                </c:pt>
                <c:pt idx="1185">
                  <c:v>43752</c:v>
                </c:pt>
                <c:pt idx="1186">
                  <c:v>43753</c:v>
                </c:pt>
                <c:pt idx="1187">
                  <c:v>43754</c:v>
                </c:pt>
                <c:pt idx="1188">
                  <c:v>43755</c:v>
                </c:pt>
                <c:pt idx="1189">
                  <c:v>43756</c:v>
                </c:pt>
                <c:pt idx="1190">
                  <c:v>43757</c:v>
                </c:pt>
                <c:pt idx="1191">
                  <c:v>43758</c:v>
                </c:pt>
                <c:pt idx="1192">
                  <c:v>43759</c:v>
                </c:pt>
                <c:pt idx="1193">
                  <c:v>43760</c:v>
                </c:pt>
                <c:pt idx="1194">
                  <c:v>43761</c:v>
                </c:pt>
                <c:pt idx="1195">
                  <c:v>43762</c:v>
                </c:pt>
                <c:pt idx="1196">
                  <c:v>43763</c:v>
                </c:pt>
                <c:pt idx="1197">
                  <c:v>43764</c:v>
                </c:pt>
                <c:pt idx="1198">
                  <c:v>43765</c:v>
                </c:pt>
                <c:pt idx="1199">
                  <c:v>43766</c:v>
                </c:pt>
                <c:pt idx="1200">
                  <c:v>43767</c:v>
                </c:pt>
                <c:pt idx="1201">
                  <c:v>43768</c:v>
                </c:pt>
                <c:pt idx="1202">
                  <c:v>43769</c:v>
                </c:pt>
                <c:pt idx="1203">
                  <c:v>43770</c:v>
                </c:pt>
                <c:pt idx="1204">
                  <c:v>43771</c:v>
                </c:pt>
                <c:pt idx="1205">
                  <c:v>43772</c:v>
                </c:pt>
                <c:pt idx="1206">
                  <c:v>43773</c:v>
                </c:pt>
                <c:pt idx="1207">
                  <c:v>43774</c:v>
                </c:pt>
                <c:pt idx="1208">
                  <c:v>43775</c:v>
                </c:pt>
                <c:pt idx="1209">
                  <c:v>43776</c:v>
                </c:pt>
                <c:pt idx="1210">
                  <c:v>43777</c:v>
                </c:pt>
                <c:pt idx="1211">
                  <c:v>43778</c:v>
                </c:pt>
                <c:pt idx="1212">
                  <c:v>43779</c:v>
                </c:pt>
                <c:pt idx="1213">
                  <c:v>43780</c:v>
                </c:pt>
                <c:pt idx="1214">
                  <c:v>43781</c:v>
                </c:pt>
                <c:pt idx="1215">
                  <c:v>43782</c:v>
                </c:pt>
                <c:pt idx="1216">
                  <c:v>43783</c:v>
                </c:pt>
                <c:pt idx="1217">
                  <c:v>43784</c:v>
                </c:pt>
                <c:pt idx="1218">
                  <c:v>43785</c:v>
                </c:pt>
                <c:pt idx="1219">
                  <c:v>43786</c:v>
                </c:pt>
                <c:pt idx="1220">
                  <c:v>43787</c:v>
                </c:pt>
                <c:pt idx="1221">
                  <c:v>43788</c:v>
                </c:pt>
                <c:pt idx="1222">
                  <c:v>43789</c:v>
                </c:pt>
                <c:pt idx="1223">
                  <c:v>43790</c:v>
                </c:pt>
                <c:pt idx="1224">
                  <c:v>43791</c:v>
                </c:pt>
                <c:pt idx="1225">
                  <c:v>43792</c:v>
                </c:pt>
                <c:pt idx="1226">
                  <c:v>43793</c:v>
                </c:pt>
                <c:pt idx="1227">
                  <c:v>43794</c:v>
                </c:pt>
                <c:pt idx="1228">
                  <c:v>43795</c:v>
                </c:pt>
                <c:pt idx="1229">
                  <c:v>43796</c:v>
                </c:pt>
                <c:pt idx="1230">
                  <c:v>43797</c:v>
                </c:pt>
                <c:pt idx="1231">
                  <c:v>43798</c:v>
                </c:pt>
                <c:pt idx="1232">
                  <c:v>43799</c:v>
                </c:pt>
                <c:pt idx="1233">
                  <c:v>43800</c:v>
                </c:pt>
                <c:pt idx="1234">
                  <c:v>43801</c:v>
                </c:pt>
                <c:pt idx="1235">
                  <c:v>43802</c:v>
                </c:pt>
                <c:pt idx="1236">
                  <c:v>43803</c:v>
                </c:pt>
                <c:pt idx="1237">
                  <c:v>43804</c:v>
                </c:pt>
                <c:pt idx="1238">
                  <c:v>43805</c:v>
                </c:pt>
                <c:pt idx="1239">
                  <c:v>43806</c:v>
                </c:pt>
                <c:pt idx="1240">
                  <c:v>43807</c:v>
                </c:pt>
                <c:pt idx="1241">
                  <c:v>43808</c:v>
                </c:pt>
                <c:pt idx="1242">
                  <c:v>43809</c:v>
                </c:pt>
                <c:pt idx="1243">
                  <c:v>43810</c:v>
                </c:pt>
                <c:pt idx="1244">
                  <c:v>43811</c:v>
                </c:pt>
                <c:pt idx="1245">
                  <c:v>43812</c:v>
                </c:pt>
                <c:pt idx="1246">
                  <c:v>43813</c:v>
                </c:pt>
                <c:pt idx="1247">
                  <c:v>43814</c:v>
                </c:pt>
                <c:pt idx="1248">
                  <c:v>43815</c:v>
                </c:pt>
                <c:pt idx="1249">
                  <c:v>43816</c:v>
                </c:pt>
                <c:pt idx="1250">
                  <c:v>43817</c:v>
                </c:pt>
                <c:pt idx="1251">
                  <c:v>43818</c:v>
                </c:pt>
                <c:pt idx="1252">
                  <c:v>43819</c:v>
                </c:pt>
                <c:pt idx="1253">
                  <c:v>43820</c:v>
                </c:pt>
                <c:pt idx="1254">
                  <c:v>43821</c:v>
                </c:pt>
                <c:pt idx="1255">
                  <c:v>43822</c:v>
                </c:pt>
                <c:pt idx="1256">
                  <c:v>43823</c:v>
                </c:pt>
                <c:pt idx="1257">
                  <c:v>43824</c:v>
                </c:pt>
                <c:pt idx="1258">
                  <c:v>43825</c:v>
                </c:pt>
                <c:pt idx="1259">
                  <c:v>43826</c:v>
                </c:pt>
                <c:pt idx="1260">
                  <c:v>43827</c:v>
                </c:pt>
                <c:pt idx="1261">
                  <c:v>43828</c:v>
                </c:pt>
                <c:pt idx="1262">
                  <c:v>43829</c:v>
                </c:pt>
                <c:pt idx="1263">
                  <c:v>43830</c:v>
                </c:pt>
                <c:pt idx="1264">
                  <c:v>43831</c:v>
                </c:pt>
                <c:pt idx="1265">
                  <c:v>43832</c:v>
                </c:pt>
                <c:pt idx="1266">
                  <c:v>43833</c:v>
                </c:pt>
                <c:pt idx="1267">
                  <c:v>43834</c:v>
                </c:pt>
                <c:pt idx="1268">
                  <c:v>43835</c:v>
                </c:pt>
                <c:pt idx="1269">
                  <c:v>43836</c:v>
                </c:pt>
                <c:pt idx="1270">
                  <c:v>43837</c:v>
                </c:pt>
                <c:pt idx="1271">
                  <c:v>43838</c:v>
                </c:pt>
                <c:pt idx="1272">
                  <c:v>43839</c:v>
                </c:pt>
                <c:pt idx="1273">
                  <c:v>43840</c:v>
                </c:pt>
                <c:pt idx="1274">
                  <c:v>43841</c:v>
                </c:pt>
                <c:pt idx="1275">
                  <c:v>43842</c:v>
                </c:pt>
                <c:pt idx="1276">
                  <c:v>43843</c:v>
                </c:pt>
                <c:pt idx="1277">
                  <c:v>43844</c:v>
                </c:pt>
                <c:pt idx="1278">
                  <c:v>43845</c:v>
                </c:pt>
                <c:pt idx="1279">
                  <c:v>43846</c:v>
                </c:pt>
                <c:pt idx="1280">
                  <c:v>43847</c:v>
                </c:pt>
                <c:pt idx="1281">
                  <c:v>43848</c:v>
                </c:pt>
                <c:pt idx="1282">
                  <c:v>43849</c:v>
                </c:pt>
                <c:pt idx="1283">
                  <c:v>43850</c:v>
                </c:pt>
                <c:pt idx="1284">
                  <c:v>43851</c:v>
                </c:pt>
                <c:pt idx="1285">
                  <c:v>43852</c:v>
                </c:pt>
                <c:pt idx="1286">
                  <c:v>43853</c:v>
                </c:pt>
                <c:pt idx="1287">
                  <c:v>43854</c:v>
                </c:pt>
                <c:pt idx="1288">
                  <c:v>43855</c:v>
                </c:pt>
                <c:pt idx="1289">
                  <c:v>43856</c:v>
                </c:pt>
                <c:pt idx="1290">
                  <c:v>43857</c:v>
                </c:pt>
                <c:pt idx="1291">
                  <c:v>43858</c:v>
                </c:pt>
                <c:pt idx="1292">
                  <c:v>43859</c:v>
                </c:pt>
                <c:pt idx="1293">
                  <c:v>43860</c:v>
                </c:pt>
                <c:pt idx="1294">
                  <c:v>43861</c:v>
                </c:pt>
                <c:pt idx="1295">
                  <c:v>43862</c:v>
                </c:pt>
                <c:pt idx="1296">
                  <c:v>43863</c:v>
                </c:pt>
                <c:pt idx="1297">
                  <c:v>43864</c:v>
                </c:pt>
                <c:pt idx="1298">
                  <c:v>43865</c:v>
                </c:pt>
                <c:pt idx="1299">
                  <c:v>43866</c:v>
                </c:pt>
                <c:pt idx="1300">
                  <c:v>43867</c:v>
                </c:pt>
                <c:pt idx="1301">
                  <c:v>43868</c:v>
                </c:pt>
                <c:pt idx="1302">
                  <c:v>43869</c:v>
                </c:pt>
                <c:pt idx="1303">
                  <c:v>43870</c:v>
                </c:pt>
                <c:pt idx="1304">
                  <c:v>43871</c:v>
                </c:pt>
                <c:pt idx="1305">
                  <c:v>43872</c:v>
                </c:pt>
                <c:pt idx="1306">
                  <c:v>43873</c:v>
                </c:pt>
                <c:pt idx="1307">
                  <c:v>43874</c:v>
                </c:pt>
                <c:pt idx="1308">
                  <c:v>43875</c:v>
                </c:pt>
                <c:pt idx="1309">
                  <c:v>43876</c:v>
                </c:pt>
                <c:pt idx="1310">
                  <c:v>43877</c:v>
                </c:pt>
                <c:pt idx="1311">
                  <c:v>43878</c:v>
                </c:pt>
                <c:pt idx="1312">
                  <c:v>43879</c:v>
                </c:pt>
                <c:pt idx="1313">
                  <c:v>43880</c:v>
                </c:pt>
                <c:pt idx="1314">
                  <c:v>43881</c:v>
                </c:pt>
                <c:pt idx="1315">
                  <c:v>43882</c:v>
                </c:pt>
                <c:pt idx="1316">
                  <c:v>43883</c:v>
                </c:pt>
                <c:pt idx="1317">
                  <c:v>43884</c:v>
                </c:pt>
                <c:pt idx="1318">
                  <c:v>43885</c:v>
                </c:pt>
                <c:pt idx="1319">
                  <c:v>43886</c:v>
                </c:pt>
                <c:pt idx="1320">
                  <c:v>43887</c:v>
                </c:pt>
                <c:pt idx="1321">
                  <c:v>43888</c:v>
                </c:pt>
                <c:pt idx="1322">
                  <c:v>43889</c:v>
                </c:pt>
                <c:pt idx="1323">
                  <c:v>43890</c:v>
                </c:pt>
                <c:pt idx="1324">
                  <c:v>43891</c:v>
                </c:pt>
                <c:pt idx="1325">
                  <c:v>43892</c:v>
                </c:pt>
                <c:pt idx="1326">
                  <c:v>43893</c:v>
                </c:pt>
                <c:pt idx="1327">
                  <c:v>43894</c:v>
                </c:pt>
                <c:pt idx="1328">
                  <c:v>43895</c:v>
                </c:pt>
                <c:pt idx="1329">
                  <c:v>43896</c:v>
                </c:pt>
                <c:pt idx="1330">
                  <c:v>43897</c:v>
                </c:pt>
                <c:pt idx="1331">
                  <c:v>43898</c:v>
                </c:pt>
                <c:pt idx="1332">
                  <c:v>43899</c:v>
                </c:pt>
                <c:pt idx="1333">
                  <c:v>43900</c:v>
                </c:pt>
                <c:pt idx="1334">
                  <c:v>43901</c:v>
                </c:pt>
                <c:pt idx="1335">
                  <c:v>43902</c:v>
                </c:pt>
                <c:pt idx="1336">
                  <c:v>43903</c:v>
                </c:pt>
                <c:pt idx="1337">
                  <c:v>43904</c:v>
                </c:pt>
                <c:pt idx="1338">
                  <c:v>43905</c:v>
                </c:pt>
                <c:pt idx="1339">
                  <c:v>43906</c:v>
                </c:pt>
                <c:pt idx="1340">
                  <c:v>43907</c:v>
                </c:pt>
                <c:pt idx="1341">
                  <c:v>43908</c:v>
                </c:pt>
                <c:pt idx="1342">
                  <c:v>43909</c:v>
                </c:pt>
                <c:pt idx="1343">
                  <c:v>43910</c:v>
                </c:pt>
                <c:pt idx="1344">
                  <c:v>43911</c:v>
                </c:pt>
                <c:pt idx="1345">
                  <c:v>43912</c:v>
                </c:pt>
                <c:pt idx="1346">
                  <c:v>43913</c:v>
                </c:pt>
                <c:pt idx="1347">
                  <c:v>43914</c:v>
                </c:pt>
                <c:pt idx="1348">
                  <c:v>43915</c:v>
                </c:pt>
                <c:pt idx="1349">
                  <c:v>43916</c:v>
                </c:pt>
                <c:pt idx="1350">
                  <c:v>43917</c:v>
                </c:pt>
                <c:pt idx="1351">
                  <c:v>43918</c:v>
                </c:pt>
                <c:pt idx="1352">
                  <c:v>43919</c:v>
                </c:pt>
                <c:pt idx="1353">
                  <c:v>43920</c:v>
                </c:pt>
                <c:pt idx="1354">
                  <c:v>43921</c:v>
                </c:pt>
                <c:pt idx="1355">
                  <c:v>43922</c:v>
                </c:pt>
                <c:pt idx="1356">
                  <c:v>43923</c:v>
                </c:pt>
                <c:pt idx="1357">
                  <c:v>43924</c:v>
                </c:pt>
                <c:pt idx="1358">
                  <c:v>43925</c:v>
                </c:pt>
                <c:pt idx="1359">
                  <c:v>43926</c:v>
                </c:pt>
                <c:pt idx="1360">
                  <c:v>43927</c:v>
                </c:pt>
                <c:pt idx="1361">
                  <c:v>43928</c:v>
                </c:pt>
                <c:pt idx="1362">
                  <c:v>43929</c:v>
                </c:pt>
                <c:pt idx="1363">
                  <c:v>43930</c:v>
                </c:pt>
                <c:pt idx="1364">
                  <c:v>43931</c:v>
                </c:pt>
                <c:pt idx="1365">
                  <c:v>43932</c:v>
                </c:pt>
                <c:pt idx="1366">
                  <c:v>43933</c:v>
                </c:pt>
                <c:pt idx="1367">
                  <c:v>43934</c:v>
                </c:pt>
                <c:pt idx="1368">
                  <c:v>43935</c:v>
                </c:pt>
                <c:pt idx="1369">
                  <c:v>43936</c:v>
                </c:pt>
                <c:pt idx="1370">
                  <c:v>43937</c:v>
                </c:pt>
                <c:pt idx="1371">
                  <c:v>43938</c:v>
                </c:pt>
                <c:pt idx="1372">
                  <c:v>43939</c:v>
                </c:pt>
                <c:pt idx="1373">
                  <c:v>43940</c:v>
                </c:pt>
                <c:pt idx="1374">
                  <c:v>43941</c:v>
                </c:pt>
                <c:pt idx="1375">
                  <c:v>43942</c:v>
                </c:pt>
                <c:pt idx="1376">
                  <c:v>43943</c:v>
                </c:pt>
                <c:pt idx="1377">
                  <c:v>43944</c:v>
                </c:pt>
                <c:pt idx="1378">
                  <c:v>43945</c:v>
                </c:pt>
                <c:pt idx="1379">
                  <c:v>43946</c:v>
                </c:pt>
                <c:pt idx="1380">
                  <c:v>43947</c:v>
                </c:pt>
                <c:pt idx="1381">
                  <c:v>43948</c:v>
                </c:pt>
                <c:pt idx="1382">
                  <c:v>43949</c:v>
                </c:pt>
                <c:pt idx="1383">
                  <c:v>43950</c:v>
                </c:pt>
                <c:pt idx="1384">
                  <c:v>43951</c:v>
                </c:pt>
                <c:pt idx="1385">
                  <c:v>43952</c:v>
                </c:pt>
                <c:pt idx="1386">
                  <c:v>43953</c:v>
                </c:pt>
                <c:pt idx="1387">
                  <c:v>43954</c:v>
                </c:pt>
                <c:pt idx="1388">
                  <c:v>43955</c:v>
                </c:pt>
                <c:pt idx="1389">
                  <c:v>43956</c:v>
                </c:pt>
                <c:pt idx="1390">
                  <c:v>43957</c:v>
                </c:pt>
                <c:pt idx="1391">
                  <c:v>43958</c:v>
                </c:pt>
                <c:pt idx="1392">
                  <c:v>43959</c:v>
                </c:pt>
                <c:pt idx="1393">
                  <c:v>43960</c:v>
                </c:pt>
                <c:pt idx="1394">
                  <c:v>43961</c:v>
                </c:pt>
                <c:pt idx="1395">
                  <c:v>43962</c:v>
                </c:pt>
                <c:pt idx="1396">
                  <c:v>43963</c:v>
                </c:pt>
                <c:pt idx="1397">
                  <c:v>43964</c:v>
                </c:pt>
                <c:pt idx="1398">
                  <c:v>43965</c:v>
                </c:pt>
                <c:pt idx="1399">
                  <c:v>43966</c:v>
                </c:pt>
                <c:pt idx="1400">
                  <c:v>43967</c:v>
                </c:pt>
                <c:pt idx="1401">
                  <c:v>43968</c:v>
                </c:pt>
                <c:pt idx="1402">
                  <c:v>43969</c:v>
                </c:pt>
                <c:pt idx="1403">
                  <c:v>43970</c:v>
                </c:pt>
                <c:pt idx="1404">
                  <c:v>43971</c:v>
                </c:pt>
                <c:pt idx="1405">
                  <c:v>43972</c:v>
                </c:pt>
                <c:pt idx="1406">
                  <c:v>43973</c:v>
                </c:pt>
                <c:pt idx="1407">
                  <c:v>43974</c:v>
                </c:pt>
                <c:pt idx="1408">
                  <c:v>43975</c:v>
                </c:pt>
                <c:pt idx="1409">
                  <c:v>43976</c:v>
                </c:pt>
                <c:pt idx="1410">
                  <c:v>43977</c:v>
                </c:pt>
                <c:pt idx="1411">
                  <c:v>43978</c:v>
                </c:pt>
                <c:pt idx="1412">
                  <c:v>43979</c:v>
                </c:pt>
                <c:pt idx="1413">
                  <c:v>43980</c:v>
                </c:pt>
                <c:pt idx="1414">
                  <c:v>43981</c:v>
                </c:pt>
                <c:pt idx="1415">
                  <c:v>43982</c:v>
                </c:pt>
                <c:pt idx="1416">
                  <c:v>43983</c:v>
                </c:pt>
                <c:pt idx="1417">
                  <c:v>43984</c:v>
                </c:pt>
                <c:pt idx="1418">
                  <c:v>43985</c:v>
                </c:pt>
                <c:pt idx="1419">
                  <c:v>43986</c:v>
                </c:pt>
                <c:pt idx="1420">
                  <c:v>43987</c:v>
                </c:pt>
                <c:pt idx="1421">
                  <c:v>43988</c:v>
                </c:pt>
                <c:pt idx="1422">
                  <c:v>43989</c:v>
                </c:pt>
                <c:pt idx="1423">
                  <c:v>43990</c:v>
                </c:pt>
                <c:pt idx="1424">
                  <c:v>43991</c:v>
                </c:pt>
                <c:pt idx="1425">
                  <c:v>43992</c:v>
                </c:pt>
                <c:pt idx="1426">
                  <c:v>43993</c:v>
                </c:pt>
                <c:pt idx="1427">
                  <c:v>43994</c:v>
                </c:pt>
                <c:pt idx="1428">
                  <c:v>43995</c:v>
                </c:pt>
                <c:pt idx="1429">
                  <c:v>43996</c:v>
                </c:pt>
                <c:pt idx="1430">
                  <c:v>43997</c:v>
                </c:pt>
                <c:pt idx="1431">
                  <c:v>43998</c:v>
                </c:pt>
                <c:pt idx="1432">
                  <c:v>43999</c:v>
                </c:pt>
                <c:pt idx="1433">
                  <c:v>44000</c:v>
                </c:pt>
                <c:pt idx="1434">
                  <c:v>44001</c:v>
                </c:pt>
                <c:pt idx="1435">
                  <c:v>44002</c:v>
                </c:pt>
                <c:pt idx="1436">
                  <c:v>44003</c:v>
                </c:pt>
                <c:pt idx="1437">
                  <c:v>44004</c:v>
                </c:pt>
                <c:pt idx="1438">
                  <c:v>44005</c:v>
                </c:pt>
                <c:pt idx="1439">
                  <c:v>44006</c:v>
                </c:pt>
                <c:pt idx="1440">
                  <c:v>44007</c:v>
                </c:pt>
                <c:pt idx="1441">
                  <c:v>44008</c:v>
                </c:pt>
                <c:pt idx="1442">
                  <c:v>44009</c:v>
                </c:pt>
                <c:pt idx="1443">
                  <c:v>44010</c:v>
                </c:pt>
                <c:pt idx="1444">
                  <c:v>44011</c:v>
                </c:pt>
                <c:pt idx="1445">
                  <c:v>44012</c:v>
                </c:pt>
                <c:pt idx="1446">
                  <c:v>44013</c:v>
                </c:pt>
                <c:pt idx="1447">
                  <c:v>44014</c:v>
                </c:pt>
                <c:pt idx="1448">
                  <c:v>44015</c:v>
                </c:pt>
                <c:pt idx="1449">
                  <c:v>44016</c:v>
                </c:pt>
                <c:pt idx="1450">
                  <c:v>44017</c:v>
                </c:pt>
                <c:pt idx="1451">
                  <c:v>44018</c:v>
                </c:pt>
                <c:pt idx="1452">
                  <c:v>44019</c:v>
                </c:pt>
                <c:pt idx="1453">
                  <c:v>44020</c:v>
                </c:pt>
                <c:pt idx="1454">
                  <c:v>44021</c:v>
                </c:pt>
                <c:pt idx="1455">
                  <c:v>44022</c:v>
                </c:pt>
                <c:pt idx="1456">
                  <c:v>44023</c:v>
                </c:pt>
                <c:pt idx="1457">
                  <c:v>44024</c:v>
                </c:pt>
                <c:pt idx="1458">
                  <c:v>44025</c:v>
                </c:pt>
                <c:pt idx="1459">
                  <c:v>44026</c:v>
                </c:pt>
                <c:pt idx="1460">
                  <c:v>44027</c:v>
                </c:pt>
                <c:pt idx="1461">
                  <c:v>44028</c:v>
                </c:pt>
                <c:pt idx="1462">
                  <c:v>44029</c:v>
                </c:pt>
                <c:pt idx="1463">
                  <c:v>44030</c:v>
                </c:pt>
                <c:pt idx="1464">
                  <c:v>44031</c:v>
                </c:pt>
                <c:pt idx="1465">
                  <c:v>44032</c:v>
                </c:pt>
                <c:pt idx="1466">
                  <c:v>44033</c:v>
                </c:pt>
                <c:pt idx="1467">
                  <c:v>44034</c:v>
                </c:pt>
                <c:pt idx="1468">
                  <c:v>44035</c:v>
                </c:pt>
                <c:pt idx="1469">
                  <c:v>44036</c:v>
                </c:pt>
                <c:pt idx="1470">
                  <c:v>44037</c:v>
                </c:pt>
                <c:pt idx="1471">
                  <c:v>44038</c:v>
                </c:pt>
                <c:pt idx="1472">
                  <c:v>44039</c:v>
                </c:pt>
                <c:pt idx="1473">
                  <c:v>44040</c:v>
                </c:pt>
                <c:pt idx="1474">
                  <c:v>44041</c:v>
                </c:pt>
                <c:pt idx="1475">
                  <c:v>44042</c:v>
                </c:pt>
                <c:pt idx="1476">
                  <c:v>44043</c:v>
                </c:pt>
                <c:pt idx="1477">
                  <c:v>44044</c:v>
                </c:pt>
                <c:pt idx="1478">
                  <c:v>44045</c:v>
                </c:pt>
                <c:pt idx="1479">
                  <c:v>44046</c:v>
                </c:pt>
                <c:pt idx="1480">
                  <c:v>44047</c:v>
                </c:pt>
                <c:pt idx="1481">
                  <c:v>44048</c:v>
                </c:pt>
                <c:pt idx="1482">
                  <c:v>44049</c:v>
                </c:pt>
                <c:pt idx="1483">
                  <c:v>44050</c:v>
                </c:pt>
                <c:pt idx="1484">
                  <c:v>44051</c:v>
                </c:pt>
                <c:pt idx="1485">
                  <c:v>44052</c:v>
                </c:pt>
                <c:pt idx="1486">
                  <c:v>44053</c:v>
                </c:pt>
                <c:pt idx="1487">
                  <c:v>44054</c:v>
                </c:pt>
                <c:pt idx="1488">
                  <c:v>44055</c:v>
                </c:pt>
                <c:pt idx="1489">
                  <c:v>44056</c:v>
                </c:pt>
                <c:pt idx="1490">
                  <c:v>44057</c:v>
                </c:pt>
                <c:pt idx="1491">
                  <c:v>44058</c:v>
                </c:pt>
                <c:pt idx="1492">
                  <c:v>44059</c:v>
                </c:pt>
                <c:pt idx="1493">
                  <c:v>44060</c:v>
                </c:pt>
                <c:pt idx="1494">
                  <c:v>44061</c:v>
                </c:pt>
                <c:pt idx="1495">
                  <c:v>44062</c:v>
                </c:pt>
                <c:pt idx="1496">
                  <c:v>44063</c:v>
                </c:pt>
                <c:pt idx="1497">
                  <c:v>44064</c:v>
                </c:pt>
                <c:pt idx="1498">
                  <c:v>44065</c:v>
                </c:pt>
                <c:pt idx="1499">
                  <c:v>44066</c:v>
                </c:pt>
                <c:pt idx="1500">
                  <c:v>44067</c:v>
                </c:pt>
                <c:pt idx="1501">
                  <c:v>44068</c:v>
                </c:pt>
                <c:pt idx="1502">
                  <c:v>44069</c:v>
                </c:pt>
                <c:pt idx="1503">
                  <c:v>44070</c:v>
                </c:pt>
                <c:pt idx="1504">
                  <c:v>44071</c:v>
                </c:pt>
                <c:pt idx="1505">
                  <c:v>44072</c:v>
                </c:pt>
                <c:pt idx="1506">
                  <c:v>44073</c:v>
                </c:pt>
                <c:pt idx="1507">
                  <c:v>44074</c:v>
                </c:pt>
                <c:pt idx="1508">
                  <c:v>44075</c:v>
                </c:pt>
                <c:pt idx="1509">
                  <c:v>44076</c:v>
                </c:pt>
                <c:pt idx="1510">
                  <c:v>44077</c:v>
                </c:pt>
                <c:pt idx="1511">
                  <c:v>44078</c:v>
                </c:pt>
                <c:pt idx="1512">
                  <c:v>44079</c:v>
                </c:pt>
                <c:pt idx="1513">
                  <c:v>44080</c:v>
                </c:pt>
                <c:pt idx="1514">
                  <c:v>44081</c:v>
                </c:pt>
                <c:pt idx="1515">
                  <c:v>44082</c:v>
                </c:pt>
                <c:pt idx="1516">
                  <c:v>44083</c:v>
                </c:pt>
                <c:pt idx="1517">
                  <c:v>44084</c:v>
                </c:pt>
                <c:pt idx="1518">
                  <c:v>44085</c:v>
                </c:pt>
                <c:pt idx="1519">
                  <c:v>44086</c:v>
                </c:pt>
                <c:pt idx="1520">
                  <c:v>44087</c:v>
                </c:pt>
                <c:pt idx="1521">
                  <c:v>44088</c:v>
                </c:pt>
                <c:pt idx="1522">
                  <c:v>44089</c:v>
                </c:pt>
                <c:pt idx="1523">
                  <c:v>44090</c:v>
                </c:pt>
                <c:pt idx="1524">
                  <c:v>44091</c:v>
                </c:pt>
                <c:pt idx="1525">
                  <c:v>44092</c:v>
                </c:pt>
                <c:pt idx="1526">
                  <c:v>44093</c:v>
                </c:pt>
                <c:pt idx="1527">
                  <c:v>44094</c:v>
                </c:pt>
                <c:pt idx="1528">
                  <c:v>44095</c:v>
                </c:pt>
                <c:pt idx="1529">
                  <c:v>44096</c:v>
                </c:pt>
                <c:pt idx="1530">
                  <c:v>44097</c:v>
                </c:pt>
                <c:pt idx="1531">
                  <c:v>44098</c:v>
                </c:pt>
                <c:pt idx="1532">
                  <c:v>44099</c:v>
                </c:pt>
                <c:pt idx="1533">
                  <c:v>44100</c:v>
                </c:pt>
                <c:pt idx="1534">
                  <c:v>44101</c:v>
                </c:pt>
                <c:pt idx="1535">
                  <c:v>44102</c:v>
                </c:pt>
                <c:pt idx="1536">
                  <c:v>44103</c:v>
                </c:pt>
                <c:pt idx="1537">
                  <c:v>44104</c:v>
                </c:pt>
                <c:pt idx="1538">
                  <c:v>44105</c:v>
                </c:pt>
                <c:pt idx="1539">
                  <c:v>44106</c:v>
                </c:pt>
                <c:pt idx="1540">
                  <c:v>44107</c:v>
                </c:pt>
                <c:pt idx="1541">
                  <c:v>44108</c:v>
                </c:pt>
                <c:pt idx="1542">
                  <c:v>44109</c:v>
                </c:pt>
                <c:pt idx="1543">
                  <c:v>44110</c:v>
                </c:pt>
                <c:pt idx="1544">
                  <c:v>44111</c:v>
                </c:pt>
                <c:pt idx="1545">
                  <c:v>44112</c:v>
                </c:pt>
                <c:pt idx="1546">
                  <c:v>44113</c:v>
                </c:pt>
                <c:pt idx="1547">
                  <c:v>44114</c:v>
                </c:pt>
                <c:pt idx="1548">
                  <c:v>44115</c:v>
                </c:pt>
                <c:pt idx="1549">
                  <c:v>44116</c:v>
                </c:pt>
                <c:pt idx="1550">
                  <c:v>44117</c:v>
                </c:pt>
                <c:pt idx="1551">
                  <c:v>44118</c:v>
                </c:pt>
                <c:pt idx="1552">
                  <c:v>44119</c:v>
                </c:pt>
                <c:pt idx="1553">
                  <c:v>44120</c:v>
                </c:pt>
                <c:pt idx="1554">
                  <c:v>44121</c:v>
                </c:pt>
                <c:pt idx="1555">
                  <c:v>44122</c:v>
                </c:pt>
                <c:pt idx="1556">
                  <c:v>44123</c:v>
                </c:pt>
                <c:pt idx="1557">
                  <c:v>44124</c:v>
                </c:pt>
                <c:pt idx="1558">
                  <c:v>44125</c:v>
                </c:pt>
                <c:pt idx="1559">
                  <c:v>44126</c:v>
                </c:pt>
                <c:pt idx="1560">
                  <c:v>44127</c:v>
                </c:pt>
                <c:pt idx="1561">
                  <c:v>44128</c:v>
                </c:pt>
                <c:pt idx="1562">
                  <c:v>44129</c:v>
                </c:pt>
                <c:pt idx="1563">
                  <c:v>44130</c:v>
                </c:pt>
                <c:pt idx="1564">
                  <c:v>44131</c:v>
                </c:pt>
                <c:pt idx="1565">
                  <c:v>44132</c:v>
                </c:pt>
                <c:pt idx="1566">
                  <c:v>44133</c:v>
                </c:pt>
                <c:pt idx="1567">
                  <c:v>44134</c:v>
                </c:pt>
                <c:pt idx="1568">
                  <c:v>44135</c:v>
                </c:pt>
                <c:pt idx="1569">
                  <c:v>44136</c:v>
                </c:pt>
                <c:pt idx="1570">
                  <c:v>44137</c:v>
                </c:pt>
                <c:pt idx="1571">
                  <c:v>44138</c:v>
                </c:pt>
                <c:pt idx="1572">
                  <c:v>44139</c:v>
                </c:pt>
                <c:pt idx="1573">
                  <c:v>44140</c:v>
                </c:pt>
                <c:pt idx="1574">
                  <c:v>44141</c:v>
                </c:pt>
                <c:pt idx="1575">
                  <c:v>44142</c:v>
                </c:pt>
                <c:pt idx="1576">
                  <c:v>44143</c:v>
                </c:pt>
                <c:pt idx="1577">
                  <c:v>44144</c:v>
                </c:pt>
                <c:pt idx="1578">
                  <c:v>44145</c:v>
                </c:pt>
                <c:pt idx="1579">
                  <c:v>44146</c:v>
                </c:pt>
                <c:pt idx="1580">
                  <c:v>44147</c:v>
                </c:pt>
                <c:pt idx="1581">
                  <c:v>44148</c:v>
                </c:pt>
                <c:pt idx="1582">
                  <c:v>44149</c:v>
                </c:pt>
                <c:pt idx="1583">
                  <c:v>44150</c:v>
                </c:pt>
                <c:pt idx="1584">
                  <c:v>44151</c:v>
                </c:pt>
                <c:pt idx="1585">
                  <c:v>44152</c:v>
                </c:pt>
                <c:pt idx="1586">
                  <c:v>44153</c:v>
                </c:pt>
                <c:pt idx="1587">
                  <c:v>44154</c:v>
                </c:pt>
                <c:pt idx="1588">
                  <c:v>44155</c:v>
                </c:pt>
                <c:pt idx="1589">
                  <c:v>44156</c:v>
                </c:pt>
                <c:pt idx="1590">
                  <c:v>44157</c:v>
                </c:pt>
                <c:pt idx="1591">
                  <c:v>44158</c:v>
                </c:pt>
                <c:pt idx="1592">
                  <c:v>44159</c:v>
                </c:pt>
                <c:pt idx="1593">
                  <c:v>44160</c:v>
                </c:pt>
                <c:pt idx="1594">
                  <c:v>44161</c:v>
                </c:pt>
                <c:pt idx="1595">
                  <c:v>44162</c:v>
                </c:pt>
                <c:pt idx="1596">
                  <c:v>44163</c:v>
                </c:pt>
                <c:pt idx="1597">
                  <c:v>44164</c:v>
                </c:pt>
                <c:pt idx="1598">
                  <c:v>44165</c:v>
                </c:pt>
                <c:pt idx="1599">
                  <c:v>44166</c:v>
                </c:pt>
                <c:pt idx="1600">
                  <c:v>44167</c:v>
                </c:pt>
                <c:pt idx="1601">
                  <c:v>44168</c:v>
                </c:pt>
                <c:pt idx="1602">
                  <c:v>44169</c:v>
                </c:pt>
                <c:pt idx="1603">
                  <c:v>44170</c:v>
                </c:pt>
                <c:pt idx="1604">
                  <c:v>44171</c:v>
                </c:pt>
                <c:pt idx="1605">
                  <c:v>44172</c:v>
                </c:pt>
                <c:pt idx="1606">
                  <c:v>44173</c:v>
                </c:pt>
                <c:pt idx="1607">
                  <c:v>44174</c:v>
                </c:pt>
                <c:pt idx="1608">
                  <c:v>44175</c:v>
                </c:pt>
                <c:pt idx="1609">
                  <c:v>44176</c:v>
                </c:pt>
                <c:pt idx="1610">
                  <c:v>44177</c:v>
                </c:pt>
                <c:pt idx="1611">
                  <c:v>44178</c:v>
                </c:pt>
                <c:pt idx="1612">
                  <c:v>44179</c:v>
                </c:pt>
                <c:pt idx="1613">
                  <c:v>44180</c:v>
                </c:pt>
                <c:pt idx="1614">
                  <c:v>44181</c:v>
                </c:pt>
                <c:pt idx="1615">
                  <c:v>44182</c:v>
                </c:pt>
                <c:pt idx="1616">
                  <c:v>44183</c:v>
                </c:pt>
                <c:pt idx="1617">
                  <c:v>44184</c:v>
                </c:pt>
                <c:pt idx="1618">
                  <c:v>44185</c:v>
                </c:pt>
                <c:pt idx="1619">
                  <c:v>44186</c:v>
                </c:pt>
                <c:pt idx="1620">
                  <c:v>44187</c:v>
                </c:pt>
                <c:pt idx="1621">
                  <c:v>44188</c:v>
                </c:pt>
                <c:pt idx="1622">
                  <c:v>44189</c:v>
                </c:pt>
                <c:pt idx="1623">
                  <c:v>44190</c:v>
                </c:pt>
                <c:pt idx="1624">
                  <c:v>44191</c:v>
                </c:pt>
                <c:pt idx="1625">
                  <c:v>44192</c:v>
                </c:pt>
                <c:pt idx="1626">
                  <c:v>44193</c:v>
                </c:pt>
                <c:pt idx="1627">
                  <c:v>44194</c:v>
                </c:pt>
                <c:pt idx="1628">
                  <c:v>44195</c:v>
                </c:pt>
                <c:pt idx="1629">
                  <c:v>44196</c:v>
                </c:pt>
                <c:pt idx="1630">
                  <c:v>44197</c:v>
                </c:pt>
                <c:pt idx="1631">
                  <c:v>44198</c:v>
                </c:pt>
                <c:pt idx="1632">
                  <c:v>44199</c:v>
                </c:pt>
                <c:pt idx="1633">
                  <c:v>44200</c:v>
                </c:pt>
                <c:pt idx="1634">
                  <c:v>44201</c:v>
                </c:pt>
                <c:pt idx="1635">
                  <c:v>44202</c:v>
                </c:pt>
                <c:pt idx="1636">
                  <c:v>44203</c:v>
                </c:pt>
                <c:pt idx="1637">
                  <c:v>44204</c:v>
                </c:pt>
                <c:pt idx="1638">
                  <c:v>44205</c:v>
                </c:pt>
                <c:pt idx="1639">
                  <c:v>44206</c:v>
                </c:pt>
                <c:pt idx="1640">
                  <c:v>44207</c:v>
                </c:pt>
                <c:pt idx="1641">
                  <c:v>44208</c:v>
                </c:pt>
                <c:pt idx="1642">
                  <c:v>44209</c:v>
                </c:pt>
                <c:pt idx="1643">
                  <c:v>44210</c:v>
                </c:pt>
                <c:pt idx="1644">
                  <c:v>44211</c:v>
                </c:pt>
                <c:pt idx="1645">
                  <c:v>44212</c:v>
                </c:pt>
                <c:pt idx="1646">
                  <c:v>44213</c:v>
                </c:pt>
                <c:pt idx="1647">
                  <c:v>44214</c:v>
                </c:pt>
                <c:pt idx="1648">
                  <c:v>44215</c:v>
                </c:pt>
                <c:pt idx="1649">
                  <c:v>44216</c:v>
                </c:pt>
                <c:pt idx="1650">
                  <c:v>44217</c:v>
                </c:pt>
                <c:pt idx="1651">
                  <c:v>44218</c:v>
                </c:pt>
                <c:pt idx="1652">
                  <c:v>44219</c:v>
                </c:pt>
                <c:pt idx="1653">
                  <c:v>44220</c:v>
                </c:pt>
                <c:pt idx="1654">
                  <c:v>44221</c:v>
                </c:pt>
                <c:pt idx="1655">
                  <c:v>44222</c:v>
                </c:pt>
                <c:pt idx="1656">
                  <c:v>44223</c:v>
                </c:pt>
                <c:pt idx="1657">
                  <c:v>44224</c:v>
                </c:pt>
                <c:pt idx="1658">
                  <c:v>44225</c:v>
                </c:pt>
                <c:pt idx="1659">
                  <c:v>44226</c:v>
                </c:pt>
                <c:pt idx="1660">
                  <c:v>44227</c:v>
                </c:pt>
                <c:pt idx="1661">
                  <c:v>44228</c:v>
                </c:pt>
                <c:pt idx="1662">
                  <c:v>44229</c:v>
                </c:pt>
                <c:pt idx="1663">
                  <c:v>44230</c:v>
                </c:pt>
                <c:pt idx="1664">
                  <c:v>44231</c:v>
                </c:pt>
                <c:pt idx="1665">
                  <c:v>44232</c:v>
                </c:pt>
                <c:pt idx="1666">
                  <c:v>44233</c:v>
                </c:pt>
                <c:pt idx="1667">
                  <c:v>44234</c:v>
                </c:pt>
                <c:pt idx="1668">
                  <c:v>44235</c:v>
                </c:pt>
                <c:pt idx="1669">
                  <c:v>44236</c:v>
                </c:pt>
                <c:pt idx="1670">
                  <c:v>44237</c:v>
                </c:pt>
                <c:pt idx="1671">
                  <c:v>44238</c:v>
                </c:pt>
                <c:pt idx="1672">
                  <c:v>44239</c:v>
                </c:pt>
                <c:pt idx="1673">
                  <c:v>44240</c:v>
                </c:pt>
                <c:pt idx="1674">
                  <c:v>44241</c:v>
                </c:pt>
                <c:pt idx="1675">
                  <c:v>44242</c:v>
                </c:pt>
                <c:pt idx="1676">
                  <c:v>44243</c:v>
                </c:pt>
                <c:pt idx="1677">
                  <c:v>44244</c:v>
                </c:pt>
                <c:pt idx="1678">
                  <c:v>44245</c:v>
                </c:pt>
                <c:pt idx="1679">
                  <c:v>44246</c:v>
                </c:pt>
                <c:pt idx="1680">
                  <c:v>44247</c:v>
                </c:pt>
                <c:pt idx="1681">
                  <c:v>44248</c:v>
                </c:pt>
                <c:pt idx="1682">
                  <c:v>44249</c:v>
                </c:pt>
                <c:pt idx="1683">
                  <c:v>44250</c:v>
                </c:pt>
                <c:pt idx="1684">
                  <c:v>44251</c:v>
                </c:pt>
                <c:pt idx="1685">
                  <c:v>44252</c:v>
                </c:pt>
                <c:pt idx="1686">
                  <c:v>44253</c:v>
                </c:pt>
                <c:pt idx="1687">
                  <c:v>44254</c:v>
                </c:pt>
                <c:pt idx="1688">
                  <c:v>44255</c:v>
                </c:pt>
                <c:pt idx="1689">
                  <c:v>44256</c:v>
                </c:pt>
                <c:pt idx="1690">
                  <c:v>44257</c:v>
                </c:pt>
                <c:pt idx="1691">
                  <c:v>44258</c:v>
                </c:pt>
                <c:pt idx="1692">
                  <c:v>44259</c:v>
                </c:pt>
                <c:pt idx="1693">
                  <c:v>44260</c:v>
                </c:pt>
                <c:pt idx="1694">
                  <c:v>44261</c:v>
                </c:pt>
                <c:pt idx="1695">
                  <c:v>44262</c:v>
                </c:pt>
                <c:pt idx="1696">
                  <c:v>44263</c:v>
                </c:pt>
                <c:pt idx="1697">
                  <c:v>44264</c:v>
                </c:pt>
                <c:pt idx="1698">
                  <c:v>44265</c:v>
                </c:pt>
                <c:pt idx="1699">
                  <c:v>44266</c:v>
                </c:pt>
                <c:pt idx="1700">
                  <c:v>44267</c:v>
                </c:pt>
                <c:pt idx="1701">
                  <c:v>44268</c:v>
                </c:pt>
                <c:pt idx="1702">
                  <c:v>44269</c:v>
                </c:pt>
                <c:pt idx="1703">
                  <c:v>44270</c:v>
                </c:pt>
                <c:pt idx="1704">
                  <c:v>44271</c:v>
                </c:pt>
                <c:pt idx="1705">
                  <c:v>44272</c:v>
                </c:pt>
                <c:pt idx="1706">
                  <c:v>44273</c:v>
                </c:pt>
                <c:pt idx="1707">
                  <c:v>44274</c:v>
                </c:pt>
                <c:pt idx="1708">
                  <c:v>44275</c:v>
                </c:pt>
                <c:pt idx="1709">
                  <c:v>44276</c:v>
                </c:pt>
                <c:pt idx="1710">
                  <c:v>44277</c:v>
                </c:pt>
                <c:pt idx="1711">
                  <c:v>44278</c:v>
                </c:pt>
                <c:pt idx="1712">
                  <c:v>44279</c:v>
                </c:pt>
                <c:pt idx="1713">
                  <c:v>44280</c:v>
                </c:pt>
                <c:pt idx="1714">
                  <c:v>44281</c:v>
                </c:pt>
                <c:pt idx="1715">
                  <c:v>44282</c:v>
                </c:pt>
                <c:pt idx="1716">
                  <c:v>44283</c:v>
                </c:pt>
                <c:pt idx="1717">
                  <c:v>44284</c:v>
                </c:pt>
                <c:pt idx="1718">
                  <c:v>44285</c:v>
                </c:pt>
                <c:pt idx="1719">
                  <c:v>44286</c:v>
                </c:pt>
                <c:pt idx="1720">
                  <c:v>44287</c:v>
                </c:pt>
                <c:pt idx="1721">
                  <c:v>44288</c:v>
                </c:pt>
                <c:pt idx="1722">
                  <c:v>44289</c:v>
                </c:pt>
                <c:pt idx="1723">
                  <c:v>44290</c:v>
                </c:pt>
                <c:pt idx="1724">
                  <c:v>44291</c:v>
                </c:pt>
                <c:pt idx="1725">
                  <c:v>44292</c:v>
                </c:pt>
                <c:pt idx="1726">
                  <c:v>44293</c:v>
                </c:pt>
                <c:pt idx="1727">
                  <c:v>44294</c:v>
                </c:pt>
                <c:pt idx="1728">
                  <c:v>44295</c:v>
                </c:pt>
                <c:pt idx="1729">
                  <c:v>44296</c:v>
                </c:pt>
                <c:pt idx="1730">
                  <c:v>44297</c:v>
                </c:pt>
                <c:pt idx="1731">
                  <c:v>44298</c:v>
                </c:pt>
                <c:pt idx="1732">
                  <c:v>44299</c:v>
                </c:pt>
                <c:pt idx="1733">
                  <c:v>44300</c:v>
                </c:pt>
                <c:pt idx="1734">
                  <c:v>44301</c:v>
                </c:pt>
                <c:pt idx="1735">
                  <c:v>44302</c:v>
                </c:pt>
                <c:pt idx="1736">
                  <c:v>44303</c:v>
                </c:pt>
                <c:pt idx="1737">
                  <c:v>44304</c:v>
                </c:pt>
                <c:pt idx="1738">
                  <c:v>44305</c:v>
                </c:pt>
                <c:pt idx="1739">
                  <c:v>44306</c:v>
                </c:pt>
                <c:pt idx="1740">
                  <c:v>44307</c:v>
                </c:pt>
                <c:pt idx="1741">
                  <c:v>44308</c:v>
                </c:pt>
                <c:pt idx="1742">
                  <c:v>44309</c:v>
                </c:pt>
                <c:pt idx="1743">
                  <c:v>44310</c:v>
                </c:pt>
                <c:pt idx="1744">
                  <c:v>44311</c:v>
                </c:pt>
                <c:pt idx="1745">
                  <c:v>44312</c:v>
                </c:pt>
                <c:pt idx="1746">
                  <c:v>44313</c:v>
                </c:pt>
                <c:pt idx="1747">
                  <c:v>44314</c:v>
                </c:pt>
                <c:pt idx="1748">
                  <c:v>44315</c:v>
                </c:pt>
                <c:pt idx="1749">
                  <c:v>44316</c:v>
                </c:pt>
                <c:pt idx="1750">
                  <c:v>44317</c:v>
                </c:pt>
                <c:pt idx="1751">
                  <c:v>44318</c:v>
                </c:pt>
                <c:pt idx="1752">
                  <c:v>44319</c:v>
                </c:pt>
                <c:pt idx="1753">
                  <c:v>44320</c:v>
                </c:pt>
                <c:pt idx="1754">
                  <c:v>44321</c:v>
                </c:pt>
                <c:pt idx="1755">
                  <c:v>44322</c:v>
                </c:pt>
                <c:pt idx="1756">
                  <c:v>44323</c:v>
                </c:pt>
                <c:pt idx="1757">
                  <c:v>44324</c:v>
                </c:pt>
                <c:pt idx="1758">
                  <c:v>44325</c:v>
                </c:pt>
                <c:pt idx="1759">
                  <c:v>44326</c:v>
                </c:pt>
                <c:pt idx="1760">
                  <c:v>44327</c:v>
                </c:pt>
                <c:pt idx="1761">
                  <c:v>44328</c:v>
                </c:pt>
                <c:pt idx="1762">
                  <c:v>44329</c:v>
                </c:pt>
                <c:pt idx="1763">
                  <c:v>44330</c:v>
                </c:pt>
                <c:pt idx="1764">
                  <c:v>44331</c:v>
                </c:pt>
                <c:pt idx="1765">
                  <c:v>44332</c:v>
                </c:pt>
                <c:pt idx="1766">
                  <c:v>44333</c:v>
                </c:pt>
                <c:pt idx="1767">
                  <c:v>44334</c:v>
                </c:pt>
                <c:pt idx="1768">
                  <c:v>44335</c:v>
                </c:pt>
                <c:pt idx="1769">
                  <c:v>44336</c:v>
                </c:pt>
                <c:pt idx="1770">
                  <c:v>44337</c:v>
                </c:pt>
                <c:pt idx="1771">
                  <c:v>44338</c:v>
                </c:pt>
                <c:pt idx="1772">
                  <c:v>44339</c:v>
                </c:pt>
                <c:pt idx="1773">
                  <c:v>44340</c:v>
                </c:pt>
                <c:pt idx="1774">
                  <c:v>44341</c:v>
                </c:pt>
                <c:pt idx="1775">
                  <c:v>44342</c:v>
                </c:pt>
                <c:pt idx="1776">
                  <c:v>44343</c:v>
                </c:pt>
                <c:pt idx="1777">
                  <c:v>44344</c:v>
                </c:pt>
                <c:pt idx="1778">
                  <c:v>44345</c:v>
                </c:pt>
                <c:pt idx="1779">
                  <c:v>44346</c:v>
                </c:pt>
                <c:pt idx="1780">
                  <c:v>44347</c:v>
                </c:pt>
                <c:pt idx="1781">
                  <c:v>44348</c:v>
                </c:pt>
                <c:pt idx="1782">
                  <c:v>44349</c:v>
                </c:pt>
                <c:pt idx="1783">
                  <c:v>44350</c:v>
                </c:pt>
                <c:pt idx="1784">
                  <c:v>44351</c:v>
                </c:pt>
                <c:pt idx="1785">
                  <c:v>44352</c:v>
                </c:pt>
                <c:pt idx="1786">
                  <c:v>44353</c:v>
                </c:pt>
                <c:pt idx="1787">
                  <c:v>44354</c:v>
                </c:pt>
                <c:pt idx="1788">
                  <c:v>44355</c:v>
                </c:pt>
                <c:pt idx="1789">
                  <c:v>44356</c:v>
                </c:pt>
                <c:pt idx="1790">
                  <c:v>44357</c:v>
                </c:pt>
                <c:pt idx="1791">
                  <c:v>44358</c:v>
                </c:pt>
                <c:pt idx="1792">
                  <c:v>44359</c:v>
                </c:pt>
                <c:pt idx="1793">
                  <c:v>44360</c:v>
                </c:pt>
                <c:pt idx="1794">
                  <c:v>44361</c:v>
                </c:pt>
                <c:pt idx="1795">
                  <c:v>44362</c:v>
                </c:pt>
                <c:pt idx="1796">
                  <c:v>44363</c:v>
                </c:pt>
                <c:pt idx="1797">
                  <c:v>44364</c:v>
                </c:pt>
                <c:pt idx="1798">
                  <c:v>44365</c:v>
                </c:pt>
                <c:pt idx="1799">
                  <c:v>44366</c:v>
                </c:pt>
                <c:pt idx="1800">
                  <c:v>44367</c:v>
                </c:pt>
                <c:pt idx="1801">
                  <c:v>44368</c:v>
                </c:pt>
                <c:pt idx="1802">
                  <c:v>44369</c:v>
                </c:pt>
                <c:pt idx="1803">
                  <c:v>44370</c:v>
                </c:pt>
                <c:pt idx="1804">
                  <c:v>44371</c:v>
                </c:pt>
                <c:pt idx="1805">
                  <c:v>44372</c:v>
                </c:pt>
                <c:pt idx="1806">
                  <c:v>44373</c:v>
                </c:pt>
                <c:pt idx="1807">
                  <c:v>44374</c:v>
                </c:pt>
                <c:pt idx="1808">
                  <c:v>44375</c:v>
                </c:pt>
                <c:pt idx="1809">
                  <c:v>44376</c:v>
                </c:pt>
                <c:pt idx="1810">
                  <c:v>44377</c:v>
                </c:pt>
                <c:pt idx="1811">
                  <c:v>44378</c:v>
                </c:pt>
                <c:pt idx="1812">
                  <c:v>44379</c:v>
                </c:pt>
                <c:pt idx="1813">
                  <c:v>44380</c:v>
                </c:pt>
                <c:pt idx="1814">
                  <c:v>44381</c:v>
                </c:pt>
                <c:pt idx="1815">
                  <c:v>44382</c:v>
                </c:pt>
                <c:pt idx="1816">
                  <c:v>44383</c:v>
                </c:pt>
                <c:pt idx="1817">
                  <c:v>44384</c:v>
                </c:pt>
                <c:pt idx="1818">
                  <c:v>44385</c:v>
                </c:pt>
                <c:pt idx="1819">
                  <c:v>44386</c:v>
                </c:pt>
                <c:pt idx="1820">
                  <c:v>44387</c:v>
                </c:pt>
                <c:pt idx="1821">
                  <c:v>44388</c:v>
                </c:pt>
                <c:pt idx="1822">
                  <c:v>44389</c:v>
                </c:pt>
                <c:pt idx="1823">
                  <c:v>44390</c:v>
                </c:pt>
                <c:pt idx="1824">
                  <c:v>44391</c:v>
                </c:pt>
                <c:pt idx="1825">
                  <c:v>44392</c:v>
                </c:pt>
                <c:pt idx="1826">
                  <c:v>44393</c:v>
                </c:pt>
                <c:pt idx="1827">
                  <c:v>44394</c:v>
                </c:pt>
                <c:pt idx="1828">
                  <c:v>44395</c:v>
                </c:pt>
                <c:pt idx="1829">
                  <c:v>44396</c:v>
                </c:pt>
                <c:pt idx="1830">
                  <c:v>44397</c:v>
                </c:pt>
                <c:pt idx="1831">
                  <c:v>44398</c:v>
                </c:pt>
                <c:pt idx="1832">
                  <c:v>44399</c:v>
                </c:pt>
                <c:pt idx="1833">
                  <c:v>44400</c:v>
                </c:pt>
                <c:pt idx="1834">
                  <c:v>44401</c:v>
                </c:pt>
                <c:pt idx="1835">
                  <c:v>44402</c:v>
                </c:pt>
                <c:pt idx="1836">
                  <c:v>44403</c:v>
                </c:pt>
                <c:pt idx="1837">
                  <c:v>44404</c:v>
                </c:pt>
                <c:pt idx="1838">
                  <c:v>44405</c:v>
                </c:pt>
                <c:pt idx="1839">
                  <c:v>44406</c:v>
                </c:pt>
                <c:pt idx="1840">
                  <c:v>44407</c:v>
                </c:pt>
                <c:pt idx="1841">
                  <c:v>44408</c:v>
                </c:pt>
                <c:pt idx="1842">
                  <c:v>44409</c:v>
                </c:pt>
                <c:pt idx="1843">
                  <c:v>44410</c:v>
                </c:pt>
                <c:pt idx="1844">
                  <c:v>44411</c:v>
                </c:pt>
                <c:pt idx="1845">
                  <c:v>44412</c:v>
                </c:pt>
                <c:pt idx="1846">
                  <c:v>44413</c:v>
                </c:pt>
                <c:pt idx="1847">
                  <c:v>44414</c:v>
                </c:pt>
                <c:pt idx="1848">
                  <c:v>44415</c:v>
                </c:pt>
                <c:pt idx="1849">
                  <c:v>44416</c:v>
                </c:pt>
                <c:pt idx="1850">
                  <c:v>44417</c:v>
                </c:pt>
                <c:pt idx="1851">
                  <c:v>44418</c:v>
                </c:pt>
                <c:pt idx="1852">
                  <c:v>44419</c:v>
                </c:pt>
                <c:pt idx="1853">
                  <c:v>44420</c:v>
                </c:pt>
                <c:pt idx="1854">
                  <c:v>44421</c:v>
                </c:pt>
                <c:pt idx="1855">
                  <c:v>44422</c:v>
                </c:pt>
                <c:pt idx="1856">
                  <c:v>44423</c:v>
                </c:pt>
                <c:pt idx="1857">
                  <c:v>44424</c:v>
                </c:pt>
                <c:pt idx="1858">
                  <c:v>44425</c:v>
                </c:pt>
                <c:pt idx="1859">
                  <c:v>44426</c:v>
                </c:pt>
                <c:pt idx="1860">
                  <c:v>44427</c:v>
                </c:pt>
                <c:pt idx="1861">
                  <c:v>44428</c:v>
                </c:pt>
                <c:pt idx="1862">
                  <c:v>44429</c:v>
                </c:pt>
                <c:pt idx="1863">
                  <c:v>44430</c:v>
                </c:pt>
                <c:pt idx="1864">
                  <c:v>44431</c:v>
                </c:pt>
                <c:pt idx="1865">
                  <c:v>44432</c:v>
                </c:pt>
                <c:pt idx="1866">
                  <c:v>44433</c:v>
                </c:pt>
                <c:pt idx="1867">
                  <c:v>44434</c:v>
                </c:pt>
                <c:pt idx="1868">
                  <c:v>44435</c:v>
                </c:pt>
                <c:pt idx="1869">
                  <c:v>44436</c:v>
                </c:pt>
                <c:pt idx="1870">
                  <c:v>44437</c:v>
                </c:pt>
                <c:pt idx="1871">
                  <c:v>44438</c:v>
                </c:pt>
                <c:pt idx="1872">
                  <c:v>44439</c:v>
                </c:pt>
                <c:pt idx="1873">
                  <c:v>44440</c:v>
                </c:pt>
                <c:pt idx="1874">
                  <c:v>44441</c:v>
                </c:pt>
                <c:pt idx="1875">
                  <c:v>44442</c:v>
                </c:pt>
                <c:pt idx="1876">
                  <c:v>44443</c:v>
                </c:pt>
                <c:pt idx="1877">
                  <c:v>44444</c:v>
                </c:pt>
                <c:pt idx="1878">
                  <c:v>44445</c:v>
                </c:pt>
                <c:pt idx="1879">
                  <c:v>44446</c:v>
                </c:pt>
                <c:pt idx="1880">
                  <c:v>44447</c:v>
                </c:pt>
                <c:pt idx="1881">
                  <c:v>44448</c:v>
                </c:pt>
                <c:pt idx="1882">
                  <c:v>44449</c:v>
                </c:pt>
                <c:pt idx="1883">
                  <c:v>44450</c:v>
                </c:pt>
                <c:pt idx="1884">
                  <c:v>44451</c:v>
                </c:pt>
                <c:pt idx="1885">
                  <c:v>44452</c:v>
                </c:pt>
                <c:pt idx="1886">
                  <c:v>44453</c:v>
                </c:pt>
                <c:pt idx="1887">
                  <c:v>44454</c:v>
                </c:pt>
                <c:pt idx="1888">
                  <c:v>44455</c:v>
                </c:pt>
                <c:pt idx="1889">
                  <c:v>44456</c:v>
                </c:pt>
                <c:pt idx="1890">
                  <c:v>44457</c:v>
                </c:pt>
                <c:pt idx="1891">
                  <c:v>44458</c:v>
                </c:pt>
                <c:pt idx="1892">
                  <c:v>44459</c:v>
                </c:pt>
                <c:pt idx="1893">
                  <c:v>44460</c:v>
                </c:pt>
                <c:pt idx="1894">
                  <c:v>44461</c:v>
                </c:pt>
                <c:pt idx="1895">
                  <c:v>44462</c:v>
                </c:pt>
                <c:pt idx="1896">
                  <c:v>44463</c:v>
                </c:pt>
                <c:pt idx="1897">
                  <c:v>44464</c:v>
                </c:pt>
                <c:pt idx="1898">
                  <c:v>44465</c:v>
                </c:pt>
                <c:pt idx="1899">
                  <c:v>44466</c:v>
                </c:pt>
                <c:pt idx="1900">
                  <c:v>44467</c:v>
                </c:pt>
                <c:pt idx="1901">
                  <c:v>44468</c:v>
                </c:pt>
                <c:pt idx="1902">
                  <c:v>44469</c:v>
                </c:pt>
                <c:pt idx="1903">
                  <c:v>44470</c:v>
                </c:pt>
                <c:pt idx="1904">
                  <c:v>44471</c:v>
                </c:pt>
                <c:pt idx="1905">
                  <c:v>44472</c:v>
                </c:pt>
                <c:pt idx="1906">
                  <c:v>44473</c:v>
                </c:pt>
                <c:pt idx="1907">
                  <c:v>44474</c:v>
                </c:pt>
                <c:pt idx="1908">
                  <c:v>44475</c:v>
                </c:pt>
                <c:pt idx="1909">
                  <c:v>44476</c:v>
                </c:pt>
                <c:pt idx="1910">
                  <c:v>44477</c:v>
                </c:pt>
                <c:pt idx="1911">
                  <c:v>44478</c:v>
                </c:pt>
                <c:pt idx="1912">
                  <c:v>44479</c:v>
                </c:pt>
                <c:pt idx="1913">
                  <c:v>44480</c:v>
                </c:pt>
                <c:pt idx="1914">
                  <c:v>44481</c:v>
                </c:pt>
                <c:pt idx="1915">
                  <c:v>44482</c:v>
                </c:pt>
                <c:pt idx="1916">
                  <c:v>44483</c:v>
                </c:pt>
                <c:pt idx="1917">
                  <c:v>44484</c:v>
                </c:pt>
                <c:pt idx="1918">
                  <c:v>44485</c:v>
                </c:pt>
                <c:pt idx="1919">
                  <c:v>44486</c:v>
                </c:pt>
                <c:pt idx="1920">
                  <c:v>44487</c:v>
                </c:pt>
                <c:pt idx="1921">
                  <c:v>44488</c:v>
                </c:pt>
                <c:pt idx="1922">
                  <c:v>44489</c:v>
                </c:pt>
                <c:pt idx="1923">
                  <c:v>44490</c:v>
                </c:pt>
                <c:pt idx="1924">
                  <c:v>44491</c:v>
                </c:pt>
                <c:pt idx="1925">
                  <c:v>44492</c:v>
                </c:pt>
                <c:pt idx="1926">
                  <c:v>44493</c:v>
                </c:pt>
                <c:pt idx="1927">
                  <c:v>44494</c:v>
                </c:pt>
                <c:pt idx="1928">
                  <c:v>44495</c:v>
                </c:pt>
                <c:pt idx="1929">
                  <c:v>44496</c:v>
                </c:pt>
                <c:pt idx="1930">
                  <c:v>44497</c:v>
                </c:pt>
                <c:pt idx="1931">
                  <c:v>44498</c:v>
                </c:pt>
                <c:pt idx="1932">
                  <c:v>44499</c:v>
                </c:pt>
                <c:pt idx="1933">
                  <c:v>44500</c:v>
                </c:pt>
                <c:pt idx="1934">
                  <c:v>44501</c:v>
                </c:pt>
                <c:pt idx="1935">
                  <c:v>44502</c:v>
                </c:pt>
                <c:pt idx="1936">
                  <c:v>44503</c:v>
                </c:pt>
                <c:pt idx="1937">
                  <c:v>44504</c:v>
                </c:pt>
                <c:pt idx="1938">
                  <c:v>44505</c:v>
                </c:pt>
                <c:pt idx="1939">
                  <c:v>44506</c:v>
                </c:pt>
                <c:pt idx="1940">
                  <c:v>44507</c:v>
                </c:pt>
                <c:pt idx="1941">
                  <c:v>44508</c:v>
                </c:pt>
                <c:pt idx="1942">
                  <c:v>44509</c:v>
                </c:pt>
                <c:pt idx="1943">
                  <c:v>44510</c:v>
                </c:pt>
                <c:pt idx="1944">
                  <c:v>44511</c:v>
                </c:pt>
                <c:pt idx="1945">
                  <c:v>44512</c:v>
                </c:pt>
                <c:pt idx="1946">
                  <c:v>44513</c:v>
                </c:pt>
                <c:pt idx="1947">
                  <c:v>44514</c:v>
                </c:pt>
                <c:pt idx="1948">
                  <c:v>44515</c:v>
                </c:pt>
                <c:pt idx="1949">
                  <c:v>44516</c:v>
                </c:pt>
                <c:pt idx="1950">
                  <c:v>44517</c:v>
                </c:pt>
                <c:pt idx="1951">
                  <c:v>44518</c:v>
                </c:pt>
                <c:pt idx="1952">
                  <c:v>44519</c:v>
                </c:pt>
                <c:pt idx="1953">
                  <c:v>44520</c:v>
                </c:pt>
                <c:pt idx="1954">
                  <c:v>44521</c:v>
                </c:pt>
                <c:pt idx="1955">
                  <c:v>44522</c:v>
                </c:pt>
                <c:pt idx="1956">
                  <c:v>44523</c:v>
                </c:pt>
                <c:pt idx="1957">
                  <c:v>44524</c:v>
                </c:pt>
                <c:pt idx="1958">
                  <c:v>44525</c:v>
                </c:pt>
                <c:pt idx="1959">
                  <c:v>44526</c:v>
                </c:pt>
                <c:pt idx="1960">
                  <c:v>44527</c:v>
                </c:pt>
                <c:pt idx="1961">
                  <c:v>44528</c:v>
                </c:pt>
                <c:pt idx="1962">
                  <c:v>44529</c:v>
                </c:pt>
                <c:pt idx="1963">
                  <c:v>44530</c:v>
                </c:pt>
                <c:pt idx="1964">
                  <c:v>44531</c:v>
                </c:pt>
                <c:pt idx="1965">
                  <c:v>44532</c:v>
                </c:pt>
                <c:pt idx="1966">
                  <c:v>44533</c:v>
                </c:pt>
                <c:pt idx="1967">
                  <c:v>44534</c:v>
                </c:pt>
                <c:pt idx="1968">
                  <c:v>44535</c:v>
                </c:pt>
                <c:pt idx="1969">
                  <c:v>44536</c:v>
                </c:pt>
                <c:pt idx="1970">
                  <c:v>44537</c:v>
                </c:pt>
                <c:pt idx="1971">
                  <c:v>44538</c:v>
                </c:pt>
                <c:pt idx="1972">
                  <c:v>44539</c:v>
                </c:pt>
                <c:pt idx="1973">
                  <c:v>44540</c:v>
                </c:pt>
                <c:pt idx="1974">
                  <c:v>44541</c:v>
                </c:pt>
                <c:pt idx="1975">
                  <c:v>44542</c:v>
                </c:pt>
                <c:pt idx="1976">
                  <c:v>44543</c:v>
                </c:pt>
                <c:pt idx="1977">
                  <c:v>44544</c:v>
                </c:pt>
                <c:pt idx="1978">
                  <c:v>44545</c:v>
                </c:pt>
                <c:pt idx="1979">
                  <c:v>44546</c:v>
                </c:pt>
                <c:pt idx="1980">
                  <c:v>44547</c:v>
                </c:pt>
                <c:pt idx="1981">
                  <c:v>44548</c:v>
                </c:pt>
                <c:pt idx="1982">
                  <c:v>44549</c:v>
                </c:pt>
                <c:pt idx="1983">
                  <c:v>44550</c:v>
                </c:pt>
                <c:pt idx="1984">
                  <c:v>44551</c:v>
                </c:pt>
                <c:pt idx="1985">
                  <c:v>44552</c:v>
                </c:pt>
                <c:pt idx="1986">
                  <c:v>44553</c:v>
                </c:pt>
                <c:pt idx="1987">
                  <c:v>44554</c:v>
                </c:pt>
                <c:pt idx="1988">
                  <c:v>44555</c:v>
                </c:pt>
                <c:pt idx="1989">
                  <c:v>44556</c:v>
                </c:pt>
                <c:pt idx="1990">
                  <c:v>44557</c:v>
                </c:pt>
                <c:pt idx="1991">
                  <c:v>44558</c:v>
                </c:pt>
                <c:pt idx="1992">
                  <c:v>44559</c:v>
                </c:pt>
                <c:pt idx="1993">
                  <c:v>44560</c:v>
                </c:pt>
                <c:pt idx="1994">
                  <c:v>44561</c:v>
                </c:pt>
                <c:pt idx="1995">
                  <c:v>44562</c:v>
                </c:pt>
                <c:pt idx="1996">
                  <c:v>44563</c:v>
                </c:pt>
                <c:pt idx="1997">
                  <c:v>44564</c:v>
                </c:pt>
                <c:pt idx="1998">
                  <c:v>44565</c:v>
                </c:pt>
                <c:pt idx="1999">
                  <c:v>44566</c:v>
                </c:pt>
                <c:pt idx="2000">
                  <c:v>44567</c:v>
                </c:pt>
                <c:pt idx="2001">
                  <c:v>44568</c:v>
                </c:pt>
                <c:pt idx="2002">
                  <c:v>44569</c:v>
                </c:pt>
                <c:pt idx="2003">
                  <c:v>44570</c:v>
                </c:pt>
                <c:pt idx="2004">
                  <c:v>44571</c:v>
                </c:pt>
                <c:pt idx="2005">
                  <c:v>44572</c:v>
                </c:pt>
                <c:pt idx="2006">
                  <c:v>44573</c:v>
                </c:pt>
                <c:pt idx="2007">
                  <c:v>44574</c:v>
                </c:pt>
                <c:pt idx="2008">
                  <c:v>44575</c:v>
                </c:pt>
                <c:pt idx="2009">
                  <c:v>44576</c:v>
                </c:pt>
                <c:pt idx="2010">
                  <c:v>44577</c:v>
                </c:pt>
                <c:pt idx="2011">
                  <c:v>44578</c:v>
                </c:pt>
                <c:pt idx="2012">
                  <c:v>44579</c:v>
                </c:pt>
                <c:pt idx="2013">
                  <c:v>44580</c:v>
                </c:pt>
                <c:pt idx="2014">
                  <c:v>44581</c:v>
                </c:pt>
                <c:pt idx="2015">
                  <c:v>44582</c:v>
                </c:pt>
                <c:pt idx="2016">
                  <c:v>44583</c:v>
                </c:pt>
                <c:pt idx="2017">
                  <c:v>44584</c:v>
                </c:pt>
                <c:pt idx="2018">
                  <c:v>44585</c:v>
                </c:pt>
                <c:pt idx="2019">
                  <c:v>44586</c:v>
                </c:pt>
                <c:pt idx="2020">
                  <c:v>44587</c:v>
                </c:pt>
                <c:pt idx="2021">
                  <c:v>44588</c:v>
                </c:pt>
                <c:pt idx="2022">
                  <c:v>44589</c:v>
                </c:pt>
                <c:pt idx="2023">
                  <c:v>44590</c:v>
                </c:pt>
                <c:pt idx="2024">
                  <c:v>44591</c:v>
                </c:pt>
                <c:pt idx="2025">
                  <c:v>44592</c:v>
                </c:pt>
                <c:pt idx="2026">
                  <c:v>44593</c:v>
                </c:pt>
                <c:pt idx="2027">
                  <c:v>44594</c:v>
                </c:pt>
                <c:pt idx="2028">
                  <c:v>44595</c:v>
                </c:pt>
                <c:pt idx="2029">
                  <c:v>44596</c:v>
                </c:pt>
                <c:pt idx="2030">
                  <c:v>44597</c:v>
                </c:pt>
                <c:pt idx="2031">
                  <c:v>44598</c:v>
                </c:pt>
                <c:pt idx="2032">
                  <c:v>44599</c:v>
                </c:pt>
                <c:pt idx="2033">
                  <c:v>44600</c:v>
                </c:pt>
                <c:pt idx="2034">
                  <c:v>44601</c:v>
                </c:pt>
                <c:pt idx="2035">
                  <c:v>44602</c:v>
                </c:pt>
                <c:pt idx="2036">
                  <c:v>44603</c:v>
                </c:pt>
                <c:pt idx="2037">
                  <c:v>44604</c:v>
                </c:pt>
                <c:pt idx="2038">
                  <c:v>44605</c:v>
                </c:pt>
                <c:pt idx="2039">
                  <c:v>44606</c:v>
                </c:pt>
                <c:pt idx="2040">
                  <c:v>44607</c:v>
                </c:pt>
                <c:pt idx="2041">
                  <c:v>44608</c:v>
                </c:pt>
                <c:pt idx="2042">
                  <c:v>44609</c:v>
                </c:pt>
                <c:pt idx="2043">
                  <c:v>44610</c:v>
                </c:pt>
                <c:pt idx="2044">
                  <c:v>44611</c:v>
                </c:pt>
                <c:pt idx="2045">
                  <c:v>44612</c:v>
                </c:pt>
                <c:pt idx="2046">
                  <c:v>44613</c:v>
                </c:pt>
                <c:pt idx="2047">
                  <c:v>44614</c:v>
                </c:pt>
                <c:pt idx="2048">
                  <c:v>44615</c:v>
                </c:pt>
                <c:pt idx="2049">
                  <c:v>44616</c:v>
                </c:pt>
                <c:pt idx="2050">
                  <c:v>44617</c:v>
                </c:pt>
                <c:pt idx="2051">
                  <c:v>44618</c:v>
                </c:pt>
                <c:pt idx="2052">
                  <c:v>44619</c:v>
                </c:pt>
                <c:pt idx="2053">
                  <c:v>44620</c:v>
                </c:pt>
                <c:pt idx="2054">
                  <c:v>44621</c:v>
                </c:pt>
                <c:pt idx="2055">
                  <c:v>44622</c:v>
                </c:pt>
                <c:pt idx="2056">
                  <c:v>44623</c:v>
                </c:pt>
                <c:pt idx="2057">
                  <c:v>44624</c:v>
                </c:pt>
                <c:pt idx="2058">
                  <c:v>44625</c:v>
                </c:pt>
                <c:pt idx="2059">
                  <c:v>44626</c:v>
                </c:pt>
                <c:pt idx="2060">
                  <c:v>44627</c:v>
                </c:pt>
                <c:pt idx="2061">
                  <c:v>44628</c:v>
                </c:pt>
                <c:pt idx="2062">
                  <c:v>44629</c:v>
                </c:pt>
                <c:pt idx="2063">
                  <c:v>44630</c:v>
                </c:pt>
                <c:pt idx="2064">
                  <c:v>44631</c:v>
                </c:pt>
                <c:pt idx="2065">
                  <c:v>44632</c:v>
                </c:pt>
                <c:pt idx="2066">
                  <c:v>44633</c:v>
                </c:pt>
                <c:pt idx="2067">
                  <c:v>44634</c:v>
                </c:pt>
                <c:pt idx="2068">
                  <c:v>44635</c:v>
                </c:pt>
                <c:pt idx="2069">
                  <c:v>44636</c:v>
                </c:pt>
                <c:pt idx="2070">
                  <c:v>44637</c:v>
                </c:pt>
                <c:pt idx="2071">
                  <c:v>44638</c:v>
                </c:pt>
                <c:pt idx="2072">
                  <c:v>44639</c:v>
                </c:pt>
                <c:pt idx="2073">
                  <c:v>44640</c:v>
                </c:pt>
                <c:pt idx="2074">
                  <c:v>44641</c:v>
                </c:pt>
                <c:pt idx="2075">
                  <c:v>44642</c:v>
                </c:pt>
                <c:pt idx="2076">
                  <c:v>44643</c:v>
                </c:pt>
                <c:pt idx="2077">
                  <c:v>44644</c:v>
                </c:pt>
                <c:pt idx="2078">
                  <c:v>44645</c:v>
                </c:pt>
                <c:pt idx="2079">
                  <c:v>44646</c:v>
                </c:pt>
                <c:pt idx="2080">
                  <c:v>44647</c:v>
                </c:pt>
                <c:pt idx="2081">
                  <c:v>44648</c:v>
                </c:pt>
                <c:pt idx="2082">
                  <c:v>44649</c:v>
                </c:pt>
                <c:pt idx="2083">
                  <c:v>44650</c:v>
                </c:pt>
                <c:pt idx="2084">
                  <c:v>44651</c:v>
                </c:pt>
                <c:pt idx="2085">
                  <c:v>44652</c:v>
                </c:pt>
                <c:pt idx="2086">
                  <c:v>44653</c:v>
                </c:pt>
                <c:pt idx="2087">
                  <c:v>44654</c:v>
                </c:pt>
                <c:pt idx="2088">
                  <c:v>44655</c:v>
                </c:pt>
                <c:pt idx="2089">
                  <c:v>44656</c:v>
                </c:pt>
                <c:pt idx="2090">
                  <c:v>44657</c:v>
                </c:pt>
                <c:pt idx="2091">
                  <c:v>44658</c:v>
                </c:pt>
                <c:pt idx="2092">
                  <c:v>44659</c:v>
                </c:pt>
                <c:pt idx="2093">
                  <c:v>44660</c:v>
                </c:pt>
                <c:pt idx="2094">
                  <c:v>44661</c:v>
                </c:pt>
                <c:pt idx="2095">
                  <c:v>44662</c:v>
                </c:pt>
                <c:pt idx="2096">
                  <c:v>44663</c:v>
                </c:pt>
                <c:pt idx="2097">
                  <c:v>44664</c:v>
                </c:pt>
                <c:pt idx="2098">
                  <c:v>44665</c:v>
                </c:pt>
                <c:pt idx="2099">
                  <c:v>44666</c:v>
                </c:pt>
                <c:pt idx="2100">
                  <c:v>44667</c:v>
                </c:pt>
                <c:pt idx="2101">
                  <c:v>44668</c:v>
                </c:pt>
                <c:pt idx="2102">
                  <c:v>44669</c:v>
                </c:pt>
                <c:pt idx="2103">
                  <c:v>44670</c:v>
                </c:pt>
                <c:pt idx="2104">
                  <c:v>44671</c:v>
                </c:pt>
                <c:pt idx="2105">
                  <c:v>44672</c:v>
                </c:pt>
                <c:pt idx="2106">
                  <c:v>44673</c:v>
                </c:pt>
                <c:pt idx="2107">
                  <c:v>44674</c:v>
                </c:pt>
                <c:pt idx="2108">
                  <c:v>44675</c:v>
                </c:pt>
                <c:pt idx="2109">
                  <c:v>44676</c:v>
                </c:pt>
                <c:pt idx="2110">
                  <c:v>44677</c:v>
                </c:pt>
                <c:pt idx="2111">
                  <c:v>44678</c:v>
                </c:pt>
                <c:pt idx="2112">
                  <c:v>44679</c:v>
                </c:pt>
                <c:pt idx="2113">
                  <c:v>44680</c:v>
                </c:pt>
                <c:pt idx="2114">
                  <c:v>44681</c:v>
                </c:pt>
                <c:pt idx="2115">
                  <c:v>44682</c:v>
                </c:pt>
                <c:pt idx="2116">
                  <c:v>44683</c:v>
                </c:pt>
                <c:pt idx="2117">
                  <c:v>44684</c:v>
                </c:pt>
                <c:pt idx="2118">
                  <c:v>44685</c:v>
                </c:pt>
                <c:pt idx="2119">
                  <c:v>44686</c:v>
                </c:pt>
                <c:pt idx="2120">
                  <c:v>44687</c:v>
                </c:pt>
                <c:pt idx="2121">
                  <c:v>44688</c:v>
                </c:pt>
                <c:pt idx="2122">
                  <c:v>44689</c:v>
                </c:pt>
                <c:pt idx="2123">
                  <c:v>44690</c:v>
                </c:pt>
                <c:pt idx="2124">
                  <c:v>44691</c:v>
                </c:pt>
                <c:pt idx="2125">
                  <c:v>44692</c:v>
                </c:pt>
                <c:pt idx="2126">
                  <c:v>44693</c:v>
                </c:pt>
                <c:pt idx="2127">
                  <c:v>44694</c:v>
                </c:pt>
                <c:pt idx="2128">
                  <c:v>44695</c:v>
                </c:pt>
                <c:pt idx="2129">
                  <c:v>44696</c:v>
                </c:pt>
                <c:pt idx="2130">
                  <c:v>44697</c:v>
                </c:pt>
                <c:pt idx="2131">
                  <c:v>44698</c:v>
                </c:pt>
                <c:pt idx="2132">
                  <c:v>44699</c:v>
                </c:pt>
                <c:pt idx="2133">
                  <c:v>44700</c:v>
                </c:pt>
                <c:pt idx="2134">
                  <c:v>44701</c:v>
                </c:pt>
                <c:pt idx="2135">
                  <c:v>44702</c:v>
                </c:pt>
                <c:pt idx="2136">
                  <c:v>44703</c:v>
                </c:pt>
                <c:pt idx="2137">
                  <c:v>44704</c:v>
                </c:pt>
                <c:pt idx="2138">
                  <c:v>44705</c:v>
                </c:pt>
              </c:numCache>
            </c:numRef>
          </c:cat>
          <c:val>
            <c:numRef>
              <c:f>Sheet1!$B$2:$B$2140</c:f>
              <c:numCache>
                <c:formatCode>General</c:formatCode>
                <c:ptCount val="2139"/>
                <c:pt idx="609">
                  <c:v>5274</c:v>
                </c:pt>
                <c:pt idx="610">
                  <c:v>1637</c:v>
                </c:pt>
                <c:pt idx="611">
                  <c:v>1541</c:v>
                </c:pt>
                <c:pt idx="612">
                  <c:v>982</c:v>
                </c:pt>
                <c:pt idx="613">
                  <c:v>449</c:v>
                </c:pt>
                <c:pt idx="614">
                  <c:v>4662</c:v>
                </c:pt>
                <c:pt idx="615">
                  <c:v>1181</c:v>
                </c:pt>
                <c:pt idx="616">
                  <c:v>2722</c:v>
                </c:pt>
                <c:pt idx="617">
                  <c:v>768</c:v>
                </c:pt>
                <c:pt idx="618">
                  <c:v>792</c:v>
                </c:pt>
                <c:pt idx="619">
                  <c:v>3300</c:v>
                </c:pt>
                <c:pt idx="620">
                  <c:v>2150</c:v>
                </c:pt>
                <c:pt idx="621">
                  <c:v>1445</c:v>
                </c:pt>
                <c:pt idx="622">
                  <c:v>3141</c:v>
                </c:pt>
                <c:pt idx="623">
                  <c:v>4230</c:v>
                </c:pt>
                <c:pt idx="624">
                  <c:v>2575</c:v>
                </c:pt>
                <c:pt idx="625">
                  <c:v>1359</c:v>
                </c:pt>
                <c:pt idx="626">
                  <c:v>1108</c:v>
                </c:pt>
                <c:pt idx="627">
                  <c:v>1100</c:v>
                </c:pt>
                <c:pt idx="628">
                  <c:v>628</c:v>
                </c:pt>
                <c:pt idx="629">
                  <c:v>729</c:v>
                </c:pt>
                <c:pt idx="630">
                  <c:v>629</c:v>
                </c:pt>
                <c:pt idx="631">
                  <c:v>1176</c:v>
                </c:pt>
                <c:pt idx="632">
                  <c:v>1467</c:v>
                </c:pt>
                <c:pt idx="633">
                  <c:v>867</c:v>
                </c:pt>
                <c:pt idx="634">
                  <c:v>2150</c:v>
                </c:pt>
                <c:pt idx="635">
                  <c:v>1164</c:v>
                </c:pt>
                <c:pt idx="636">
                  <c:v>1526</c:v>
                </c:pt>
                <c:pt idx="637">
                  <c:v>1042</c:v>
                </c:pt>
                <c:pt idx="638">
                  <c:v>656</c:v>
                </c:pt>
                <c:pt idx="639">
                  <c:v>1105</c:v>
                </c:pt>
                <c:pt idx="640">
                  <c:v>906</c:v>
                </c:pt>
                <c:pt idx="641">
                  <c:v>2897</c:v>
                </c:pt>
                <c:pt idx="642">
                  <c:v>1806</c:v>
                </c:pt>
                <c:pt idx="643">
                  <c:v>4979</c:v>
                </c:pt>
                <c:pt idx="644">
                  <c:v>7566</c:v>
                </c:pt>
                <c:pt idx="645">
                  <c:v>7439</c:v>
                </c:pt>
                <c:pt idx="646">
                  <c:v>6798</c:v>
                </c:pt>
                <c:pt idx="647">
                  <c:v>6445</c:v>
                </c:pt>
                <c:pt idx="648">
                  <c:v>5914</c:v>
                </c:pt>
                <c:pt idx="649">
                  <c:v>5784</c:v>
                </c:pt>
                <c:pt idx="650">
                  <c:v>5784</c:v>
                </c:pt>
                <c:pt idx="651">
                  <c:v>5416</c:v>
                </c:pt>
                <c:pt idx="652">
                  <c:v>5661</c:v>
                </c:pt>
                <c:pt idx="653">
                  <c:v>5974</c:v>
                </c:pt>
                <c:pt idx="654">
                  <c:v>6421</c:v>
                </c:pt>
                <c:pt idx="655">
                  <c:v>5663</c:v>
                </c:pt>
                <c:pt idx="656">
                  <c:v>4752</c:v>
                </c:pt>
                <c:pt idx="657">
                  <c:v>6843</c:v>
                </c:pt>
                <c:pt idx="658">
                  <c:v>6604</c:v>
                </c:pt>
                <c:pt idx="659">
                  <c:v>6322</c:v>
                </c:pt>
                <c:pt idx="660">
                  <c:v>8580</c:v>
                </c:pt>
                <c:pt idx="661">
                  <c:v>5143</c:v>
                </c:pt>
                <c:pt idx="662">
                  <c:v>4292</c:v>
                </c:pt>
                <c:pt idx="663">
                  <c:v>3930</c:v>
                </c:pt>
                <c:pt idx="664">
                  <c:v>6299</c:v>
                </c:pt>
                <c:pt idx="665">
                  <c:v>5868</c:v>
                </c:pt>
                <c:pt idx="666">
                  <c:v>5710</c:v>
                </c:pt>
                <c:pt idx="667">
                  <c:v>7137</c:v>
                </c:pt>
                <c:pt idx="668">
                  <c:v>6922</c:v>
                </c:pt>
                <c:pt idx="669">
                  <c:v>4989</c:v>
                </c:pt>
                <c:pt idx="670">
                  <c:v>5215</c:v>
                </c:pt>
                <c:pt idx="671">
                  <c:v>5712</c:v>
                </c:pt>
                <c:pt idx="672">
                  <c:v>6685</c:v>
                </c:pt>
                <c:pt idx="673">
                  <c:v>2263</c:v>
                </c:pt>
                <c:pt idx="674">
                  <c:v>2725</c:v>
                </c:pt>
                <c:pt idx="675">
                  <c:v>3958</c:v>
                </c:pt>
                <c:pt idx="676">
                  <c:v>3343</c:v>
                </c:pt>
                <c:pt idx="677">
                  <c:v>6501</c:v>
                </c:pt>
                <c:pt idx="678">
                  <c:v>6697</c:v>
                </c:pt>
                <c:pt idx="679">
                  <c:v>3115</c:v>
                </c:pt>
                <c:pt idx="680">
                  <c:v>2443</c:v>
                </c:pt>
                <c:pt idx="681">
                  <c:v>2159</c:v>
                </c:pt>
                <c:pt idx="682">
                  <c:v>3092</c:v>
                </c:pt>
                <c:pt idx="683">
                  <c:v>1307</c:v>
                </c:pt>
                <c:pt idx="684">
                  <c:v>1517</c:v>
                </c:pt>
                <c:pt idx="685">
                  <c:v>1739</c:v>
                </c:pt>
                <c:pt idx="686">
                  <c:v>4597</c:v>
                </c:pt>
                <c:pt idx="687">
                  <c:v>6486</c:v>
                </c:pt>
                <c:pt idx="688">
                  <c:v>4816</c:v>
                </c:pt>
                <c:pt idx="689">
                  <c:v>2235</c:v>
                </c:pt>
                <c:pt idx="690">
                  <c:v>3114</c:v>
                </c:pt>
                <c:pt idx="691">
                  <c:v>3611</c:v>
                </c:pt>
                <c:pt idx="692">
                  <c:v>4444</c:v>
                </c:pt>
                <c:pt idx="693">
                  <c:v>3953</c:v>
                </c:pt>
                <c:pt idx="694">
                  <c:v>6136</c:v>
                </c:pt>
                <c:pt idx="695">
                  <c:v>8772</c:v>
                </c:pt>
                <c:pt idx="696">
                  <c:v>1608</c:v>
                </c:pt>
                <c:pt idx="697">
                  <c:v>1385</c:v>
                </c:pt>
                <c:pt idx="698">
                  <c:v>2069</c:v>
                </c:pt>
                <c:pt idx="699">
                  <c:v>1500</c:v>
                </c:pt>
                <c:pt idx="700">
                  <c:v>1196</c:v>
                </c:pt>
                <c:pt idx="701">
                  <c:v>761</c:v>
                </c:pt>
                <c:pt idx="702">
                  <c:v>1000</c:v>
                </c:pt>
                <c:pt idx="703">
                  <c:v>1056</c:v>
                </c:pt>
                <c:pt idx="704">
                  <c:v>1446</c:v>
                </c:pt>
                <c:pt idx="705">
                  <c:v>6317</c:v>
                </c:pt>
                <c:pt idx="706">
                  <c:v>1623</c:v>
                </c:pt>
                <c:pt idx="707">
                  <c:v>1203</c:v>
                </c:pt>
                <c:pt idx="708">
                  <c:v>1683</c:v>
                </c:pt>
                <c:pt idx="709">
                  <c:v>1499</c:v>
                </c:pt>
                <c:pt idx="710">
                  <c:v>1092</c:v>
                </c:pt>
                <c:pt idx="711">
                  <c:v>3577</c:v>
                </c:pt>
                <c:pt idx="712">
                  <c:v>1749</c:v>
                </c:pt>
                <c:pt idx="713">
                  <c:v>2665</c:v>
                </c:pt>
                <c:pt idx="714">
                  <c:v>1746</c:v>
                </c:pt>
                <c:pt idx="715">
                  <c:v>2808</c:v>
                </c:pt>
                <c:pt idx="716">
                  <c:v>5107</c:v>
                </c:pt>
                <c:pt idx="717">
                  <c:v>3691</c:v>
                </c:pt>
                <c:pt idx="718">
                  <c:v>4777</c:v>
                </c:pt>
                <c:pt idx="719">
                  <c:v>5710</c:v>
                </c:pt>
                <c:pt idx="720">
                  <c:v>3187</c:v>
                </c:pt>
                <c:pt idx="721">
                  <c:v>4152</c:v>
                </c:pt>
                <c:pt idx="722">
                  <c:v>2323</c:v>
                </c:pt>
                <c:pt idx="723">
                  <c:v>17797</c:v>
                </c:pt>
                <c:pt idx="724">
                  <c:v>25366</c:v>
                </c:pt>
                <c:pt idx="725">
                  <c:v>26004</c:v>
                </c:pt>
                <c:pt idx="726">
                  <c:v>20809</c:v>
                </c:pt>
                <c:pt idx="727">
                  <c:v>18487</c:v>
                </c:pt>
                <c:pt idx="728">
                  <c:v>21929</c:v>
                </c:pt>
                <c:pt idx="729">
                  <c:v>18698</c:v>
                </c:pt>
                <c:pt idx="730">
                  <c:v>18402</c:v>
                </c:pt>
                <c:pt idx="731">
                  <c:v>16500</c:v>
                </c:pt>
                <c:pt idx="732">
                  <c:v>18723</c:v>
                </c:pt>
                <c:pt idx="733">
                  <c:v>19206</c:v>
                </c:pt>
                <c:pt idx="734">
                  <c:v>21909</c:v>
                </c:pt>
                <c:pt idx="735">
                  <c:v>20640</c:v>
                </c:pt>
                <c:pt idx="736">
                  <c:v>17744</c:v>
                </c:pt>
                <c:pt idx="737">
                  <c:v>17120</c:v>
                </c:pt>
                <c:pt idx="738">
                  <c:v>19991</c:v>
                </c:pt>
                <c:pt idx="739">
                  <c:v>15954</c:v>
                </c:pt>
                <c:pt idx="740">
                  <c:v>17996</c:v>
                </c:pt>
                <c:pt idx="741">
                  <c:v>17570</c:v>
                </c:pt>
                <c:pt idx="742">
                  <c:v>16087</c:v>
                </c:pt>
                <c:pt idx="743">
                  <c:v>17873</c:v>
                </c:pt>
                <c:pt idx="744">
                  <c:v>6671</c:v>
                </c:pt>
                <c:pt idx="745">
                  <c:v>16220</c:v>
                </c:pt>
                <c:pt idx="746">
                  <c:v>19659</c:v>
                </c:pt>
                <c:pt idx="747">
                  <c:v>17065</c:v>
                </c:pt>
                <c:pt idx="748">
                  <c:v>15939</c:v>
                </c:pt>
                <c:pt idx="749">
                  <c:v>19185</c:v>
                </c:pt>
                <c:pt idx="750">
                  <c:v>19655</c:v>
                </c:pt>
                <c:pt idx="751">
                  <c:v>19352</c:v>
                </c:pt>
                <c:pt idx="752">
                  <c:v>21334</c:v>
                </c:pt>
                <c:pt idx="753">
                  <c:v>24096</c:v>
                </c:pt>
                <c:pt idx="754">
                  <c:v>4310</c:v>
                </c:pt>
                <c:pt idx="755">
                  <c:v>8263</c:v>
                </c:pt>
                <c:pt idx="756">
                  <c:v>8460</c:v>
                </c:pt>
                <c:pt idx="757">
                  <c:v>8566</c:v>
                </c:pt>
                <c:pt idx="758">
                  <c:v>10254</c:v>
                </c:pt>
                <c:pt idx="759">
                  <c:v>9115</c:v>
                </c:pt>
                <c:pt idx="760">
                  <c:v>17388</c:v>
                </c:pt>
                <c:pt idx="761">
                  <c:v>11496</c:v>
                </c:pt>
                <c:pt idx="762">
                  <c:v>12653</c:v>
                </c:pt>
                <c:pt idx="763">
                  <c:v>9413</c:v>
                </c:pt>
                <c:pt idx="764">
                  <c:v>8183</c:v>
                </c:pt>
                <c:pt idx="765">
                  <c:v>7249</c:v>
                </c:pt>
                <c:pt idx="766">
                  <c:v>6881</c:v>
                </c:pt>
                <c:pt idx="767">
                  <c:v>5906</c:v>
                </c:pt>
                <c:pt idx="768">
                  <c:v>5710</c:v>
                </c:pt>
                <c:pt idx="769">
                  <c:v>5501</c:v>
                </c:pt>
                <c:pt idx="770">
                  <c:v>5329</c:v>
                </c:pt>
                <c:pt idx="771">
                  <c:v>6252</c:v>
                </c:pt>
                <c:pt idx="772">
                  <c:v>5852</c:v>
                </c:pt>
                <c:pt idx="773">
                  <c:v>5679</c:v>
                </c:pt>
                <c:pt idx="774">
                  <c:v>6379</c:v>
                </c:pt>
                <c:pt idx="775">
                  <c:v>5618</c:v>
                </c:pt>
                <c:pt idx="776">
                  <c:v>1825</c:v>
                </c:pt>
                <c:pt idx="777">
                  <c:v>2707</c:v>
                </c:pt>
                <c:pt idx="778">
                  <c:v>2974</c:v>
                </c:pt>
                <c:pt idx="779">
                  <c:v>1508</c:v>
                </c:pt>
                <c:pt idx="780">
                  <c:v>1170</c:v>
                </c:pt>
                <c:pt idx="781">
                  <c:v>956</c:v>
                </c:pt>
                <c:pt idx="782">
                  <c:v>1852</c:v>
                </c:pt>
                <c:pt idx="783">
                  <c:v>908</c:v>
                </c:pt>
                <c:pt idx="784">
                  <c:v>828</c:v>
                </c:pt>
                <c:pt idx="785">
                  <c:v>1079</c:v>
                </c:pt>
                <c:pt idx="786">
                  <c:v>1065</c:v>
                </c:pt>
                <c:pt idx="787">
                  <c:v>1330</c:v>
                </c:pt>
                <c:pt idx="788">
                  <c:v>1234</c:v>
                </c:pt>
                <c:pt idx="789">
                  <c:v>1089</c:v>
                </c:pt>
                <c:pt idx="790">
                  <c:v>1051</c:v>
                </c:pt>
                <c:pt idx="791">
                  <c:v>1060</c:v>
                </c:pt>
                <c:pt idx="792">
                  <c:v>794</c:v>
                </c:pt>
                <c:pt idx="793">
                  <c:v>768</c:v>
                </c:pt>
                <c:pt idx="794">
                  <c:v>1148</c:v>
                </c:pt>
                <c:pt idx="795">
                  <c:v>853</c:v>
                </c:pt>
                <c:pt idx="796">
                  <c:v>972</c:v>
                </c:pt>
                <c:pt idx="797">
                  <c:v>661</c:v>
                </c:pt>
                <c:pt idx="798">
                  <c:v>1031</c:v>
                </c:pt>
                <c:pt idx="799">
                  <c:v>1371</c:v>
                </c:pt>
                <c:pt idx="800">
                  <c:v>1049</c:v>
                </c:pt>
                <c:pt idx="801">
                  <c:v>1215</c:v>
                </c:pt>
                <c:pt idx="802">
                  <c:v>654</c:v>
                </c:pt>
                <c:pt idx="803">
                  <c:v>854</c:v>
                </c:pt>
                <c:pt idx="804">
                  <c:v>962</c:v>
                </c:pt>
                <c:pt idx="805">
                  <c:v>2750</c:v>
                </c:pt>
                <c:pt idx="806">
                  <c:v>1663</c:v>
                </c:pt>
                <c:pt idx="807">
                  <c:v>1018</c:v>
                </c:pt>
                <c:pt idx="808">
                  <c:v>1383</c:v>
                </c:pt>
                <c:pt idx="809">
                  <c:v>1053</c:v>
                </c:pt>
                <c:pt idx="810">
                  <c:v>1096</c:v>
                </c:pt>
                <c:pt idx="811">
                  <c:v>1071</c:v>
                </c:pt>
                <c:pt idx="812">
                  <c:v>1045</c:v>
                </c:pt>
                <c:pt idx="813">
                  <c:v>1414</c:v>
                </c:pt>
                <c:pt idx="814">
                  <c:v>1060</c:v>
                </c:pt>
                <c:pt idx="815">
                  <c:v>725</c:v>
                </c:pt>
                <c:pt idx="816">
                  <c:v>1022</c:v>
                </c:pt>
                <c:pt idx="817">
                  <c:v>968</c:v>
                </c:pt>
                <c:pt idx="818">
                  <c:v>432</c:v>
                </c:pt>
                <c:pt idx="819">
                  <c:v>1007</c:v>
                </c:pt>
                <c:pt idx="820">
                  <c:v>1502</c:v>
                </c:pt>
                <c:pt idx="821">
                  <c:v>1129</c:v>
                </c:pt>
                <c:pt idx="822">
                  <c:v>651</c:v>
                </c:pt>
                <c:pt idx="823">
                  <c:v>433</c:v>
                </c:pt>
                <c:pt idx="824">
                  <c:v>630</c:v>
                </c:pt>
                <c:pt idx="825">
                  <c:v>985</c:v>
                </c:pt>
                <c:pt idx="826">
                  <c:v>1515</c:v>
                </c:pt>
                <c:pt idx="827">
                  <c:v>1343</c:v>
                </c:pt>
                <c:pt idx="828">
                  <c:v>920</c:v>
                </c:pt>
                <c:pt idx="829">
                  <c:v>894</c:v>
                </c:pt>
                <c:pt idx="830">
                  <c:v>2703</c:v>
                </c:pt>
                <c:pt idx="831">
                  <c:v>3460</c:v>
                </c:pt>
                <c:pt idx="832">
                  <c:v>4011</c:v>
                </c:pt>
                <c:pt idx="833">
                  <c:v>3868</c:v>
                </c:pt>
                <c:pt idx="834">
                  <c:v>4258</c:v>
                </c:pt>
                <c:pt idx="835">
                  <c:v>4047</c:v>
                </c:pt>
                <c:pt idx="836">
                  <c:v>3131</c:v>
                </c:pt>
                <c:pt idx="837">
                  <c:v>4736</c:v>
                </c:pt>
                <c:pt idx="838">
                  <c:v>3981</c:v>
                </c:pt>
                <c:pt idx="839">
                  <c:v>3470</c:v>
                </c:pt>
                <c:pt idx="840">
                  <c:v>4348</c:v>
                </c:pt>
                <c:pt idx="841">
                  <c:v>4664</c:v>
                </c:pt>
                <c:pt idx="842">
                  <c:v>4333</c:v>
                </c:pt>
                <c:pt idx="843">
                  <c:v>5545</c:v>
                </c:pt>
                <c:pt idx="844">
                  <c:v>8921</c:v>
                </c:pt>
                <c:pt idx="845">
                  <c:v>6892</c:v>
                </c:pt>
                <c:pt idx="846">
                  <c:v>6985</c:v>
                </c:pt>
                <c:pt idx="847">
                  <c:v>6151</c:v>
                </c:pt>
                <c:pt idx="848">
                  <c:v>5666</c:v>
                </c:pt>
                <c:pt idx="849">
                  <c:v>4968</c:v>
                </c:pt>
                <c:pt idx="850">
                  <c:v>3901</c:v>
                </c:pt>
                <c:pt idx="851">
                  <c:v>3475</c:v>
                </c:pt>
                <c:pt idx="852">
                  <c:v>3242</c:v>
                </c:pt>
                <c:pt idx="853">
                  <c:v>5627</c:v>
                </c:pt>
                <c:pt idx="854">
                  <c:v>3945</c:v>
                </c:pt>
                <c:pt idx="855">
                  <c:v>3445</c:v>
                </c:pt>
                <c:pt idx="856">
                  <c:v>6561</c:v>
                </c:pt>
                <c:pt idx="857">
                  <c:v>5240</c:v>
                </c:pt>
                <c:pt idx="858">
                  <c:v>5252</c:v>
                </c:pt>
                <c:pt idx="859">
                  <c:v>3712</c:v>
                </c:pt>
                <c:pt idx="860">
                  <c:v>3175</c:v>
                </c:pt>
                <c:pt idx="861">
                  <c:v>1821</c:v>
                </c:pt>
                <c:pt idx="862">
                  <c:v>1460</c:v>
                </c:pt>
                <c:pt idx="863">
                  <c:v>1295</c:v>
                </c:pt>
                <c:pt idx="864">
                  <c:v>1270</c:v>
                </c:pt>
                <c:pt idx="865">
                  <c:v>1438</c:v>
                </c:pt>
                <c:pt idx="866">
                  <c:v>1101</c:v>
                </c:pt>
                <c:pt idx="867">
                  <c:v>1777</c:v>
                </c:pt>
                <c:pt idx="868">
                  <c:v>1788</c:v>
                </c:pt>
                <c:pt idx="869">
                  <c:v>1510</c:v>
                </c:pt>
                <c:pt idx="870">
                  <c:v>2606</c:v>
                </c:pt>
                <c:pt idx="871">
                  <c:v>1162</c:v>
                </c:pt>
                <c:pt idx="872">
                  <c:v>927</c:v>
                </c:pt>
                <c:pt idx="873">
                  <c:v>1386</c:v>
                </c:pt>
                <c:pt idx="874">
                  <c:v>1680</c:v>
                </c:pt>
                <c:pt idx="875">
                  <c:v>1206</c:v>
                </c:pt>
                <c:pt idx="876">
                  <c:v>1311</c:v>
                </c:pt>
                <c:pt idx="877">
                  <c:v>1563</c:v>
                </c:pt>
                <c:pt idx="878">
                  <c:v>1588</c:v>
                </c:pt>
                <c:pt idx="879">
                  <c:v>1864</c:v>
                </c:pt>
                <c:pt idx="880">
                  <c:v>3368</c:v>
                </c:pt>
                <c:pt idx="881">
                  <c:v>2784</c:v>
                </c:pt>
                <c:pt idx="882">
                  <c:v>2184</c:v>
                </c:pt>
                <c:pt idx="883">
                  <c:v>2472</c:v>
                </c:pt>
                <c:pt idx="884">
                  <c:v>1066</c:v>
                </c:pt>
                <c:pt idx="885">
                  <c:v>2071</c:v>
                </c:pt>
                <c:pt idx="886">
                  <c:v>1896</c:v>
                </c:pt>
                <c:pt idx="887">
                  <c:v>2116</c:v>
                </c:pt>
                <c:pt idx="888">
                  <c:v>1437</c:v>
                </c:pt>
                <c:pt idx="889">
                  <c:v>2392</c:v>
                </c:pt>
                <c:pt idx="890">
                  <c:v>994</c:v>
                </c:pt>
                <c:pt idx="891">
                  <c:v>2765</c:v>
                </c:pt>
                <c:pt idx="892">
                  <c:v>2971</c:v>
                </c:pt>
                <c:pt idx="893">
                  <c:v>2533</c:v>
                </c:pt>
                <c:pt idx="894">
                  <c:v>2264</c:v>
                </c:pt>
                <c:pt idx="895">
                  <c:v>2253</c:v>
                </c:pt>
                <c:pt idx="896">
                  <c:v>1438</c:v>
                </c:pt>
                <c:pt idx="897">
                  <c:v>1476</c:v>
                </c:pt>
                <c:pt idx="898">
                  <c:v>6309</c:v>
                </c:pt>
                <c:pt idx="899">
                  <c:v>2703</c:v>
                </c:pt>
                <c:pt idx="900">
                  <c:v>2475</c:v>
                </c:pt>
                <c:pt idx="901">
                  <c:v>1442</c:v>
                </c:pt>
                <c:pt idx="902">
                  <c:v>1036</c:v>
                </c:pt>
                <c:pt idx="903">
                  <c:v>1468</c:v>
                </c:pt>
                <c:pt idx="904">
                  <c:v>1543</c:v>
                </c:pt>
                <c:pt idx="905">
                  <c:v>2559</c:v>
                </c:pt>
                <c:pt idx="906">
                  <c:v>2036</c:v>
                </c:pt>
                <c:pt idx="907">
                  <c:v>1364</c:v>
                </c:pt>
                <c:pt idx="908">
                  <c:v>2807</c:v>
                </c:pt>
                <c:pt idx="909">
                  <c:v>1672</c:v>
                </c:pt>
                <c:pt idx="910">
                  <c:v>2290</c:v>
                </c:pt>
                <c:pt idx="911">
                  <c:v>1858</c:v>
                </c:pt>
                <c:pt idx="912">
                  <c:v>2157</c:v>
                </c:pt>
                <c:pt idx="913">
                  <c:v>860</c:v>
                </c:pt>
                <c:pt idx="914">
                  <c:v>1132</c:v>
                </c:pt>
                <c:pt idx="915">
                  <c:v>1209</c:v>
                </c:pt>
                <c:pt idx="916">
                  <c:v>2940</c:v>
                </c:pt>
                <c:pt idx="917">
                  <c:v>3156</c:v>
                </c:pt>
                <c:pt idx="918">
                  <c:v>3477</c:v>
                </c:pt>
                <c:pt idx="919">
                  <c:v>3920</c:v>
                </c:pt>
                <c:pt idx="920">
                  <c:v>3213</c:v>
                </c:pt>
                <c:pt idx="921">
                  <c:v>3165</c:v>
                </c:pt>
                <c:pt idx="922">
                  <c:v>3063</c:v>
                </c:pt>
                <c:pt idx="923">
                  <c:v>3167</c:v>
                </c:pt>
                <c:pt idx="924">
                  <c:v>3281</c:v>
                </c:pt>
                <c:pt idx="925">
                  <c:v>3574</c:v>
                </c:pt>
                <c:pt idx="926">
                  <c:v>3203</c:v>
                </c:pt>
                <c:pt idx="927">
                  <c:v>3083</c:v>
                </c:pt>
                <c:pt idx="928">
                  <c:v>3677</c:v>
                </c:pt>
                <c:pt idx="929">
                  <c:v>2724</c:v>
                </c:pt>
                <c:pt idx="930">
                  <c:v>3519</c:v>
                </c:pt>
                <c:pt idx="931">
                  <c:v>2526</c:v>
                </c:pt>
                <c:pt idx="932">
                  <c:v>2380</c:v>
                </c:pt>
                <c:pt idx="933">
                  <c:v>3673</c:v>
                </c:pt>
                <c:pt idx="934">
                  <c:v>3218</c:v>
                </c:pt>
                <c:pt idx="935">
                  <c:v>2971</c:v>
                </c:pt>
                <c:pt idx="936">
                  <c:v>2505</c:v>
                </c:pt>
                <c:pt idx="937">
                  <c:v>2310</c:v>
                </c:pt>
                <c:pt idx="938">
                  <c:v>2485</c:v>
                </c:pt>
                <c:pt idx="939">
                  <c:v>2855</c:v>
                </c:pt>
                <c:pt idx="940">
                  <c:v>2789</c:v>
                </c:pt>
                <c:pt idx="941">
                  <c:v>3637</c:v>
                </c:pt>
                <c:pt idx="942">
                  <c:v>5254</c:v>
                </c:pt>
                <c:pt idx="943">
                  <c:v>7573</c:v>
                </c:pt>
                <c:pt idx="944">
                  <c:v>2899</c:v>
                </c:pt>
                <c:pt idx="945">
                  <c:v>3124</c:v>
                </c:pt>
                <c:pt idx="946">
                  <c:v>2900</c:v>
                </c:pt>
                <c:pt idx="947">
                  <c:v>1771</c:v>
                </c:pt>
                <c:pt idx="948">
                  <c:v>2113</c:v>
                </c:pt>
                <c:pt idx="949">
                  <c:v>7680</c:v>
                </c:pt>
                <c:pt idx="950">
                  <c:v>1572</c:v>
                </c:pt>
                <c:pt idx="951">
                  <c:v>1115</c:v>
                </c:pt>
                <c:pt idx="952">
                  <c:v>1956</c:v>
                </c:pt>
                <c:pt idx="953">
                  <c:v>1563</c:v>
                </c:pt>
                <c:pt idx="954">
                  <c:v>1925</c:v>
                </c:pt>
                <c:pt idx="955">
                  <c:v>2618</c:v>
                </c:pt>
                <c:pt idx="956">
                  <c:v>1579</c:v>
                </c:pt>
                <c:pt idx="957">
                  <c:v>3716</c:v>
                </c:pt>
                <c:pt idx="958">
                  <c:v>3934</c:v>
                </c:pt>
                <c:pt idx="959">
                  <c:v>2537</c:v>
                </c:pt>
                <c:pt idx="960">
                  <c:v>2363</c:v>
                </c:pt>
                <c:pt idx="961">
                  <c:v>2868</c:v>
                </c:pt>
                <c:pt idx="962">
                  <c:v>1111</c:v>
                </c:pt>
                <c:pt idx="963">
                  <c:v>1677</c:v>
                </c:pt>
                <c:pt idx="964">
                  <c:v>973</c:v>
                </c:pt>
                <c:pt idx="965">
                  <c:v>1235</c:v>
                </c:pt>
                <c:pt idx="966">
                  <c:v>1440</c:v>
                </c:pt>
                <c:pt idx="967">
                  <c:v>2157</c:v>
                </c:pt>
                <c:pt idx="968">
                  <c:v>1818</c:v>
                </c:pt>
                <c:pt idx="969">
                  <c:v>2055</c:v>
                </c:pt>
                <c:pt idx="970">
                  <c:v>1531</c:v>
                </c:pt>
                <c:pt idx="971">
                  <c:v>1276</c:v>
                </c:pt>
                <c:pt idx="972">
                  <c:v>1669</c:v>
                </c:pt>
                <c:pt idx="973">
                  <c:v>1698</c:v>
                </c:pt>
                <c:pt idx="974">
                  <c:v>1684</c:v>
                </c:pt>
                <c:pt idx="975">
                  <c:v>3190</c:v>
                </c:pt>
                <c:pt idx="976">
                  <c:v>23022</c:v>
                </c:pt>
                <c:pt idx="977">
                  <c:v>9814</c:v>
                </c:pt>
                <c:pt idx="978">
                  <c:v>3478</c:v>
                </c:pt>
                <c:pt idx="979">
                  <c:v>2654</c:v>
                </c:pt>
                <c:pt idx="980">
                  <c:v>4133</c:v>
                </c:pt>
                <c:pt idx="981">
                  <c:v>2088</c:v>
                </c:pt>
                <c:pt idx="982">
                  <c:v>2664</c:v>
                </c:pt>
                <c:pt idx="983">
                  <c:v>3655</c:v>
                </c:pt>
                <c:pt idx="984">
                  <c:v>3660</c:v>
                </c:pt>
                <c:pt idx="985">
                  <c:v>2396</c:v>
                </c:pt>
                <c:pt idx="986">
                  <c:v>3426</c:v>
                </c:pt>
                <c:pt idx="987">
                  <c:v>2491</c:v>
                </c:pt>
                <c:pt idx="988">
                  <c:v>2177</c:v>
                </c:pt>
                <c:pt idx="989">
                  <c:v>3668</c:v>
                </c:pt>
                <c:pt idx="990">
                  <c:v>3693</c:v>
                </c:pt>
                <c:pt idx="991">
                  <c:v>5191</c:v>
                </c:pt>
                <c:pt idx="992">
                  <c:v>3217</c:v>
                </c:pt>
                <c:pt idx="993">
                  <c:v>2759</c:v>
                </c:pt>
                <c:pt idx="994">
                  <c:v>4140</c:v>
                </c:pt>
                <c:pt idx="995">
                  <c:v>3434</c:v>
                </c:pt>
                <c:pt idx="996">
                  <c:v>3718</c:v>
                </c:pt>
                <c:pt idx="997">
                  <c:v>3628</c:v>
                </c:pt>
                <c:pt idx="998">
                  <c:v>3702</c:v>
                </c:pt>
                <c:pt idx="999">
                  <c:v>2499</c:v>
                </c:pt>
                <c:pt idx="1000">
                  <c:v>3329</c:v>
                </c:pt>
                <c:pt idx="1001">
                  <c:v>2595</c:v>
                </c:pt>
                <c:pt idx="1002">
                  <c:v>6018</c:v>
                </c:pt>
                <c:pt idx="1003">
                  <c:v>4318</c:v>
                </c:pt>
                <c:pt idx="1004">
                  <c:v>7603</c:v>
                </c:pt>
                <c:pt idx="1005">
                  <c:v>9215</c:v>
                </c:pt>
                <c:pt idx="1006">
                  <c:v>4346</c:v>
                </c:pt>
                <c:pt idx="1007">
                  <c:v>4802</c:v>
                </c:pt>
                <c:pt idx="1008">
                  <c:v>3199</c:v>
                </c:pt>
                <c:pt idx="1009">
                  <c:v>3009</c:v>
                </c:pt>
                <c:pt idx="1010">
                  <c:v>3096</c:v>
                </c:pt>
                <c:pt idx="1011">
                  <c:v>1974</c:v>
                </c:pt>
                <c:pt idx="1012">
                  <c:v>4530</c:v>
                </c:pt>
                <c:pt idx="1013">
                  <c:v>2043</c:v>
                </c:pt>
                <c:pt idx="1014">
                  <c:v>3992</c:v>
                </c:pt>
                <c:pt idx="1015">
                  <c:v>2222</c:v>
                </c:pt>
                <c:pt idx="1016">
                  <c:v>3104</c:v>
                </c:pt>
                <c:pt idx="1017">
                  <c:v>2767</c:v>
                </c:pt>
                <c:pt idx="1018">
                  <c:v>4138</c:v>
                </c:pt>
                <c:pt idx="1019">
                  <c:v>5812</c:v>
                </c:pt>
                <c:pt idx="1020">
                  <c:v>1435</c:v>
                </c:pt>
                <c:pt idx="1021">
                  <c:v>2846</c:v>
                </c:pt>
                <c:pt idx="1022">
                  <c:v>3085</c:v>
                </c:pt>
                <c:pt idx="1023">
                  <c:v>1778</c:v>
                </c:pt>
                <c:pt idx="1024">
                  <c:v>1494</c:v>
                </c:pt>
                <c:pt idx="1025">
                  <c:v>1848</c:v>
                </c:pt>
                <c:pt idx="1026">
                  <c:v>3840</c:v>
                </c:pt>
                <c:pt idx="1027">
                  <c:v>4969</c:v>
                </c:pt>
                <c:pt idx="1028">
                  <c:v>2274</c:v>
                </c:pt>
                <c:pt idx="1029">
                  <c:v>1045</c:v>
                </c:pt>
                <c:pt idx="1030">
                  <c:v>1112</c:v>
                </c:pt>
                <c:pt idx="1031">
                  <c:v>403</c:v>
                </c:pt>
                <c:pt idx="1032">
                  <c:v>1306</c:v>
                </c:pt>
                <c:pt idx="1033">
                  <c:v>336</c:v>
                </c:pt>
                <c:pt idx="1034">
                  <c:v>614</c:v>
                </c:pt>
                <c:pt idx="1035">
                  <c:v>2072</c:v>
                </c:pt>
                <c:pt idx="1036">
                  <c:v>1608</c:v>
                </c:pt>
                <c:pt idx="1037">
                  <c:v>437</c:v>
                </c:pt>
                <c:pt idx="1038">
                  <c:v>1571</c:v>
                </c:pt>
                <c:pt idx="1039">
                  <c:v>1515</c:v>
                </c:pt>
                <c:pt idx="1040">
                  <c:v>1385</c:v>
                </c:pt>
                <c:pt idx="1041">
                  <c:v>2214</c:v>
                </c:pt>
                <c:pt idx="1042">
                  <c:v>1278</c:v>
                </c:pt>
                <c:pt idx="1043">
                  <c:v>2410</c:v>
                </c:pt>
                <c:pt idx="1044">
                  <c:v>1379</c:v>
                </c:pt>
                <c:pt idx="1045">
                  <c:v>941</c:v>
                </c:pt>
                <c:pt idx="1046">
                  <c:v>21611</c:v>
                </c:pt>
                <c:pt idx="1047">
                  <c:v>5446</c:v>
                </c:pt>
                <c:pt idx="1048">
                  <c:v>1536</c:v>
                </c:pt>
                <c:pt idx="1049">
                  <c:v>2482</c:v>
                </c:pt>
                <c:pt idx="1050">
                  <c:v>3621</c:v>
                </c:pt>
                <c:pt idx="1051">
                  <c:v>1443</c:v>
                </c:pt>
                <c:pt idx="1052">
                  <c:v>2124</c:v>
                </c:pt>
                <c:pt idx="1053">
                  <c:v>1972</c:v>
                </c:pt>
                <c:pt idx="1054">
                  <c:v>1869</c:v>
                </c:pt>
                <c:pt idx="1055">
                  <c:v>1943</c:v>
                </c:pt>
                <c:pt idx="1056">
                  <c:v>2217</c:v>
                </c:pt>
                <c:pt idx="1057">
                  <c:v>2058</c:v>
                </c:pt>
                <c:pt idx="1058">
                  <c:v>2551</c:v>
                </c:pt>
                <c:pt idx="1059">
                  <c:v>4427</c:v>
                </c:pt>
                <c:pt idx="1060">
                  <c:v>1714</c:v>
                </c:pt>
                <c:pt idx="1061">
                  <c:v>1855</c:v>
                </c:pt>
                <c:pt idx="1062">
                  <c:v>1393</c:v>
                </c:pt>
                <c:pt idx="1063">
                  <c:v>3787</c:v>
                </c:pt>
                <c:pt idx="1064">
                  <c:v>1402</c:v>
                </c:pt>
                <c:pt idx="1065">
                  <c:v>2248</c:v>
                </c:pt>
                <c:pt idx="1066">
                  <c:v>4355</c:v>
                </c:pt>
                <c:pt idx="1067">
                  <c:v>5191</c:v>
                </c:pt>
                <c:pt idx="1068">
                  <c:v>1731</c:v>
                </c:pt>
                <c:pt idx="1069">
                  <c:v>3084</c:v>
                </c:pt>
                <c:pt idx="1070">
                  <c:v>3161</c:v>
                </c:pt>
                <c:pt idx="1071">
                  <c:v>3640</c:v>
                </c:pt>
                <c:pt idx="1072">
                  <c:v>1701</c:v>
                </c:pt>
                <c:pt idx="1073">
                  <c:v>3833</c:v>
                </c:pt>
                <c:pt idx="1074">
                  <c:v>3812</c:v>
                </c:pt>
                <c:pt idx="1075">
                  <c:v>2334</c:v>
                </c:pt>
                <c:pt idx="1076">
                  <c:v>2865</c:v>
                </c:pt>
                <c:pt idx="1077">
                  <c:v>1624</c:v>
                </c:pt>
                <c:pt idx="1078">
                  <c:v>1502</c:v>
                </c:pt>
                <c:pt idx="1079">
                  <c:v>446</c:v>
                </c:pt>
                <c:pt idx="1080">
                  <c:v>1689</c:v>
                </c:pt>
                <c:pt idx="1081">
                  <c:v>2803</c:v>
                </c:pt>
                <c:pt idx="1082">
                  <c:v>1775</c:v>
                </c:pt>
                <c:pt idx="1083">
                  <c:v>2114</c:v>
                </c:pt>
                <c:pt idx="1084">
                  <c:v>593</c:v>
                </c:pt>
                <c:pt idx="1085">
                  <c:v>1397</c:v>
                </c:pt>
                <c:pt idx="1086">
                  <c:v>385</c:v>
                </c:pt>
                <c:pt idx="1087">
                  <c:v>1285</c:v>
                </c:pt>
                <c:pt idx="1088">
                  <c:v>1483</c:v>
                </c:pt>
                <c:pt idx="1089">
                  <c:v>1197</c:v>
                </c:pt>
                <c:pt idx="1090">
                  <c:v>2366</c:v>
                </c:pt>
                <c:pt idx="1091">
                  <c:v>5595</c:v>
                </c:pt>
                <c:pt idx="1092">
                  <c:v>803</c:v>
                </c:pt>
                <c:pt idx="1093">
                  <c:v>483</c:v>
                </c:pt>
                <c:pt idx="1094">
                  <c:v>1905</c:v>
                </c:pt>
                <c:pt idx="1095">
                  <c:v>1144</c:v>
                </c:pt>
                <c:pt idx="1096">
                  <c:v>4673</c:v>
                </c:pt>
                <c:pt idx="1097">
                  <c:v>2661</c:v>
                </c:pt>
                <c:pt idx="1098">
                  <c:v>1022</c:v>
                </c:pt>
                <c:pt idx="1099">
                  <c:v>1160</c:v>
                </c:pt>
                <c:pt idx="1100">
                  <c:v>3523</c:v>
                </c:pt>
                <c:pt idx="1101">
                  <c:v>1848</c:v>
                </c:pt>
                <c:pt idx="1102">
                  <c:v>5261</c:v>
                </c:pt>
                <c:pt idx="1103">
                  <c:v>5248</c:v>
                </c:pt>
                <c:pt idx="1104">
                  <c:v>1127</c:v>
                </c:pt>
                <c:pt idx="1105">
                  <c:v>880</c:v>
                </c:pt>
                <c:pt idx="1106">
                  <c:v>348</c:v>
                </c:pt>
                <c:pt idx="1107">
                  <c:v>778</c:v>
                </c:pt>
                <c:pt idx="1108">
                  <c:v>3824</c:v>
                </c:pt>
                <c:pt idx="1109">
                  <c:v>3402</c:v>
                </c:pt>
                <c:pt idx="1110">
                  <c:v>5568</c:v>
                </c:pt>
                <c:pt idx="1111">
                  <c:v>3364</c:v>
                </c:pt>
                <c:pt idx="1112">
                  <c:v>2663</c:v>
                </c:pt>
                <c:pt idx="1113">
                  <c:v>2511</c:v>
                </c:pt>
                <c:pt idx="1114">
                  <c:v>1156</c:v>
                </c:pt>
                <c:pt idx="1115">
                  <c:v>523</c:v>
                </c:pt>
                <c:pt idx="1116">
                  <c:v>340</c:v>
                </c:pt>
                <c:pt idx="1117">
                  <c:v>185</c:v>
                </c:pt>
                <c:pt idx="1118">
                  <c:v>3789</c:v>
                </c:pt>
                <c:pt idx="1119">
                  <c:v>10656</c:v>
                </c:pt>
                <c:pt idx="1120">
                  <c:v>7366</c:v>
                </c:pt>
                <c:pt idx="1121">
                  <c:v>3631</c:v>
                </c:pt>
                <c:pt idx="1122">
                  <c:v>5610</c:v>
                </c:pt>
                <c:pt idx="1123">
                  <c:v>3666</c:v>
                </c:pt>
                <c:pt idx="1124">
                  <c:v>2394</c:v>
                </c:pt>
                <c:pt idx="1125">
                  <c:v>5891</c:v>
                </c:pt>
                <c:pt idx="1126">
                  <c:v>4224</c:v>
                </c:pt>
                <c:pt idx="1127">
                  <c:v>3133</c:v>
                </c:pt>
                <c:pt idx="1128">
                  <c:v>3100</c:v>
                </c:pt>
                <c:pt idx="1129">
                  <c:v>5028</c:v>
                </c:pt>
                <c:pt idx="1130">
                  <c:v>6376</c:v>
                </c:pt>
                <c:pt idx="1131">
                  <c:v>3972</c:v>
                </c:pt>
                <c:pt idx="1132">
                  <c:v>4543</c:v>
                </c:pt>
                <c:pt idx="1133">
                  <c:v>10482</c:v>
                </c:pt>
                <c:pt idx="1134">
                  <c:v>8630</c:v>
                </c:pt>
                <c:pt idx="1135">
                  <c:v>3602</c:v>
                </c:pt>
                <c:pt idx="1136">
                  <c:v>2865</c:v>
                </c:pt>
                <c:pt idx="1137">
                  <c:v>2278</c:v>
                </c:pt>
                <c:pt idx="1138">
                  <c:v>3888</c:v>
                </c:pt>
                <c:pt idx="1139">
                  <c:v>2307</c:v>
                </c:pt>
                <c:pt idx="1140">
                  <c:v>2401</c:v>
                </c:pt>
                <c:pt idx="1141">
                  <c:v>2426</c:v>
                </c:pt>
                <c:pt idx="1142">
                  <c:v>3735</c:v>
                </c:pt>
                <c:pt idx="1143">
                  <c:v>4229</c:v>
                </c:pt>
                <c:pt idx="1144">
                  <c:v>2636</c:v>
                </c:pt>
                <c:pt idx="1145">
                  <c:v>2276</c:v>
                </c:pt>
                <c:pt idx="1146">
                  <c:v>3641</c:v>
                </c:pt>
                <c:pt idx="1147">
                  <c:v>2425</c:v>
                </c:pt>
                <c:pt idx="1148">
                  <c:v>2201</c:v>
                </c:pt>
                <c:pt idx="1149">
                  <c:v>2669</c:v>
                </c:pt>
                <c:pt idx="1150">
                  <c:v>5206</c:v>
                </c:pt>
                <c:pt idx="1151">
                  <c:v>2972</c:v>
                </c:pt>
                <c:pt idx="1152">
                  <c:v>4317</c:v>
                </c:pt>
                <c:pt idx="1153">
                  <c:v>5261</c:v>
                </c:pt>
                <c:pt idx="1154">
                  <c:v>3654</c:v>
                </c:pt>
                <c:pt idx="1155">
                  <c:v>2459</c:v>
                </c:pt>
                <c:pt idx="1156">
                  <c:v>2333</c:v>
                </c:pt>
                <c:pt idx="1157">
                  <c:v>2828</c:v>
                </c:pt>
                <c:pt idx="1158">
                  <c:v>2504</c:v>
                </c:pt>
                <c:pt idx="1159">
                  <c:v>2636</c:v>
                </c:pt>
                <c:pt idx="1160">
                  <c:v>3826</c:v>
                </c:pt>
                <c:pt idx="1161">
                  <c:v>4697</c:v>
                </c:pt>
                <c:pt idx="1162">
                  <c:v>2476</c:v>
                </c:pt>
                <c:pt idx="1163">
                  <c:v>3925</c:v>
                </c:pt>
                <c:pt idx="1164">
                  <c:v>4598</c:v>
                </c:pt>
                <c:pt idx="1165">
                  <c:v>2643</c:v>
                </c:pt>
                <c:pt idx="1166">
                  <c:v>2415</c:v>
                </c:pt>
                <c:pt idx="1167">
                  <c:v>5357</c:v>
                </c:pt>
                <c:pt idx="1168">
                  <c:v>4806</c:v>
                </c:pt>
                <c:pt idx="1169">
                  <c:v>1654</c:v>
                </c:pt>
                <c:pt idx="1170">
                  <c:v>2940</c:v>
                </c:pt>
                <c:pt idx="1171">
                  <c:v>4113</c:v>
                </c:pt>
                <c:pt idx="1172">
                  <c:v>1263</c:v>
                </c:pt>
                <c:pt idx="1173">
                  <c:v>332</c:v>
                </c:pt>
                <c:pt idx="1174">
                  <c:v>18055</c:v>
                </c:pt>
                <c:pt idx="1175">
                  <c:v>5649</c:v>
                </c:pt>
                <c:pt idx="1176">
                  <c:v>4032</c:v>
                </c:pt>
                <c:pt idx="1177">
                  <c:v>1989</c:v>
                </c:pt>
                <c:pt idx="1178">
                  <c:v>4602</c:v>
                </c:pt>
                <c:pt idx="1179">
                  <c:v>6216</c:v>
                </c:pt>
                <c:pt idx="1180">
                  <c:v>5042</c:v>
                </c:pt>
                <c:pt idx="1181">
                  <c:v>4140</c:v>
                </c:pt>
                <c:pt idx="1182">
                  <c:v>5090</c:v>
                </c:pt>
                <c:pt idx="1183">
                  <c:v>3619</c:v>
                </c:pt>
                <c:pt idx="1184">
                  <c:v>4890</c:v>
                </c:pt>
                <c:pt idx="1185">
                  <c:v>6995</c:v>
                </c:pt>
                <c:pt idx="1186">
                  <c:v>4536</c:v>
                </c:pt>
                <c:pt idx="1187">
                  <c:v>4424</c:v>
                </c:pt>
                <c:pt idx="1188">
                  <c:v>6319</c:v>
                </c:pt>
                <c:pt idx="1189">
                  <c:v>4622</c:v>
                </c:pt>
                <c:pt idx="1190">
                  <c:v>4196</c:v>
                </c:pt>
                <c:pt idx="1191">
                  <c:v>4122</c:v>
                </c:pt>
                <c:pt idx="1192">
                  <c:v>4062</c:v>
                </c:pt>
                <c:pt idx="1193">
                  <c:v>3734</c:v>
                </c:pt>
                <c:pt idx="1194">
                  <c:v>3607</c:v>
                </c:pt>
                <c:pt idx="1195">
                  <c:v>4786</c:v>
                </c:pt>
                <c:pt idx="1196">
                  <c:v>4051</c:v>
                </c:pt>
                <c:pt idx="1197">
                  <c:v>3332</c:v>
                </c:pt>
                <c:pt idx="1198">
                  <c:v>4973</c:v>
                </c:pt>
                <c:pt idx="1199">
                  <c:v>6149</c:v>
                </c:pt>
                <c:pt idx="1200">
                  <c:v>5306</c:v>
                </c:pt>
                <c:pt idx="1201">
                  <c:v>3824</c:v>
                </c:pt>
                <c:pt idx="1202">
                  <c:v>5371</c:v>
                </c:pt>
                <c:pt idx="1203">
                  <c:v>4633</c:v>
                </c:pt>
                <c:pt idx="1204">
                  <c:v>4528</c:v>
                </c:pt>
                <c:pt idx="1205">
                  <c:v>4492</c:v>
                </c:pt>
                <c:pt idx="1206">
                  <c:v>5505</c:v>
                </c:pt>
                <c:pt idx="1207">
                  <c:v>4478</c:v>
                </c:pt>
                <c:pt idx="1208">
                  <c:v>3368</c:v>
                </c:pt>
                <c:pt idx="1209">
                  <c:v>6566</c:v>
                </c:pt>
                <c:pt idx="1210">
                  <c:v>4637</c:v>
                </c:pt>
                <c:pt idx="1211">
                  <c:v>2814</c:v>
                </c:pt>
                <c:pt idx="1212">
                  <c:v>3081</c:v>
                </c:pt>
                <c:pt idx="1213">
                  <c:v>3674</c:v>
                </c:pt>
                <c:pt idx="1214">
                  <c:v>2883</c:v>
                </c:pt>
                <c:pt idx="1215">
                  <c:v>2725</c:v>
                </c:pt>
                <c:pt idx="1216">
                  <c:v>4370</c:v>
                </c:pt>
                <c:pt idx="1217">
                  <c:v>2163</c:v>
                </c:pt>
                <c:pt idx="1218">
                  <c:v>2798</c:v>
                </c:pt>
                <c:pt idx="1219">
                  <c:v>3166</c:v>
                </c:pt>
                <c:pt idx="1220">
                  <c:v>2722</c:v>
                </c:pt>
                <c:pt idx="1221">
                  <c:v>3160</c:v>
                </c:pt>
                <c:pt idx="1222">
                  <c:v>4368</c:v>
                </c:pt>
                <c:pt idx="1223">
                  <c:v>4326</c:v>
                </c:pt>
                <c:pt idx="1224">
                  <c:v>1749</c:v>
                </c:pt>
                <c:pt idx="1225">
                  <c:v>6689</c:v>
                </c:pt>
                <c:pt idx="1226">
                  <c:v>6781</c:v>
                </c:pt>
                <c:pt idx="1227">
                  <c:v>12421</c:v>
                </c:pt>
                <c:pt idx="1228">
                  <c:v>9204</c:v>
                </c:pt>
                <c:pt idx="1229">
                  <c:v>6850</c:v>
                </c:pt>
                <c:pt idx="1230">
                  <c:v>7345</c:v>
                </c:pt>
                <c:pt idx="1231">
                  <c:v>8138</c:v>
                </c:pt>
                <c:pt idx="1232">
                  <c:v>6720</c:v>
                </c:pt>
                <c:pt idx="1233">
                  <c:v>10558</c:v>
                </c:pt>
                <c:pt idx="1234">
                  <c:v>12317</c:v>
                </c:pt>
                <c:pt idx="1235">
                  <c:v>7107</c:v>
                </c:pt>
                <c:pt idx="1236">
                  <c:v>7078</c:v>
                </c:pt>
                <c:pt idx="1237">
                  <c:v>5970</c:v>
                </c:pt>
                <c:pt idx="1238">
                  <c:v>5900</c:v>
                </c:pt>
                <c:pt idx="1239">
                  <c:v>5099</c:v>
                </c:pt>
                <c:pt idx="1240">
                  <c:v>5678</c:v>
                </c:pt>
                <c:pt idx="1241">
                  <c:v>8393</c:v>
                </c:pt>
                <c:pt idx="1242">
                  <c:v>6385</c:v>
                </c:pt>
                <c:pt idx="1243">
                  <c:v>8044</c:v>
                </c:pt>
                <c:pt idx="1244">
                  <c:v>6529</c:v>
                </c:pt>
                <c:pt idx="1245">
                  <c:v>5498</c:v>
                </c:pt>
                <c:pt idx="1246">
                  <c:v>6344</c:v>
                </c:pt>
                <c:pt idx="1247">
                  <c:v>6560</c:v>
                </c:pt>
                <c:pt idx="1248">
                  <c:v>9091</c:v>
                </c:pt>
                <c:pt idx="1249">
                  <c:v>8698</c:v>
                </c:pt>
                <c:pt idx="1250">
                  <c:v>10027</c:v>
                </c:pt>
                <c:pt idx="1251">
                  <c:v>7206</c:v>
                </c:pt>
                <c:pt idx="1252">
                  <c:v>8194</c:v>
                </c:pt>
                <c:pt idx="1253">
                  <c:v>6484</c:v>
                </c:pt>
                <c:pt idx="1254">
                  <c:v>7141</c:v>
                </c:pt>
                <c:pt idx="1255">
                  <c:v>8254</c:v>
                </c:pt>
                <c:pt idx="1256">
                  <c:v>11617</c:v>
                </c:pt>
                <c:pt idx="1257">
                  <c:v>14324</c:v>
                </c:pt>
                <c:pt idx="1258">
                  <c:v>15886</c:v>
                </c:pt>
                <c:pt idx="1259">
                  <c:v>11132</c:v>
                </c:pt>
                <c:pt idx="1260">
                  <c:v>10687</c:v>
                </c:pt>
                <c:pt idx="1261">
                  <c:v>11407</c:v>
                </c:pt>
                <c:pt idx="1262">
                  <c:v>10302</c:v>
                </c:pt>
                <c:pt idx="1263">
                  <c:v>5391</c:v>
                </c:pt>
                <c:pt idx="1264">
                  <c:v>1534</c:v>
                </c:pt>
                <c:pt idx="1265">
                  <c:v>597</c:v>
                </c:pt>
                <c:pt idx="1266">
                  <c:v>343</c:v>
                </c:pt>
                <c:pt idx="1267">
                  <c:v>278</c:v>
                </c:pt>
                <c:pt idx="1268">
                  <c:v>198</c:v>
                </c:pt>
                <c:pt idx="1269">
                  <c:v>1301</c:v>
                </c:pt>
                <c:pt idx="1270">
                  <c:v>556</c:v>
                </c:pt>
                <c:pt idx="1271">
                  <c:v>1657</c:v>
                </c:pt>
                <c:pt idx="1272">
                  <c:v>528</c:v>
                </c:pt>
                <c:pt idx="1273">
                  <c:v>1023</c:v>
                </c:pt>
                <c:pt idx="1274">
                  <c:v>257</c:v>
                </c:pt>
                <c:pt idx="1275">
                  <c:v>259</c:v>
                </c:pt>
                <c:pt idx="1276">
                  <c:v>876</c:v>
                </c:pt>
                <c:pt idx="1277">
                  <c:v>1353</c:v>
                </c:pt>
                <c:pt idx="1278">
                  <c:v>466</c:v>
                </c:pt>
                <c:pt idx="1279">
                  <c:v>1988</c:v>
                </c:pt>
                <c:pt idx="1280">
                  <c:v>453</c:v>
                </c:pt>
                <c:pt idx="1281">
                  <c:v>211</c:v>
                </c:pt>
                <c:pt idx="1282">
                  <c:v>1531</c:v>
                </c:pt>
                <c:pt idx="1283">
                  <c:v>160</c:v>
                </c:pt>
                <c:pt idx="1284">
                  <c:v>227</c:v>
                </c:pt>
                <c:pt idx="1285">
                  <c:v>242</c:v>
                </c:pt>
                <c:pt idx="1286">
                  <c:v>186</c:v>
                </c:pt>
                <c:pt idx="1287">
                  <c:v>6472</c:v>
                </c:pt>
                <c:pt idx="1288">
                  <c:v>577</c:v>
                </c:pt>
                <c:pt idx="1289">
                  <c:v>328</c:v>
                </c:pt>
                <c:pt idx="1290">
                  <c:v>2537</c:v>
                </c:pt>
                <c:pt idx="1291">
                  <c:v>595</c:v>
                </c:pt>
                <c:pt idx="1292">
                  <c:v>1973</c:v>
                </c:pt>
                <c:pt idx="1293">
                  <c:v>389</c:v>
                </c:pt>
                <c:pt idx="1294">
                  <c:v>255</c:v>
                </c:pt>
                <c:pt idx="1295">
                  <c:v>1378</c:v>
                </c:pt>
                <c:pt idx="1296">
                  <c:v>1566</c:v>
                </c:pt>
                <c:pt idx="1297">
                  <c:v>338</c:v>
                </c:pt>
                <c:pt idx="1298">
                  <c:v>1347</c:v>
                </c:pt>
                <c:pt idx="1299">
                  <c:v>2209</c:v>
                </c:pt>
                <c:pt idx="1300">
                  <c:v>1951</c:v>
                </c:pt>
                <c:pt idx="1301">
                  <c:v>779</c:v>
                </c:pt>
                <c:pt idx="1302">
                  <c:v>263</c:v>
                </c:pt>
                <c:pt idx="1303">
                  <c:v>1101</c:v>
                </c:pt>
                <c:pt idx="1304">
                  <c:v>901</c:v>
                </c:pt>
                <c:pt idx="1305">
                  <c:v>209</c:v>
                </c:pt>
                <c:pt idx="1306">
                  <c:v>254</c:v>
                </c:pt>
                <c:pt idx="1307">
                  <c:v>1189</c:v>
                </c:pt>
                <c:pt idx="1308">
                  <c:v>2228</c:v>
                </c:pt>
                <c:pt idx="1309">
                  <c:v>455</c:v>
                </c:pt>
                <c:pt idx="1310">
                  <c:v>192</c:v>
                </c:pt>
                <c:pt idx="1311">
                  <c:v>298</c:v>
                </c:pt>
                <c:pt idx="1312">
                  <c:v>1418</c:v>
                </c:pt>
                <c:pt idx="1313">
                  <c:v>260</c:v>
                </c:pt>
                <c:pt idx="1314">
                  <c:v>1784</c:v>
                </c:pt>
                <c:pt idx="1315">
                  <c:v>2545</c:v>
                </c:pt>
                <c:pt idx="1316">
                  <c:v>459</c:v>
                </c:pt>
                <c:pt idx="1317">
                  <c:v>254</c:v>
                </c:pt>
                <c:pt idx="1318">
                  <c:v>261</c:v>
                </c:pt>
                <c:pt idx="1319">
                  <c:v>232</c:v>
                </c:pt>
                <c:pt idx="1320">
                  <c:v>153</c:v>
                </c:pt>
                <c:pt idx="1321">
                  <c:v>2198</c:v>
                </c:pt>
                <c:pt idx="1322">
                  <c:v>1662</c:v>
                </c:pt>
                <c:pt idx="1323">
                  <c:v>2369</c:v>
                </c:pt>
                <c:pt idx="1324">
                  <c:v>3161</c:v>
                </c:pt>
                <c:pt idx="1325">
                  <c:v>4597</c:v>
                </c:pt>
                <c:pt idx="1326">
                  <c:v>7933</c:v>
                </c:pt>
                <c:pt idx="1327">
                  <c:v>6416</c:v>
                </c:pt>
                <c:pt idx="1328">
                  <c:v>5213</c:v>
                </c:pt>
                <c:pt idx="1329">
                  <c:v>7190</c:v>
                </c:pt>
                <c:pt idx="1330">
                  <c:v>4494</c:v>
                </c:pt>
                <c:pt idx="1331">
                  <c:v>3925</c:v>
                </c:pt>
                <c:pt idx="1332">
                  <c:v>4371</c:v>
                </c:pt>
                <c:pt idx="1333">
                  <c:v>5352</c:v>
                </c:pt>
                <c:pt idx="1334">
                  <c:v>5076</c:v>
                </c:pt>
                <c:pt idx="1335">
                  <c:v>7527</c:v>
                </c:pt>
                <c:pt idx="1336">
                  <c:v>6102</c:v>
                </c:pt>
                <c:pt idx="1337">
                  <c:v>12230</c:v>
                </c:pt>
                <c:pt idx="1338">
                  <c:v>4937</c:v>
                </c:pt>
                <c:pt idx="1339">
                  <c:v>5573</c:v>
                </c:pt>
                <c:pt idx="1340">
                  <c:v>8129</c:v>
                </c:pt>
                <c:pt idx="1341">
                  <c:v>6635</c:v>
                </c:pt>
                <c:pt idx="1342">
                  <c:v>5067</c:v>
                </c:pt>
                <c:pt idx="1343">
                  <c:v>4798</c:v>
                </c:pt>
                <c:pt idx="1344">
                  <c:v>4787</c:v>
                </c:pt>
                <c:pt idx="1345">
                  <c:v>4987</c:v>
                </c:pt>
                <c:pt idx="1346">
                  <c:v>30289</c:v>
                </c:pt>
                <c:pt idx="1347">
                  <c:v>12779</c:v>
                </c:pt>
                <c:pt idx="1348">
                  <c:v>6333</c:v>
                </c:pt>
                <c:pt idx="1349">
                  <c:v>5486</c:v>
                </c:pt>
                <c:pt idx="1350">
                  <c:v>8378</c:v>
                </c:pt>
                <c:pt idx="1351">
                  <c:v>11208</c:v>
                </c:pt>
                <c:pt idx="1352">
                  <c:v>5603</c:v>
                </c:pt>
                <c:pt idx="1353">
                  <c:v>5226</c:v>
                </c:pt>
                <c:pt idx="1354">
                  <c:v>4839</c:v>
                </c:pt>
                <c:pt idx="1355">
                  <c:v>4653</c:v>
                </c:pt>
                <c:pt idx="1356">
                  <c:v>8942</c:v>
                </c:pt>
                <c:pt idx="1357">
                  <c:v>17583</c:v>
                </c:pt>
                <c:pt idx="1358">
                  <c:v>6028</c:v>
                </c:pt>
                <c:pt idx="1359">
                  <c:v>6461</c:v>
                </c:pt>
                <c:pt idx="1360">
                  <c:v>10894</c:v>
                </c:pt>
                <c:pt idx="1361">
                  <c:v>7051</c:v>
                </c:pt>
                <c:pt idx="1362">
                  <c:v>10400</c:v>
                </c:pt>
                <c:pt idx="1363">
                  <c:v>11344</c:v>
                </c:pt>
                <c:pt idx="1364">
                  <c:v>8902</c:v>
                </c:pt>
                <c:pt idx="1365">
                  <c:v>5909</c:v>
                </c:pt>
                <c:pt idx="1366">
                  <c:v>8946</c:v>
                </c:pt>
                <c:pt idx="1367">
                  <c:v>20336</c:v>
                </c:pt>
                <c:pt idx="1368">
                  <c:v>26494</c:v>
                </c:pt>
                <c:pt idx="1369">
                  <c:v>25183</c:v>
                </c:pt>
                <c:pt idx="1370">
                  <c:v>20717</c:v>
                </c:pt>
                <c:pt idx="1371">
                  <c:v>21103</c:v>
                </c:pt>
                <c:pt idx="1372">
                  <c:v>27548</c:v>
                </c:pt>
                <c:pt idx="1373">
                  <c:v>23710</c:v>
                </c:pt>
                <c:pt idx="1374">
                  <c:v>23517</c:v>
                </c:pt>
                <c:pt idx="1375">
                  <c:v>24837</c:v>
                </c:pt>
                <c:pt idx="1376">
                  <c:v>26211</c:v>
                </c:pt>
                <c:pt idx="1377">
                  <c:v>26047</c:v>
                </c:pt>
                <c:pt idx="1378">
                  <c:v>16326</c:v>
                </c:pt>
                <c:pt idx="1379">
                  <c:v>16114</c:v>
                </c:pt>
                <c:pt idx="1380">
                  <c:v>16436</c:v>
                </c:pt>
                <c:pt idx="1381">
                  <c:v>17392</c:v>
                </c:pt>
                <c:pt idx="1382">
                  <c:v>18967</c:v>
                </c:pt>
                <c:pt idx="1383">
                  <c:v>16313</c:v>
                </c:pt>
                <c:pt idx="1384">
                  <c:v>22056</c:v>
                </c:pt>
                <c:pt idx="1385">
                  <c:v>17833</c:v>
                </c:pt>
                <c:pt idx="1386">
                  <c:v>23078</c:v>
                </c:pt>
                <c:pt idx="1387">
                  <c:v>21898</c:v>
                </c:pt>
                <c:pt idx="1388">
                  <c:v>29410</c:v>
                </c:pt>
                <c:pt idx="1389">
                  <c:v>25315</c:v>
                </c:pt>
                <c:pt idx="1390">
                  <c:v>27596</c:v>
                </c:pt>
                <c:pt idx="1391">
                  <c:v>19446</c:v>
                </c:pt>
                <c:pt idx="1392">
                  <c:v>23470</c:v>
                </c:pt>
                <c:pt idx="1393">
                  <c:v>20817</c:v>
                </c:pt>
                <c:pt idx="1394">
                  <c:v>24351</c:v>
                </c:pt>
                <c:pt idx="1395">
                  <c:v>25554</c:v>
                </c:pt>
                <c:pt idx="1396">
                  <c:v>21098</c:v>
                </c:pt>
                <c:pt idx="1397">
                  <c:v>15578</c:v>
                </c:pt>
                <c:pt idx="1398">
                  <c:v>18095</c:v>
                </c:pt>
                <c:pt idx="1399">
                  <c:v>18080</c:v>
                </c:pt>
                <c:pt idx="1400">
                  <c:v>18147</c:v>
                </c:pt>
                <c:pt idx="1401">
                  <c:v>15377</c:v>
                </c:pt>
                <c:pt idx="1402">
                  <c:v>16007</c:v>
                </c:pt>
                <c:pt idx="1403">
                  <c:v>15868</c:v>
                </c:pt>
                <c:pt idx="1404">
                  <c:v>21214</c:v>
                </c:pt>
                <c:pt idx="1405">
                  <c:v>16607</c:v>
                </c:pt>
                <c:pt idx="1406">
                  <c:v>13760</c:v>
                </c:pt>
                <c:pt idx="1407">
                  <c:v>14207</c:v>
                </c:pt>
                <c:pt idx="1408">
                  <c:v>14811</c:v>
                </c:pt>
                <c:pt idx="1409">
                  <c:v>18956</c:v>
                </c:pt>
                <c:pt idx="1410">
                  <c:v>13822</c:v>
                </c:pt>
                <c:pt idx="1411">
                  <c:v>14433</c:v>
                </c:pt>
                <c:pt idx="1412">
                  <c:v>14317</c:v>
                </c:pt>
                <c:pt idx="1413">
                  <c:v>13577</c:v>
                </c:pt>
                <c:pt idx="1414">
                  <c:v>15528</c:v>
                </c:pt>
                <c:pt idx="1415">
                  <c:v>6529</c:v>
                </c:pt>
                <c:pt idx="1416">
                  <c:v>3404</c:v>
                </c:pt>
                <c:pt idx="1417">
                  <c:v>5340</c:v>
                </c:pt>
                <c:pt idx="1418">
                  <c:v>5721</c:v>
                </c:pt>
                <c:pt idx="1419">
                  <c:v>4588</c:v>
                </c:pt>
                <c:pt idx="1420">
                  <c:v>6277</c:v>
                </c:pt>
                <c:pt idx="1421">
                  <c:v>4803</c:v>
                </c:pt>
                <c:pt idx="1422">
                  <c:v>4484</c:v>
                </c:pt>
                <c:pt idx="1423">
                  <c:v>4607</c:v>
                </c:pt>
                <c:pt idx="1424">
                  <c:v>8802</c:v>
                </c:pt>
                <c:pt idx="1425">
                  <c:v>4185</c:v>
                </c:pt>
                <c:pt idx="1426">
                  <c:v>4128</c:v>
                </c:pt>
                <c:pt idx="1427">
                  <c:v>6431</c:v>
                </c:pt>
                <c:pt idx="1428">
                  <c:v>4210</c:v>
                </c:pt>
                <c:pt idx="1429">
                  <c:v>4869</c:v>
                </c:pt>
                <c:pt idx="1430">
                  <c:v>5490</c:v>
                </c:pt>
                <c:pt idx="1431">
                  <c:v>3494</c:v>
                </c:pt>
                <c:pt idx="1432">
                  <c:v>4858</c:v>
                </c:pt>
                <c:pt idx="1433">
                  <c:v>5158</c:v>
                </c:pt>
                <c:pt idx="1434">
                  <c:v>4093</c:v>
                </c:pt>
                <c:pt idx="1435">
                  <c:v>3247</c:v>
                </c:pt>
                <c:pt idx="1436">
                  <c:v>5957</c:v>
                </c:pt>
                <c:pt idx="1437">
                  <c:v>3013</c:v>
                </c:pt>
                <c:pt idx="1438">
                  <c:v>2477</c:v>
                </c:pt>
                <c:pt idx="1439">
                  <c:v>2240</c:v>
                </c:pt>
                <c:pt idx="1440">
                  <c:v>4021</c:v>
                </c:pt>
                <c:pt idx="1441">
                  <c:v>2227</c:v>
                </c:pt>
                <c:pt idx="1442">
                  <c:v>2239</c:v>
                </c:pt>
                <c:pt idx="1443">
                  <c:v>2399</c:v>
                </c:pt>
                <c:pt idx="1444">
                  <c:v>2901</c:v>
                </c:pt>
                <c:pt idx="1445">
                  <c:v>4393</c:v>
                </c:pt>
                <c:pt idx="1446">
                  <c:v>5998</c:v>
                </c:pt>
                <c:pt idx="1447">
                  <c:v>3705</c:v>
                </c:pt>
                <c:pt idx="1448">
                  <c:v>2807</c:v>
                </c:pt>
                <c:pt idx="1449">
                  <c:v>4983</c:v>
                </c:pt>
                <c:pt idx="1450">
                  <c:v>4427</c:v>
                </c:pt>
                <c:pt idx="1451">
                  <c:v>4598</c:v>
                </c:pt>
                <c:pt idx="1452">
                  <c:v>4232</c:v>
                </c:pt>
                <c:pt idx="1453">
                  <c:v>3501</c:v>
                </c:pt>
                <c:pt idx="1454">
                  <c:v>3888</c:v>
                </c:pt>
                <c:pt idx="1455">
                  <c:v>4348</c:v>
                </c:pt>
                <c:pt idx="1456">
                  <c:v>4045</c:v>
                </c:pt>
                <c:pt idx="1457">
                  <c:v>5741</c:v>
                </c:pt>
                <c:pt idx="1458">
                  <c:v>4169</c:v>
                </c:pt>
                <c:pt idx="1459">
                  <c:v>3693</c:v>
                </c:pt>
                <c:pt idx="1460">
                  <c:v>1646</c:v>
                </c:pt>
                <c:pt idx="1461">
                  <c:v>5058</c:v>
                </c:pt>
                <c:pt idx="1462">
                  <c:v>6530</c:v>
                </c:pt>
                <c:pt idx="1463">
                  <c:v>6012</c:v>
                </c:pt>
                <c:pt idx="1464">
                  <c:v>7993</c:v>
                </c:pt>
                <c:pt idx="1465">
                  <c:v>7531</c:v>
                </c:pt>
                <c:pt idx="1466">
                  <c:v>7390</c:v>
                </c:pt>
                <c:pt idx="1467">
                  <c:v>5309</c:v>
                </c:pt>
                <c:pt idx="1468">
                  <c:v>5142</c:v>
                </c:pt>
                <c:pt idx="1469">
                  <c:v>9104</c:v>
                </c:pt>
                <c:pt idx="1470">
                  <c:v>4827</c:v>
                </c:pt>
                <c:pt idx="1471">
                  <c:v>5092</c:v>
                </c:pt>
                <c:pt idx="1472">
                  <c:v>6480</c:v>
                </c:pt>
                <c:pt idx="1473">
                  <c:v>4282</c:v>
                </c:pt>
                <c:pt idx="1474">
                  <c:v>3980</c:v>
                </c:pt>
                <c:pt idx="1475">
                  <c:v>5986</c:v>
                </c:pt>
                <c:pt idx="1476">
                  <c:v>4526</c:v>
                </c:pt>
                <c:pt idx="1477">
                  <c:v>3944</c:v>
                </c:pt>
                <c:pt idx="1478">
                  <c:v>5418</c:v>
                </c:pt>
                <c:pt idx="1479">
                  <c:v>4147</c:v>
                </c:pt>
                <c:pt idx="1480">
                  <c:v>4769</c:v>
                </c:pt>
                <c:pt idx="1481">
                  <c:v>4063</c:v>
                </c:pt>
                <c:pt idx="1482">
                  <c:v>3258</c:v>
                </c:pt>
                <c:pt idx="1483">
                  <c:v>3028</c:v>
                </c:pt>
                <c:pt idx="1484">
                  <c:v>4001</c:v>
                </c:pt>
                <c:pt idx="1485">
                  <c:v>3542</c:v>
                </c:pt>
                <c:pt idx="1486">
                  <c:v>4996</c:v>
                </c:pt>
                <c:pt idx="1487">
                  <c:v>4069</c:v>
                </c:pt>
                <c:pt idx="1488">
                  <c:v>4850</c:v>
                </c:pt>
                <c:pt idx="1489">
                  <c:v>5625</c:v>
                </c:pt>
                <c:pt idx="1490">
                  <c:v>4072</c:v>
                </c:pt>
                <c:pt idx="1491">
                  <c:v>3911</c:v>
                </c:pt>
                <c:pt idx="1492">
                  <c:v>3623</c:v>
                </c:pt>
                <c:pt idx="1493">
                  <c:v>3632</c:v>
                </c:pt>
                <c:pt idx="1494">
                  <c:v>3994</c:v>
                </c:pt>
                <c:pt idx="1495">
                  <c:v>3636</c:v>
                </c:pt>
                <c:pt idx="1496">
                  <c:v>3125</c:v>
                </c:pt>
                <c:pt idx="1497">
                  <c:v>4474</c:v>
                </c:pt>
                <c:pt idx="1498">
                  <c:v>3180</c:v>
                </c:pt>
                <c:pt idx="1499">
                  <c:v>3243</c:v>
                </c:pt>
                <c:pt idx="1500">
                  <c:v>4549</c:v>
                </c:pt>
                <c:pt idx="1501">
                  <c:v>3777</c:v>
                </c:pt>
                <c:pt idx="1502">
                  <c:v>5002</c:v>
                </c:pt>
                <c:pt idx="1503">
                  <c:v>3190</c:v>
                </c:pt>
                <c:pt idx="1504">
                  <c:v>3935</c:v>
                </c:pt>
                <c:pt idx="1505">
                  <c:v>2995</c:v>
                </c:pt>
                <c:pt idx="1506">
                  <c:v>3118</c:v>
                </c:pt>
                <c:pt idx="1507">
                  <c:v>1597</c:v>
                </c:pt>
                <c:pt idx="1508">
                  <c:v>2183</c:v>
                </c:pt>
                <c:pt idx="1509">
                  <c:v>3567</c:v>
                </c:pt>
                <c:pt idx="1510">
                  <c:v>2175</c:v>
                </c:pt>
                <c:pt idx="1511">
                  <c:v>1818</c:v>
                </c:pt>
                <c:pt idx="1512">
                  <c:v>1891</c:v>
                </c:pt>
                <c:pt idx="1513">
                  <c:v>1704</c:v>
                </c:pt>
                <c:pt idx="1514">
                  <c:v>2144</c:v>
                </c:pt>
                <c:pt idx="1515">
                  <c:v>1848</c:v>
                </c:pt>
                <c:pt idx="1516">
                  <c:v>4898</c:v>
                </c:pt>
                <c:pt idx="1517">
                  <c:v>4690</c:v>
                </c:pt>
                <c:pt idx="1518">
                  <c:v>2249</c:v>
                </c:pt>
                <c:pt idx="1519">
                  <c:v>2699</c:v>
                </c:pt>
                <c:pt idx="1520">
                  <c:v>3887</c:v>
                </c:pt>
                <c:pt idx="1521">
                  <c:v>2119</c:v>
                </c:pt>
                <c:pt idx="1522">
                  <c:v>1964</c:v>
                </c:pt>
                <c:pt idx="1523">
                  <c:v>2538</c:v>
                </c:pt>
                <c:pt idx="1524">
                  <c:v>1711</c:v>
                </c:pt>
                <c:pt idx="1525">
                  <c:v>2137</c:v>
                </c:pt>
                <c:pt idx="1526">
                  <c:v>1923</c:v>
                </c:pt>
                <c:pt idx="1527">
                  <c:v>1924</c:v>
                </c:pt>
                <c:pt idx="1528">
                  <c:v>2089</c:v>
                </c:pt>
                <c:pt idx="1529">
                  <c:v>2608</c:v>
                </c:pt>
                <c:pt idx="1530">
                  <c:v>3639</c:v>
                </c:pt>
                <c:pt idx="1531">
                  <c:v>3304</c:v>
                </c:pt>
                <c:pt idx="1532">
                  <c:v>5822</c:v>
                </c:pt>
                <c:pt idx="1533">
                  <c:v>3559</c:v>
                </c:pt>
                <c:pt idx="1534">
                  <c:v>2814</c:v>
                </c:pt>
                <c:pt idx="1535">
                  <c:v>1742</c:v>
                </c:pt>
                <c:pt idx="1536">
                  <c:v>2224</c:v>
                </c:pt>
                <c:pt idx="1537">
                  <c:v>1406</c:v>
                </c:pt>
                <c:pt idx="1538">
                  <c:v>5174</c:v>
                </c:pt>
                <c:pt idx="1539">
                  <c:v>5510</c:v>
                </c:pt>
                <c:pt idx="1540">
                  <c:v>5344</c:v>
                </c:pt>
                <c:pt idx="1541">
                  <c:v>5695</c:v>
                </c:pt>
                <c:pt idx="1542">
                  <c:v>5701</c:v>
                </c:pt>
                <c:pt idx="1543">
                  <c:v>4322</c:v>
                </c:pt>
                <c:pt idx="1544">
                  <c:v>5489</c:v>
                </c:pt>
                <c:pt idx="1545">
                  <c:v>3896</c:v>
                </c:pt>
                <c:pt idx="1546">
                  <c:v>4633</c:v>
                </c:pt>
                <c:pt idx="1547">
                  <c:v>6403</c:v>
                </c:pt>
                <c:pt idx="1548">
                  <c:v>5263</c:v>
                </c:pt>
                <c:pt idx="1549">
                  <c:v>5600</c:v>
                </c:pt>
                <c:pt idx="1550">
                  <c:v>4894</c:v>
                </c:pt>
                <c:pt idx="1551">
                  <c:v>6846</c:v>
                </c:pt>
                <c:pt idx="1552">
                  <c:v>4254</c:v>
                </c:pt>
                <c:pt idx="1553">
                  <c:v>5852</c:v>
                </c:pt>
                <c:pt idx="1554">
                  <c:v>4900</c:v>
                </c:pt>
                <c:pt idx="1555">
                  <c:v>5055</c:v>
                </c:pt>
                <c:pt idx="1556">
                  <c:v>5974</c:v>
                </c:pt>
                <c:pt idx="1557">
                  <c:v>5674</c:v>
                </c:pt>
                <c:pt idx="1558">
                  <c:v>4646</c:v>
                </c:pt>
                <c:pt idx="1559">
                  <c:v>5805</c:v>
                </c:pt>
                <c:pt idx="1560">
                  <c:v>4302</c:v>
                </c:pt>
                <c:pt idx="1561">
                  <c:v>4226</c:v>
                </c:pt>
                <c:pt idx="1562">
                  <c:v>5265</c:v>
                </c:pt>
                <c:pt idx="1563">
                  <c:v>3592</c:v>
                </c:pt>
                <c:pt idx="1564">
                  <c:v>5372</c:v>
                </c:pt>
                <c:pt idx="1565">
                  <c:v>6950</c:v>
                </c:pt>
                <c:pt idx="1566">
                  <c:v>5922</c:v>
                </c:pt>
                <c:pt idx="1567">
                  <c:v>4637</c:v>
                </c:pt>
                <c:pt idx="1568">
                  <c:v>6665</c:v>
                </c:pt>
                <c:pt idx="1569">
                  <c:v>879</c:v>
                </c:pt>
                <c:pt idx="1570">
                  <c:v>2513</c:v>
                </c:pt>
                <c:pt idx="1571">
                  <c:v>2601</c:v>
                </c:pt>
                <c:pt idx="1572">
                  <c:v>4707</c:v>
                </c:pt>
                <c:pt idx="1573">
                  <c:v>6440</c:v>
                </c:pt>
                <c:pt idx="1574">
                  <c:v>5546</c:v>
                </c:pt>
                <c:pt idx="1575">
                  <c:v>4360</c:v>
                </c:pt>
                <c:pt idx="1576">
                  <c:v>5399</c:v>
                </c:pt>
                <c:pt idx="1577">
                  <c:v>2119</c:v>
                </c:pt>
                <c:pt idx="1578">
                  <c:v>4365</c:v>
                </c:pt>
                <c:pt idx="1579">
                  <c:v>8013</c:v>
                </c:pt>
                <c:pt idx="1580">
                  <c:v>2514</c:v>
                </c:pt>
                <c:pt idx="1581">
                  <c:v>2455</c:v>
                </c:pt>
                <c:pt idx="1582">
                  <c:v>726</c:v>
                </c:pt>
                <c:pt idx="1583">
                  <c:v>1457</c:v>
                </c:pt>
                <c:pt idx="1584">
                  <c:v>485</c:v>
                </c:pt>
                <c:pt idx="1585">
                  <c:v>323</c:v>
                </c:pt>
                <c:pt idx="1586">
                  <c:v>1040</c:v>
                </c:pt>
                <c:pt idx="1587">
                  <c:v>378</c:v>
                </c:pt>
                <c:pt idx="1588">
                  <c:v>1591</c:v>
                </c:pt>
                <c:pt idx="1589">
                  <c:v>269</c:v>
                </c:pt>
                <c:pt idx="1590">
                  <c:v>201</c:v>
                </c:pt>
                <c:pt idx="1591">
                  <c:v>170</c:v>
                </c:pt>
                <c:pt idx="1592">
                  <c:v>1761</c:v>
                </c:pt>
                <c:pt idx="1593">
                  <c:v>1100</c:v>
                </c:pt>
                <c:pt idx="1594">
                  <c:v>2703</c:v>
                </c:pt>
                <c:pt idx="1595">
                  <c:v>1271</c:v>
                </c:pt>
                <c:pt idx="1596">
                  <c:v>593</c:v>
                </c:pt>
                <c:pt idx="1597">
                  <c:v>439</c:v>
                </c:pt>
                <c:pt idx="1598">
                  <c:v>1181</c:v>
                </c:pt>
                <c:pt idx="1599">
                  <c:v>6385</c:v>
                </c:pt>
                <c:pt idx="1600">
                  <c:v>5494</c:v>
                </c:pt>
                <c:pt idx="1601">
                  <c:v>5985</c:v>
                </c:pt>
                <c:pt idx="1602">
                  <c:v>3766</c:v>
                </c:pt>
                <c:pt idx="1603">
                  <c:v>4513</c:v>
                </c:pt>
                <c:pt idx="1604">
                  <c:v>3761</c:v>
                </c:pt>
                <c:pt idx="1605">
                  <c:v>3749</c:v>
                </c:pt>
                <c:pt idx="1606">
                  <c:v>3665</c:v>
                </c:pt>
                <c:pt idx="1607">
                  <c:v>4677</c:v>
                </c:pt>
                <c:pt idx="1608">
                  <c:v>5714</c:v>
                </c:pt>
                <c:pt idx="1609">
                  <c:v>4075</c:v>
                </c:pt>
                <c:pt idx="1610">
                  <c:v>3408</c:v>
                </c:pt>
                <c:pt idx="1611">
                  <c:v>4928</c:v>
                </c:pt>
                <c:pt idx="1612">
                  <c:v>7048</c:v>
                </c:pt>
                <c:pt idx="1613">
                  <c:v>3523</c:v>
                </c:pt>
                <c:pt idx="1614">
                  <c:v>2651</c:v>
                </c:pt>
                <c:pt idx="1615">
                  <c:v>2641</c:v>
                </c:pt>
                <c:pt idx="1616">
                  <c:v>2424</c:v>
                </c:pt>
                <c:pt idx="1617">
                  <c:v>1411</c:v>
                </c:pt>
                <c:pt idx="1618">
                  <c:v>1410</c:v>
                </c:pt>
                <c:pt idx="1619">
                  <c:v>3626</c:v>
                </c:pt>
                <c:pt idx="1620">
                  <c:v>1905</c:v>
                </c:pt>
                <c:pt idx="1621">
                  <c:v>2940</c:v>
                </c:pt>
                <c:pt idx="1622">
                  <c:v>3051</c:v>
                </c:pt>
                <c:pt idx="1623">
                  <c:v>2155</c:v>
                </c:pt>
                <c:pt idx="1624">
                  <c:v>1384</c:v>
                </c:pt>
                <c:pt idx="1625">
                  <c:v>1247</c:v>
                </c:pt>
                <c:pt idx="1626">
                  <c:v>1703</c:v>
                </c:pt>
                <c:pt idx="1627">
                  <c:v>1029</c:v>
                </c:pt>
                <c:pt idx="1628">
                  <c:v>1550</c:v>
                </c:pt>
                <c:pt idx="1629">
                  <c:v>1973</c:v>
                </c:pt>
                <c:pt idx="1630">
                  <c:v>2183</c:v>
                </c:pt>
                <c:pt idx="1631">
                  <c:v>3827</c:v>
                </c:pt>
                <c:pt idx="1632">
                  <c:v>3680</c:v>
                </c:pt>
                <c:pt idx="1633">
                  <c:v>5174</c:v>
                </c:pt>
                <c:pt idx="1634">
                  <c:v>4801</c:v>
                </c:pt>
                <c:pt idx="1635">
                  <c:v>5606</c:v>
                </c:pt>
                <c:pt idx="1636">
                  <c:v>4711</c:v>
                </c:pt>
                <c:pt idx="1637">
                  <c:v>4716</c:v>
                </c:pt>
                <c:pt idx="1638">
                  <c:v>5657</c:v>
                </c:pt>
                <c:pt idx="1639">
                  <c:v>4233</c:v>
                </c:pt>
                <c:pt idx="1640">
                  <c:v>4725</c:v>
                </c:pt>
                <c:pt idx="1641">
                  <c:v>2060</c:v>
                </c:pt>
                <c:pt idx="1642">
                  <c:v>341</c:v>
                </c:pt>
                <c:pt idx="1643">
                  <c:v>2457</c:v>
                </c:pt>
                <c:pt idx="1644">
                  <c:v>1306</c:v>
                </c:pt>
                <c:pt idx="1645">
                  <c:v>367</c:v>
                </c:pt>
                <c:pt idx="1646">
                  <c:v>306</c:v>
                </c:pt>
                <c:pt idx="1647">
                  <c:v>300</c:v>
                </c:pt>
                <c:pt idx="1648">
                  <c:v>1362</c:v>
                </c:pt>
                <c:pt idx="1649">
                  <c:v>376</c:v>
                </c:pt>
                <c:pt idx="1650">
                  <c:v>210</c:v>
                </c:pt>
                <c:pt idx="1651">
                  <c:v>1358</c:v>
                </c:pt>
                <c:pt idx="1652">
                  <c:v>573</c:v>
                </c:pt>
                <c:pt idx="1653">
                  <c:v>193</c:v>
                </c:pt>
                <c:pt idx="1654">
                  <c:v>193</c:v>
                </c:pt>
                <c:pt idx="1655">
                  <c:v>299</c:v>
                </c:pt>
                <c:pt idx="1656">
                  <c:v>213</c:v>
                </c:pt>
                <c:pt idx="1657">
                  <c:v>1582</c:v>
                </c:pt>
                <c:pt idx="1658">
                  <c:v>780</c:v>
                </c:pt>
                <c:pt idx="1659">
                  <c:v>736</c:v>
                </c:pt>
                <c:pt idx="1660">
                  <c:v>402</c:v>
                </c:pt>
                <c:pt idx="1661">
                  <c:v>3636</c:v>
                </c:pt>
                <c:pt idx="1662">
                  <c:v>2479</c:v>
                </c:pt>
                <c:pt idx="1663">
                  <c:v>2433</c:v>
                </c:pt>
                <c:pt idx="1664">
                  <c:v>5868</c:v>
                </c:pt>
                <c:pt idx="1665">
                  <c:v>3729</c:v>
                </c:pt>
                <c:pt idx="1666">
                  <c:v>3341</c:v>
                </c:pt>
                <c:pt idx="1667">
                  <c:v>4848</c:v>
                </c:pt>
                <c:pt idx="1668">
                  <c:v>3199</c:v>
                </c:pt>
                <c:pt idx="1669">
                  <c:v>3354</c:v>
                </c:pt>
                <c:pt idx="1670">
                  <c:v>3970</c:v>
                </c:pt>
                <c:pt idx="1671">
                  <c:v>5336</c:v>
                </c:pt>
                <c:pt idx="1672">
                  <c:v>5294</c:v>
                </c:pt>
                <c:pt idx="1673">
                  <c:v>3528</c:v>
                </c:pt>
                <c:pt idx="1674">
                  <c:v>5511</c:v>
                </c:pt>
                <c:pt idx="1675">
                  <c:v>3855</c:v>
                </c:pt>
                <c:pt idx="1676">
                  <c:v>3448</c:v>
                </c:pt>
                <c:pt idx="1677">
                  <c:v>3222</c:v>
                </c:pt>
                <c:pt idx="1678">
                  <c:v>3663</c:v>
                </c:pt>
                <c:pt idx="1679">
                  <c:v>5496</c:v>
                </c:pt>
                <c:pt idx="1680">
                  <c:v>3200</c:v>
                </c:pt>
                <c:pt idx="1681">
                  <c:v>3188</c:v>
                </c:pt>
                <c:pt idx="1682">
                  <c:v>4710</c:v>
                </c:pt>
                <c:pt idx="1683">
                  <c:v>3047</c:v>
                </c:pt>
                <c:pt idx="1684">
                  <c:v>3600</c:v>
                </c:pt>
                <c:pt idx="1685">
                  <c:v>3482</c:v>
                </c:pt>
                <c:pt idx="1686">
                  <c:v>3439</c:v>
                </c:pt>
                <c:pt idx="1687">
                  <c:v>3666</c:v>
                </c:pt>
                <c:pt idx="1688">
                  <c:v>3237</c:v>
                </c:pt>
                <c:pt idx="1689">
                  <c:v>3998</c:v>
                </c:pt>
                <c:pt idx="1690">
                  <c:v>3659</c:v>
                </c:pt>
                <c:pt idx="1691">
                  <c:v>3957</c:v>
                </c:pt>
                <c:pt idx="1692">
                  <c:v>2834</c:v>
                </c:pt>
                <c:pt idx="1693">
                  <c:v>3635</c:v>
                </c:pt>
                <c:pt idx="1694">
                  <c:v>4148</c:v>
                </c:pt>
                <c:pt idx="1695">
                  <c:v>4844</c:v>
                </c:pt>
                <c:pt idx="1696">
                  <c:v>4887</c:v>
                </c:pt>
                <c:pt idx="1697">
                  <c:v>1481</c:v>
                </c:pt>
                <c:pt idx="1698">
                  <c:v>1734</c:v>
                </c:pt>
                <c:pt idx="1699">
                  <c:v>1501</c:v>
                </c:pt>
                <c:pt idx="1700">
                  <c:v>3381</c:v>
                </c:pt>
                <c:pt idx="1701">
                  <c:v>1311</c:v>
                </c:pt>
                <c:pt idx="1702">
                  <c:v>1395</c:v>
                </c:pt>
                <c:pt idx="1703">
                  <c:v>1526</c:v>
                </c:pt>
                <c:pt idx="1704">
                  <c:v>1359</c:v>
                </c:pt>
                <c:pt idx="1705">
                  <c:v>3552</c:v>
                </c:pt>
                <c:pt idx="1706">
                  <c:v>1536</c:v>
                </c:pt>
                <c:pt idx="1707">
                  <c:v>1569</c:v>
                </c:pt>
                <c:pt idx="1708">
                  <c:v>1977</c:v>
                </c:pt>
                <c:pt idx="1709">
                  <c:v>1430</c:v>
                </c:pt>
                <c:pt idx="1710">
                  <c:v>1588</c:v>
                </c:pt>
                <c:pt idx="1711">
                  <c:v>1660</c:v>
                </c:pt>
                <c:pt idx="1712">
                  <c:v>3894</c:v>
                </c:pt>
                <c:pt idx="1713">
                  <c:v>1702</c:v>
                </c:pt>
                <c:pt idx="1714">
                  <c:v>1361</c:v>
                </c:pt>
                <c:pt idx="1715">
                  <c:v>1297</c:v>
                </c:pt>
                <c:pt idx="1716">
                  <c:v>1721</c:v>
                </c:pt>
                <c:pt idx="1717">
                  <c:v>2470</c:v>
                </c:pt>
                <c:pt idx="1718">
                  <c:v>1977</c:v>
                </c:pt>
                <c:pt idx="1719">
                  <c:v>2216</c:v>
                </c:pt>
                <c:pt idx="1720">
                  <c:v>19443</c:v>
                </c:pt>
                <c:pt idx="1721">
                  <c:v>5099</c:v>
                </c:pt>
                <c:pt idx="1722">
                  <c:v>5120</c:v>
                </c:pt>
                <c:pt idx="1723">
                  <c:v>7528</c:v>
                </c:pt>
                <c:pt idx="1724">
                  <c:v>4716</c:v>
                </c:pt>
                <c:pt idx="1725">
                  <c:v>5845</c:v>
                </c:pt>
                <c:pt idx="1726">
                  <c:v>6032</c:v>
                </c:pt>
                <c:pt idx="1727">
                  <c:v>3769</c:v>
                </c:pt>
                <c:pt idx="1728">
                  <c:v>4556</c:v>
                </c:pt>
                <c:pt idx="1729">
                  <c:v>2897</c:v>
                </c:pt>
                <c:pt idx="1730">
                  <c:v>4789</c:v>
                </c:pt>
                <c:pt idx="1731">
                  <c:v>4538</c:v>
                </c:pt>
                <c:pt idx="1732">
                  <c:v>3323</c:v>
                </c:pt>
                <c:pt idx="1733">
                  <c:v>3206</c:v>
                </c:pt>
                <c:pt idx="1734">
                  <c:v>4347</c:v>
                </c:pt>
                <c:pt idx="1735">
                  <c:v>3626</c:v>
                </c:pt>
                <c:pt idx="1736">
                  <c:v>5323</c:v>
                </c:pt>
                <c:pt idx="1737">
                  <c:v>3866</c:v>
                </c:pt>
                <c:pt idx="1738">
                  <c:v>6053</c:v>
                </c:pt>
                <c:pt idx="1739">
                  <c:v>3851</c:v>
                </c:pt>
                <c:pt idx="1740">
                  <c:v>5143</c:v>
                </c:pt>
                <c:pt idx="1741">
                  <c:v>4408</c:v>
                </c:pt>
                <c:pt idx="1742">
                  <c:v>5366</c:v>
                </c:pt>
                <c:pt idx="1743">
                  <c:v>4478</c:v>
                </c:pt>
                <c:pt idx="1744">
                  <c:v>4006</c:v>
                </c:pt>
                <c:pt idx="1745">
                  <c:v>4111</c:v>
                </c:pt>
                <c:pt idx="1746">
                  <c:v>4246</c:v>
                </c:pt>
                <c:pt idx="1747">
                  <c:v>5190</c:v>
                </c:pt>
                <c:pt idx="1748">
                  <c:v>5140</c:v>
                </c:pt>
                <c:pt idx="1749">
                  <c:v>3055</c:v>
                </c:pt>
                <c:pt idx="1750">
                  <c:v>3287</c:v>
                </c:pt>
                <c:pt idx="1751">
                  <c:v>4748</c:v>
                </c:pt>
                <c:pt idx="1752">
                  <c:v>4712</c:v>
                </c:pt>
                <c:pt idx="1753">
                  <c:v>5463</c:v>
                </c:pt>
                <c:pt idx="1754">
                  <c:v>6211</c:v>
                </c:pt>
                <c:pt idx="1755">
                  <c:v>4461</c:v>
                </c:pt>
                <c:pt idx="1756">
                  <c:v>5725</c:v>
                </c:pt>
                <c:pt idx="1757">
                  <c:v>3844</c:v>
                </c:pt>
                <c:pt idx="1758">
                  <c:v>4884</c:v>
                </c:pt>
                <c:pt idx="1759">
                  <c:v>3653</c:v>
                </c:pt>
                <c:pt idx="1760">
                  <c:v>3900</c:v>
                </c:pt>
                <c:pt idx="1761">
                  <c:v>3569</c:v>
                </c:pt>
                <c:pt idx="1762">
                  <c:v>4515</c:v>
                </c:pt>
                <c:pt idx="1763">
                  <c:v>3978</c:v>
                </c:pt>
                <c:pt idx="1764">
                  <c:v>6791</c:v>
                </c:pt>
                <c:pt idx="1765">
                  <c:v>4212</c:v>
                </c:pt>
                <c:pt idx="1766">
                  <c:v>4053</c:v>
                </c:pt>
                <c:pt idx="1767">
                  <c:v>4671</c:v>
                </c:pt>
                <c:pt idx="1768">
                  <c:v>3175</c:v>
                </c:pt>
                <c:pt idx="1769">
                  <c:v>3197</c:v>
                </c:pt>
                <c:pt idx="1770">
                  <c:v>5114</c:v>
                </c:pt>
                <c:pt idx="1771">
                  <c:v>3570</c:v>
                </c:pt>
                <c:pt idx="1772">
                  <c:v>3886</c:v>
                </c:pt>
                <c:pt idx="1773">
                  <c:v>4863</c:v>
                </c:pt>
                <c:pt idx="1774">
                  <c:v>4695</c:v>
                </c:pt>
                <c:pt idx="1775">
                  <c:v>4044</c:v>
                </c:pt>
                <c:pt idx="1776">
                  <c:v>5832</c:v>
                </c:pt>
                <c:pt idx="1777">
                  <c:v>2898</c:v>
                </c:pt>
                <c:pt idx="1778">
                  <c:v>2001</c:v>
                </c:pt>
                <c:pt idx="1779">
                  <c:v>1537</c:v>
                </c:pt>
                <c:pt idx="1780">
                  <c:v>2338</c:v>
                </c:pt>
                <c:pt idx="1781">
                  <c:v>2370</c:v>
                </c:pt>
                <c:pt idx="1782">
                  <c:v>5935</c:v>
                </c:pt>
                <c:pt idx="1783">
                  <c:v>4142</c:v>
                </c:pt>
                <c:pt idx="1784">
                  <c:v>4694</c:v>
                </c:pt>
                <c:pt idx="1785">
                  <c:v>5238</c:v>
                </c:pt>
                <c:pt idx="1786">
                  <c:v>4137</c:v>
                </c:pt>
                <c:pt idx="1787">
                  <c:v>4505</c:v>
                </c:pt>
                <c:pt idx="1788">
                  <c:v>3009</c:v>
                </c:pt>
                <c:pt idx="1789">
                  <c:v>4755</c:v>
                </c:pt>
                <c:pt idx="1790">
                  <c:v>4093</c:v>
                </c:pt>
                <c:pt idx="1791">
                  <c:v>2580</c:v>
                </c:pt>
                <c:pt idx="1792">
                  <c:v>3284</c:v>
                </c:pt>
                <c:pt idx="1793">
                  <c:v>2970</c:v>
                </c:pt>
                <c:pt idx="1794">
                  <c:v>2778</c:v>
                </c:pt>
                <c:pt idx="1795">
                  <c:v>2650</c:v>
                </c:pt>
                <c:pt idx="1796">
                  <c:v>2388</c:v>
                </c:pt>
                <c:pt idx="1797">
                  <c:v>2724</c:v>
                </c:pt>
                <c:pt idx="1798">
                  <c:v>2920</c:v>
                </c:pt>
                <c:pt idx="1799">
                  <c:v>4754</c:v>
                </c:pt>
                <c:pt idx="1800">
                  <c:v>3842</c:v>
                </c:pt>
                <c:pt idx="1801">
                  <c:v>2786</c:v>
                </c:pt>
                <c:pt idx="1802">
                  <c:v>2762</c:v>
                </c:pt>
                <c:pt idx="1803">
                  <c:v>2436</c:v>
                </c:pt>
                <c:pt idx="1804">
                  <c:v>2111</c:v>
                </c:pt>
                <c:pt idx="1805">
                  <c:v>3043</c:v>
                </c:pt>
                <c:pt idx="1806">
                  <c:v>2136</c:v>
                </c:pt>
                <c:pt idx="1807">
                  <c:v>2257</c:v>
                </c:pt>
                <c:pt idx="1808">
                  <c:v>2882</c:v>
                </c:pt>
                <c:pt idx="1809">
                  <c:v>2289</c:v>
                </c:pt>
                <c:pt idx="1810">
                  <c:v>2479</c:v>
                </c:pt>
                <c:pt idx="1811">
                  <c:v>2028</c:v>
                </c:pt>
                <c:pt idx="1812">
                  <c:v>3184</c:v>
                </c:pt>
                <c:pt idx="1813">
                  <c:v>3993</c:v>
                </c:pt>
                <c:pt idx="1814">
                  <c:v>5602</c:v>
                </c:pt>
                <c:pt idx="1815">
                  <c:v>5359</c:v>
                </c:pt>
                <c:pt idx="1816">
                  <c:v>4170</c:v>
                </c:pt>
                <c:pt idx="1817">
                  <c:v>4837</c:v>
                </c:pt>
                <c:pt idx="1818">
                  <c:v>5256</c:v>
                </c:pt>
                <c:pt idx="1819">
                  <c:v>3969</c:v>
                </c:pt>
                <c:pt idx="1820">
                  <c:v>3119</c:v>
                </c:pt>
                <c:pt idx="1821">
                  <c:v>4380</c:v>
                </c:pt>
                <c:pt idx="1822">
                  <c:v>3944</c:v>
                </c:pt>
                <c:pt idx="1823">
                  <c:v>6198</c:v>
                </c:pt>
                <c:pt idx="1824">
                  <c:v>4486</c:v>
                </c:pt>
                <c:pt idx="1825">
                  <c:v>4560</c:v>
                </c:pt>
                <c:pt idx="1826">
                  <c:v>1399</c:v>
                </c:pt>
                <c:pt idx="1827">
                  <c:v>1664</c:v>
                </c:pt>
                <c:pt idx="1828">
                  <c:v>737</c:v>
                </c:pt>
                <c:pt idx="1829">
                  <c:v>1335</c:v>
                </c:pt>
                <c:pt idx="1830">
                  <c:v>810</c:v>
                </c:pt>
                <c:pt idx="1831">
                  <c:v>3250</c:v>
                </c:pt>
                <c:pt idx="1832">
                  <c:v>1166</c:v>
                </c:pt>
                <c:pt idx="1833">
                  <c:v>950</c:v>
                </c:pt>
                <c:pt idx="1834">
                  <c:v>1307</c:v>
                </c:pt>
                <c:pt idx="1835">
                  <c:v>320</c:v>
                </c:pt>
                <c:pt idx="1836">
                  <c:v>1086</c:v>
                </c:pt>
                <c:pt idx="1837">
                  <c:v>354</c:v>
                </c:pt>
                <c:pt idx="1838">
                  <c:v>3255</c:v>
                </c:pt>
                <c:pt idx="1839">
                  <c:v>7380</c:v>
                </c:pt>
                <c:pt idx="1840">
                  <c:v>7684</c:v>
                </c:pt>
                <c:pt idx="1841">
                  <c:v>2510</c:v>
                </c:pt>
                <c:pt idx="1842">
                  <c:v>1158</c:v>
                </c:pt>
                <c:pt idx="1843">
                  <c:v>1766</c:v>
                </c:pt>
                <c:pt idx="1844">
                  <c:v>675</c:v>
                </c:pt>
                <c:pt idx="1845">
                  <c:v>951</c:v>
                </c:pt>
                <c:pt idx="1846">
                  <c:v>1524</c:v>
                </c:pt>
                <c:pt idx="1847">
                  <c:v>918</c:v>
                </c:pt>
                <c:pt idx="1848">
                  <c:v>1489</c:v>
                </c:pt>
                <c:pt idx="1849">
                  <c:v>1321</c:v>
                </c:pt>
                <c:pt idx="1850">
                  <c:v>1844</c:v>
                </c:pt>
                <c:pt idx="1851">
                  <c:v>1059</c:v>
                </c:pt>
                <c:pt idx="1852">
                  <c:v>1874</c:v>
                </c:pt>
                <c:pt idx="1853">
                  <c:v>1441</c:v>
                </c:pt>
                <c:pt idx="1854">
                  <c:v>1294</c:v>
                </c:pt>
                <c:pt idx="1855">
                  <c:v>2048</c:v>
                </c:pt>
                <c:pt idx="1856">
                  <c:v>1461</c:v>
                </c:pt>
                <c:pt idx="1857">
                  <c:v>1234</c:v>
                </c:pt>
                <c:pt idx="1858">
                  <c:v>2082</c:v>
                </c:pt>
                <c:pt idx="1859">
                  <c:v>1345</c:v>
                </c:pt>
                <c:pt idx="1860">
                  <c:v>1000</c:v>
                </c:pt>
                <c:pt idx="1861">
                  <c:v>1934</c:v>
                </c:pt>
                <c:pt idx="1862">
                  <c:v>2599</c:v>
                </c:pt>
                <c:pt idx="1863">
                  <c:v>2875</c:v>
                </c:pt>
                <c:pt idx="1864">
                  <c:v>2619</c:v>
                </c:pt>
                <c:pt idx="1865">
                  <c:v>2377</c:v>
                </c:pt>
                <c:pt idx="1866">
                  <c:v>3846</c:v>
                </c:pt>
                <c:pt idx="1867">
                  <c:v>2238</c:v>
                </c:pt>
                <c:pt idx="1868">
                  <c:v>1882</c:v>
                </c:pt>
                <c:pt idx="1869">
                  <c:v>2221</c:v>
                </c:pt>
                <c:pt idx="1870">
                  <c:v>2108</c:v>
                </c:pt>
                <c:pt idx="1871">
                  <c:v>2024</c:v>
                </c:pt>
                <c:pt idx="1872">
                  <c:v>2110</c:v>
                </c:pt>
                <c:pt idx="1873">
                  <c:v>4209</c:v>
                </c:pt>
                <c:pt idx="1874">
                  <c:v>3416</c:v>
                </c:pt>
                <c:pt idx="1875">
                  <c:v>3139</c:v>
                </c:pt>
                <c:pt idx="1876">
                  <c:v>3376</c:v>
                </c:pt>
                <c:pt idx="1877">
                  <c:v>3084</c:v>
                </c:pt>
                <c:pt idx="1878">
                  <c:v>2169</c:v>
                </c:pt>
                <c:pt idx="1879">
                  <c:v>2287</c:v>
                </c:pt>
                <c:pt idx="1880">
                  <c:v>2468</c:v>
                </c:pt>
                <c:pt idx="1881">
                  <c:v>1792</c:v>
                </c:pt>
                <c:pt idx="1882">
                  <c:v>1474</c:v>
                </c:pt>
                <c:pt idx="1883">
                  <c:v>2534</c:v>
                </c:pt>
                <c:pt idx="1884">
                  <c:v>2189</c:v>
                </c:pt>
                <c:pt idx="1885">
                  <c:v>2026</c:v>
                </c:pt>
                <c:pt idx="1886">
                  <c:v>1535</c:v>
                </c:pt>
                <c:pt idx="1887">
                  <c:v>2854</c:v>
                </c:pt>
                <c:pt idx="1888">
                  <c:v>1583</c:v>
                </c:pt>
                <c:pt idx="1889">
                  <c:v>1375</c:v>
                </c:pt>
                <c:pt idx="1890">
                  <c:v>1311</c:v>
                </c:pt>
                <c:pt idx="1891">
                  <c:v>1322</c:v>
                </c:pt>
                <c:pt idx="1892">
                  <c:v>3024</c:v>
                </c:pt>
                <c:pt idx="1893">
                  <c:v>2581</c:v>
                </c:pt>
                <c:pt idx="1894">
                  <c:v>1718</c:v>
                </c:pt>
                <c:pt idx="1895">
                  <c:v>3188</c:v>
                </c:pt>
                <c:pt idx="1896">
                  <c:v>1974</c:v>
                </c:pt>
                <c:pt idx="1897">
                  <c:v>1830</c:v>
                </c:pt>
                <c:pt idx="1898">
                  <c:v>2108</c:v>
                </c:pt>
                <c:pt idx="1899">
                  <c:v>5699</c:v>
                </c:pt>
                <c:pt idx="1900">
                  <c:v>2130</c:v>
                </c:pt>
                <c:pt idx="1901">
                  <c:v>1615</c:v>
                </c:pt>
                <c:pt idx="1902">
                  <c:v>3795</c:v>
                </c:pt>
                <c:pt idx="1903">
                  <c:v>3721</c:v>
                </c:pt>
                <c:pt idx="1904">
                  <c:v>1241</c:v>
                </c:pt>
                <c:pt idx="1905">
                  <c:v>1113</c:v>
                </c:pt>
                <c:pt idx="1906">
                  <c:v>499</c:v>
                </c:pt>
                <c:pt idx="1907">
                  <c:v>2269</c:v>
                </c:pt>
                <c:pt idx="1908">
                  <c:v>4450</c:v>
                </c:pt>
                <c:pt idx="1909">
                  <c:v>3150</c:v>
                </c:pt>
                <c:pt idx="1910">
                  <c:v>3387</c:v>
                </c:pt>
                <c:pt idx="1911">
                  <c:v>2817</c:v>
                </c:pt>
                <c:pt idx="1912">
                  <c:v>1979</c:v>
                </c:pt>
                <c:pt idx="1913">
                  <c:v>3338</c:v>
                </c:pt>
                <c:pt idx="1914">
                  <c:v>2304</c:v>
                </c:pt>
                <c:pt idx="1915">
                  <c:v>4136</c:v>
                </c:pt>
                <c:pt idx="1916">
                  <c:v>1904</c:v>
                </c:pt>
                <c:pt idx="1917">
                  <c:v>2127</c:v>
                </c:pt>
                <c:pt idx="1918">
                  <c:v>1422</c:v>
                </c:pt>
                <c:pt idx="1919">
                  <c:v>918</c:v>
                </c:pt>
                <c:pt idx="1920">
                  <c:v>2736</c:v>
                </c:pt>
                <c:pt idx="1921">
                  <c:v>1054</c:v>
                </c:pt>
                <c:pt idx="1922">
                  <c:v>4399</c:v>
                </c:pt>
                <c:pt idx="1923">
                  <c:v>1138</c:v>
                </c:pt>
                <c:pt idx="1924">
                  <c:v>973</c:v>
                </c:pt>
                <c:pt idx="1925">
                  <c:v>1415</c:v>
                </c:pt>
                <c:pt idx="1926">
                  <c:v>768</c:v>
                </c:pt>
                <c:pt idx="1927">
                  <c:v>1001</c:v>
                </c:pt>
                <c:pt idx="1928">
                  <c:v>1852</c:v>
                </c:pt>
                <c:pt idx="1929">
                  <c:v>1217</c:v>
                </c:pt>
                <c:pt idx="1930">
                  <c:v>827</c:v>
                </c:pt>
                <c:pt idx="1931">
                  <c:v>806</c:v>
                </c:pt>
                <c:pt idx="1932">
                  <c:v>431</c:v>
                </c:pt>
                <c:pt idx="1933">
                  <c:v>707</c:v>
                </c:pt>
                <c:pt idx="1934">
                  <c:v>416</c:v>
                </c:pt>
                <c:pt idx="1935">
                  <c:v>758</c:v>
                </c:pt>
                <c:pt idx="1936">
                  <c:v>882</c:v>
                </c:pt>
                <c:pt idx="1937">
                  <c:v>3751</c:v>
                </c:pt>
                <c:pt idx="1938">
                  <c:v>1148</c:v>
                </c:pt>
                <c:pt idx="1939">
                  <c:v>686</c:v>
                </c:pt>
                <c:pt idx="1940">
                  <c:v>452</c:v>
                </c:pt>
                <c:pt idx="1941">
                  <c:v>3239</c:v>
                </c:pt>
                <c:pt idx="1942">
                  <c:v>1733</c:v>
                </c:pt>
                <c:pt idx="1943">
                  <c:v>671</c:v>
                </c:pt>
                <c:pt idx="1944">
                  <c:v>1587</c:v>
                </c:pt>
                <c:pt idx="1945">
                  <c:v>2716</c:v>
                </c:pt>
                <c:pt idx="1946">
                  <c:v>1004</c:v>
                </c:pt>
                <c:pt idx="1947">
                  <c:v>649</c:v>
                </c:pt>
                <c:pt idx="1948">
                  <c:v>650</c:v>
                </c:pt>
                <c:pt idx="1949">
                  <c:v>756</c:v>
                </c:pt>
                <c:pt idx="1950">
                  <c:v>505</c:v>
                </c:pt>
                <c:pt idx="1951">
                  <c:v>966</c:v>
                </c:pt>
                <c:pt idx="1952">
                  <c:v>1426</c:v>
                </c:pt>
                <c:pt idx="1953">
                  <c:v>604</c:v>
                </c:pt>
                <c:pt idx="1954">
                  <c:v>689</c:v>
                </c:pt>
                <c:pt idx="1955">
                  <c:v>2370</c:v>
                </c:pt>
                <c:pt idx="1956">
                  <c:v>1588</c:v>
                </c:pt>
                <c:pt idx="1957">
                  <c:v>845</c:v>
                </c:pt>
                <c:pt idx="1958">
                  <c:v>2659</c:v>
                </c:pt>
                <c:pt idx="1959">
                  <c:v>671</c:v>
                </c:pt>
                <c:pt idx="1960">
                  <c:v>239</c:v>
                </c:pt>
                <c:pt idx="1961">
                  <c:v>209</c:v>
                </c:pt>
                <c:pt idx="1962">
                  <c:v>222</c:v>
                </c:pt>
                <c:pt idx="1963">
                  <c:v>467</c:v>
                </c:pt>
                <c:pt idx="1964">
                  <c:v>122</c:v>
                </c:pt>
                <c:pt idx="1965">
                  <c:v>468</c:v>
                </c:pt>
                <c:pt idx="1966">
                  <c:v>299</c:v>
                </c:pt>
                <c:pt idx="1967">
                  <c:v>865</c:v>
                </c:pt>
                <c:pt idx="1968">
                  <c:v>498</c:v>
                </c:pt>
                <c:pt idx="1969">
                  <c:v>545</c:v>
                </c:pt>
                <c:pt idx="1970">
                  <c:v>1079</c:v>
                </c:pt>
                <c:pt idx="1971">
                  <c:v>1326</c:v>
                </c:pt>
                <c:pt idx="1972">
                  <c:v>3225</c:v>
                </c:pt>
                <c:pt idx="1973">
                  <c:v>3411</c:v>
                </c:pt>
                <c:pt idx="1974">
                  <c:v>3647</c:v>
                </c:pt>
                <c:pt idx="1975">
                  <c:v>3895</c:v>
                </c:pt>
                <c:pt idx="1976">
                  <c:v>4975</c:v>
                </c:pt>
                <c:pt idx="1977">
                  <c:v>3636</c:v>
                </c:pt>
                <c:pt idx="1978">
                  <c:v>5041</c:v>
                </c:pt>
                <c:pt idx="1979">
                  <c:v>3959</c:v>
                </c:pt>
                <c:pt idx="1980">
                  <c:v>3036</c:v>
                </c:pt>
                <c:pt idx="1981">
                  <c:v>3668</c:v>
                </c:pt>
                <c:pt idx="1982">
                  <c:v>4205</c:v>
                </c:pt>
                <c:pt idx="1983">
                  <c:v>4636</c:v>
                </c:pt>
                <c:pt idx="1984">
                  <c:v>4358</c:v>
                </c:pt>
                <c:pt idx="1985">
                  <c:v>4636</c:v>
                </c:pt>
                <c:pt idx="1986">
                  <c:v>4983</c:v>
                </c:pt>
                <c:pt idx="1987">
                  <c:v>4335</c:v>
                </c:pt>
                <c:pt idx="1988">
                  <c:v>3471</c:v>
                </c:pt>
                <c:pt idx="1989">
                  <c:v>492</c:v>
                </c:pt>
                <c:pt idx="1990">
                  <c:v>194</c:v>
                </c:pt>
                <c:pt idx="1991">
                  <c:v>171</c:v>
                </c:pt>
                <c:pt idx="1992">
                  <c:v>77</c:v>
                </c:pt>
                <c:pt idx="1993">
                  <c:v>58</c:v>
                </c:pt>
                <c:pt idx="1994">
                  <c:v>774</c:v>
                </c:pt>
                <c:pt idx="1995">
                  <c:v>366</c:v>
                </c:pt>
                <c:pt idx="1996">
                  <c:v>824</c:v>
                </c:pt>
                <c:pt idx="1997">
                  <c:v>508</c:v>
                </c:pt>
                <c:pt idx="1998">
                  <c:v>8777</c:v>
                </c:pt>
                <c:pt idx="1999">
                  <c:v>2376</c:v>
                </c:pt>
                <c:pt idx="2000">
                  <c:v>891</c:v>
                </c:pt>
                <c:pt idx="2001">
                  <c:v>1999</c:v>
                </c:pt>
                <c:pt idx="2002">
                  <c:v>6274</c:v>
                </c:pt>
                <c:pt idx="2003">
                  <c:v>5460</c:v>
                </c:pt>
                <c:pt idx="2004">
                  <c:v>4857</c:v>
                </c:pt>
                <c:pt idx="2005">
                  <c:v>4529</c:v>
                </c:pt>
                <c:pt idx="2006">
                  <c:v>3785</c:v>
                </c:pt>
                <c:pt idx="2007">
                  <c:v>4701</c:v>
                </c:pt>
                <c:pt idx="2008">
                  <c:v>4849</c:v>
                </c:pt>
                <c:pt idx="2009">
                  <c:v>3688</c:v>
                </c:pt>
                <c:pt idx="2010">
                  <c:v>3775</c:v>
                </c:pt>
                <c:pt idx="2011">
                  <c:v>3417</c:v>
                </c:pt>
                <c:pt idx="2012">
                  <c:v>2947</c:v>
                </c:pt>
                <c:pt idx="2013">
                  <c:v>4031</c:v>
                </c:pt>
                <c:pt idx="2014">
                  <c:v>4322</c:v>
                </c:pt>
                <c:pt idx="2015">
                  <c:v>4427</c:v>
                </c:pt>
                <c:pt idx="2016">
                  <c:v>4818</c:v>
                </c:pt>
                <c:pt idx="2017">
                  <c:v>4732</c:v>
                </c:pt>
                <c:pt idx="2018">
                  <c:v>3752</c:v>
                </c:pt>
                <c:pt idx="2019">
                  <c:v>9910</c:v>
                </c:pt>
                <c:pt idx="2020">
                  <c:v>5475</c:v>
                </c:pt>
                <c:pt idx="2021">
                  <c:v>6840</c:v>
                </c:pt>
                <c:pt idx="2022">
                  <c:v>4803</c:v>
                </c:pt>
                <c:pt idx="2023">
                  <c:v>4338</c:v>
                </c:pt>
                <c:pt idx="2024">
                  <c:v>4037</c:v>
                </c:pt>
                <c:pt idx="2025">
                  <c:v>8269</c:v>
                </c:pt>
                <c:pt idx="2026">
                  <c:v>5867</c:v>
                </c:pt>
                <c:pt idx="2027">
                  <c:v>5137</c:v>
                </c:pt>
                <c:pt idx="2028">
                  <c:v>4147</c:v>
                </c:pt>
                <c:pt idx="2029">
                  <c:v>5887</c:v>
                </c:pt>
                <c:pt idx="2030">
                  <c:v>4157</c:v>
                </c:pt>
                <c:pt idx="2031">
                  <c:v>1883</c:v>
                </c:pt>
                <c:pt idx="2032">
                  <c:v>305</c:v>
                </c:pt>
                <c:pt idx="2033">
                  <c:v>755</c:v>
                </c:pt>
                <c:pt idx="2034">
                  <c:v>429</c:v>
                </c:pt>
                <c:pt idx="2035">
                  <c:v>1805</c:v>
                </c:pt>
                <c:pt idx="2036">
                  <c:v>1621</c:v>
                </c:pt>
                <c:pt idx="2037">
                  <c:v>2077</c:v>
                </c:pt>
                <c:pt idx="2038">
                  <c:v>2154</c:v>
                </c:pt>
                <c:pt idx="2039">
                  <c:v>6273</c:v>
                </c:pt>
                <c:pt idx="2040">
                  <c:v>3562</c:v>
                </c:pt>
                <c:pt idx="2041">
                  <c:v>2745</c:v>
                </c:pt>
                <c:pt idx="2042">
                  <c:v>2674</c:v>
                </c:pt>
                <c:pt idx="2043">
                  <c:v>1970</c:v>
                </c:pt>
                <c:pt idx="2044">
                  <c:v>2623</c:v>
                </c:pt>
                <c:pt idx="2045">
                  <c:v>2072</c:v>
                </c:pt>
                <c:pt idx="2046">
                  <c:v>2871</c:v>
                </c:pt>
                <c:pt idx="2047">
                  <c:v>3047</c:v>
                </c:pt>
                <c:pt idx="2048">
                  <c:v>2403</c:v>
                </c:pt>
                <c:pt idx="2049">
                  <c:v>3205</c:v>
                </c:pt>
                <c:pt idx="2050">
                  <c:v>4103</c:v>
                </c:pt>
                <c:pt idx="2051">
                  <c:v>2414</c:v>
                </c:pt>
                <c:pt idx="2052">
                  <c:v>2594</c:v>
                </c:pt>
                <c:pt idx="2053">
                  <c:v>5676</c:v>
                </c:pt>
                <c:pt idx="2054">
                  <c:v>5828</c:v>
                </c:pt>
                <c:pt idx="2055">
                  <c:v>4252</c:v>
                </c:pt>
                <c:pt idx="2056">
                  <c:v>3261</c:v>
                </c:pt>
                <c:pt idx="2057">
                  <c:v>5011</c:v>
                </c:pt>
                <c:pt idx="2058">
                  <c:v>3810</c:v>
                </c:pt>
                <c:pt idx="2059">
                  <c:v>3828</c:v>
                </c:pt>
                <c:pt idx="2060">
                  <c:v>3149</c:v>
                </c:pt>
                <c:pt idx="2061">
                  <c:v>4071</c:v>
                </c:pt>
                <c:pt idx="2062">
                  <c:v>3446</c:v>
                </c:pt>
                <c:pt idx="2063">
                  <c:v>2774</c:v>
                </c:pt>
                <c:pt idx="2064">
                  <c:v>2506</c:v>
                </c:pt>
                <c:pt idx="2065">
                  <c:v>930</c:v>
                </c:pt>
                <c:pt idx="2066">
                  <c:v>1155</c:v>
                </c:pt>
                <c:pt idx="2067">
                  <c:v>762</c:v>
                </c:pt>
                <c:pt idx="2068">
                  <c:v>4935</c:v>
                </c:pt>
                <c:pt idx="2069">
                  <c:v>10072</c:v>
                </c:pt>
                <c:pt idx="2070">
                  <c:v>13329</c:v>
                </c:pt>
                <c:pt idx="2071">
                  <c:v>10827</c:v>
                </c:pt>
                <c:pt idx="2072">
                  <c:v>12636</c:v>
                </c:pt>
                <c:pt idx="2073">
                  <c:v>12904</c:v>
                </c:pt>
                <c:pt idx="2074">
                  <c:v>13852</c:v>
                </c:pt>
                <c:pt idx="2075">
                  <c:v>10799</c:v>
                </c:pt>
                <c:pt idx="2076">
                  <c:v>9821</c:v>
                </c:pt>
                <c:pt idx="2077">
                  <c:v>7910</c:v>
                </c:pt>
                <c:pt idx="2078">
                  <c:v>7857</c:v>
                </c:pt>
                <c:pt idx="2079">
                  <c:v>5711</c:v>
                </c:pt>
                <c:pt idx="2080">
                  <c:v>6953</c:v>
                </c:pt>
                <c:pt idx="2081">
                  <c:v>10761</c:v>
                </c:pt>
                <c:pt idx="2082">
                  <c:v>9696</c:v>
                </c:pt>
                <c:pt idx="2083">
                  <c:v>10838</c:v>
                </c:pt>
                <c:pt idx="2084">
                  <c:v>15644</c:v>
                </c:pt>
                <c:pt idx="2085">
                  <c:v>30294</c:v>
                </c:pt>
                <c:pt idx="2086">
                  <c:v>20332</c:v>
                </c:pt>
                <c:pt idx="2087">
                  <c:v>17966</c:v>
                </c:pt>
                <c:pt idx="2088">
                  <c:v>14203</c:v>
                </c:pt>
                <c:pt idx="2089">
                  <c:v>8066</c:v>
                </c:pt>
                <c:pt idx="2090">
                  <c:v>5749</c:v>
                </c:pt>
                <c:pt idx="2091">
                  <c:v>14143</c:v>
                </c:pt>
                <c:pt idx="2092">
                  <c:v>13072</c:v>
                </c:pt>
                <c:pt idx="2093">
                  <c:v>10850</c:v>
                </c:pt>
                <c:pt idx="2094">
                  <c:v>8947</c:v>
                </c:pt>
                <c:pt idx="2095">
                  <c:v>10958</c:v>
                </c:pt>
                <c:pt idx="2096">
                  <c:v>14500</c:v>
                </c:pt>
                <c:pt idx="2097">
                  <c:v>13046</c:v>
                </c:pt>
                <c:pt idx="2098">
                  <c:v>4908</c:v>
                </c:pt>
                <c:pt idx="2099">
                  <c:v>1411</c:v>
                </c:pt>
                <c:pt idx="2100">
                  <c:v>1576</c:v>
                </c:pt>
                <c:pt idx="2101">
                  <c:v>1803</c:v>
                </c:pt>
                <c:pt idx="2102">
                  <c:v>698</c:v>
                </c:pt>
                <c:pt idx="2103">
                  <c:v>2287</c:v>
                </c:pt>
                <c:pt idx="2104">
                  <c:v>1723</c:v>
                </c:pt>
                <c:pt idx="2105">
                  <c:v>6514</c:v>
                </c:pt>
                <c:pt idx="2106">
                  <c:v>3212</c:v>
                </c:pt>
                <c:pt idx="2107">
                  <c:v>3900</c:v>
                </c:pt>
                <c:pt idx="2108">
                  <c:v>4198</c:v>
                </c:pt>
                <c:pt idx="2109">
                  <c:v>4148</c:v>
                </c:pt>
                <c:pt idx="2110">
                  <c:v>7204</c:v>
                </c:pt>
                <c:pt idx="2111">
                  <c:v>7110</c:v>
                </c:pt>
                <c:pt idx="2112">
                  <c:v>7404</c:v>
                </c:pt>
                <c:pt idx="2113">
                  <c:v>9889</c:v>
                </c:pt>
                <c:pt idx="2114">
                  <c:v>10307</c:v>
                </c:pt>
                <c:pt idx="2115">
                  <c:v>11948</c:v>
                </c:pt>
                <c:pt idx="2116">
                  <c:v>13293</c:v>
                </c:pt>
                <c:pt idx="2117">
                  <c:v>11855</c:v>
                </c:pt>
                <c:pt idx="2118">
                  <c:v>13053</c:v>
                </c:pt>
                <c:pt idx="2119">
                  <c:v>11467</c:v>
                </c:pt>
                <c:pt idx="2120">
                  <c:v>10912</c:v>
                </c:pt>
                <c:pt idx="2121">
                  <c:v>8119</c:v>
                </c:pt>
                <c:pt idx="2122">
                  <c:v>10226</c:v>
                </c:pt>
                <c:pt idx="2123">
                  <c:v>11400</c:v>
                </c:pt>
                <c:pt idx="2124">
                  <c:v>8841</c:v>
                </c:pt>
                <c:pt idx="2125">
                  <c:v>10752</c:v>
                </c:pt>
                <c:pt idx="2126">
                  <c:v>8449</c:v>
                </c:pt>
                <c:pt idx="2127">
                  <c:v>9302</c:v>
                </c:pt>
                <c:pt idx="2128">
                  <c:v>8355</c:v>
                </c:pt>
                <c:pt idx="2129">
                  <c:v>9252</c:v>
                </c:pt>
                <c:pt idx="2130">
                  <c:v>10371</c:v>
                </c:pt>
                <c:pt idx="2131">
                  <c:v>10129</c:v>
                </c:pt>
                <c:pt idx="2132">
                  <c:v>4648</c:v>
                </c:pt>
                <c:pt idx="2133">
                  <c:v>803</c:v>
                </c:pt>
                <c:pt idx="2134">
                  <c:v>772</c:v>
                </c:pt>
                <c:pt idx="2135">
                  <c:v>722</c:v>
                </c:pt>
                <c:pt idx="2136">
                  <c:v>669</c:v>
                </c:pt>
                <c:pt idx="2137">
                  <c:v>4604</c:v>
                </c:pt>
                <c:pt idx="2138">
                  <c:v>2381</c:v>
                </c:pt>
              </c:numCache>
            </c:numRef>
          </c:val>
          <c:extLst>
            <c:ext xmlns:c16="http://schemas.microsoft.com/office/drawing/2014/chart" uri="{C3380CC4-5D6E-409C-BE32-E72D297353CC}">
              <c16:uniqueId val="{00000000-D097-4BCA-A2A1-A85F88877849}"/>
            </c:ext>
          </c:extLst>
        </c:ser>
        <c:dLbls>
          <c:showLegendKey val="0"/>
          <c:showVal val="0"/>
          <c:showCatName val="0"/>
          <c:showSerName val="0"/>
          <c:showPercent val="0"/>
          <c:showBubbleSize val="0"/>
        </c:dLbls>
        <c:gapWidth val="219"/>
        <c:overlap val="-27"/>
        <c:axId val="464830320"/>
        <c:axId val="464830648"/>
      </c:barChart>
      <c:dateAx>
        <c:axId val="464830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830648"/>
        <c:crosses val="autoZero"/>
        <c:auto val="1"/>
        <c:lblOffset val="100"/>
        <c:baseTimeUnit val="days"/>
      </c:dateAx>
      <c:valAx>
        <c:axId val="46483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83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Sheet1!$A$2:$A$2140</c:f>
              <c:numCache>
                <c:formatCode>m/d/yyyy</c:formatCode>
                <c:ptCount val="2139"/>
                <c:pt idx="0">
                  <c:v>42567</c:v>
                </c:pt>
                <c:pt idx="1">
                  <c:v>42568</c:v>
                </c:pt>
                <c:pt idx="2">
                  <c:v>42569</c:v>
                </c:pt>
                <c:pt idx="3">
                  <c:v>42570</c:v>
                </c:pt>
                <c:pt idx="4">
                  <c:v>42571</c:v>
                </c:pt>
                <c:pt idx="5">
                  <c:v>42572</c:v>
                </c:pt>
                <c:pt idx="6">
                  <c:v>42573</c:v>
                </c:pt>
                <c:pt idx="7">
                  <c:v>42574</c:v>
                </c:pt>
                <c:pt idx="8">
                  <c:v>42575</c:v>
                </c:pt>
                <c:pt idx="9">
                  <c:v>42576</c:v>
                </c:pt>
                <c:pt idx="10">
                  <c:v>42577</c:v>
                </c:pt>
                <c:pt idx="11">
                  <c:v>42578</c:v>
                </c:pt>
                <c:pt idx="12">
                  <c:v>42579</c:v>
                </c:pt>
                <c:pt idx="13">
                  <c:v>42580</c:v>
                </c:pt>
                <c:pt idx="14">
                  <c:v>42581</c:v>
                </c:pt>
                <c:pt idx="15">
                  <c:v>42582</c:v>
                </c:pt>
                <c:pt idx="16">
                  <c:v>42583</c:v>
                </c:pt>
                <c:pt idx="17">
                  <c:v>42584</c:v>
                </c:pt>
                <c:pt idx="18">
                  <c:v>42585</c:v>
                </c:pt>
                <c:pt idx="19">
                  <c:v>42586</c:v>
                </c:pt>
                <c:pt idx="20">
                  <c:v>42587</c:v>
                </c:pt>
                <c:pt idx="21">
                  <c:v>42588</c:v>
                </c:pt>
                <c:pt idx="22">
                  <c:v>42589</c:v>
                </c:pt>
                <c:pt idx="23">
                  <c:v>42590</c:v>
                </c:pt>
                <c:pt idx="24">
                  <c:v>42591</c:v>
                </c:pt>
                <c:pt idx="25">
                  <c:v>42592</c:v>
                </c:pt>
                <c:pt idx="26">
                  <c:v>42593</c:v>
                </c:pt>
                <c:pt idx="27">
                  <c:v>42594</c:v>
                </c:pt>
                <c:pt idx="28">
                  <c:v>42595</c:v>
                </c:pt>
                <c:pt idx="29">
                  <c:v>42596</c:v>
                </c:pt>
                <c:pt idx="30">
                  <c:v>42597</c:v>
                </c:pt>
                <c:pt idx="31">
                  <c:v>42598</c:v>
                </c:pt>
                <c:pt idx="32">
                  <c:v>42599</c:v>
                </c:pt>
                <c:pt idx="33">
                  <c:v>42600</c:v>
                </c:pt>
                <c:pt idx="34">
                  <c:v>42601</c:v>
                </c:pt>
                <c:pt idx="35">
                  <c:v>42602</c:v>
                </c:pt>
                <c:pt idx="36">
                  <c:v>42603</c:v>
                </c:pt>
                <c:pt idx="37">
                  <c:v>42604</c:v>
                </c:pt>
                <c:pt idx="38">
                  <c:v>42605</c:v>
                </c:pt>
                <c:pt idx="39">
                  <c:v>42606</c:v>
                </c:pt>
                <c:pt idx="40">
                  <c:v>42607</c:v>
                </c:pt>
                <c:pt idx="41">
                  <c:v>42608</c:v>
                </c:pt>
                <c:pt idx="42">
                  <c:v>42609</c:v>
                </c:pt>
                <c:pt idx="43">
                  <c:v>42610</c:v>
                </c:pt>
                <c:pt idx="44">
                  <c:v>42611</c:v>
                </c:pt>
                <c:pt idx="45">
                  <c:v>42612</c:v>
                </c:pt>
                <c:pt idx="46">
                  <c:v>42613</c:v>
                </c:pt>
                <c:pt idx="47">
                  <c:v>42614</c:v>
                </c:pt>
                <c:pt idx="48">
                  <c:v>42615</c:v>
                </c:pt>
                <c:pt idx="49">
                  <c:v>42616</c:v>
                </c:pt>
                <c:pt idx="50">
                  <c:v>42617</c:v>
                </c:pt>
                <c:pt idx="51">
                  <c:v>42618</c:v>
                </c:pt>
                <c:pt idx="52">
                  <c:v>42619</c:v>
                </c:pt>
                <c:pt idx="53">
                  <c:v>42620</c:v>
                </c:pt>
                <c:pt idx="54">
                  <c:v>42621</c:v>
                </c:pt>
                <c:pt idx="55">
                  <c:v>42622</c:v>
                </c:pt>
                <c:pt idx="56">
                  <c:v>42623</c:v>
                </c:pt>
                <c:pt idx="57">
                  <c:v>42624</c:v>
                </c:pt>
                <c:pt idx="58">
                  <c:v>42625</c:v>
                </c:pt>
                <c:pt idx="59">
                  <c:v>42626</c:v>
                </c:pt>
                <c:pt idx="60">
                  <c:v>42627</c:v>
                </c:pt>
                <c:pt idx="61">
                  <c:v>42628</c:v>
                </c:pt>
                <c:pt idx="62">
                  <c:v>42629</c:v>
                </c:pt>
                <c:pt idx="63">
                  <c:v>42630</c:v>
                </c:pt>
                <c:pt idx="64">
                  <c:v>42631</c:v>
                </c:pt>
                <c:pt idx="65">
                  <c:v>42632</c:v>
                </c:pt>
                <c:pt idx="66">
                  <c:v>42633</c:v>
                </c:pt>
                <c:pt idx="67">
                  <c:v>42634</c:v>
                </c:pt>
                <c:pt idx="68">
                  <c:v>42635</c:v>
                </c:pt>
                <c:pt idx="69">
                  <c:v>42636</c:v>
                </c:pt>
                <c:pt idx="70">
                  <c:v>42637</c:v>
                </c:pt>
                <c:pt idx="71">
                  <c:v>42638</c:v>
                </c:pt>
                <c:pt idx="72">
                  <c:v>42639</c:v>
                </c:pt>
                <c:pt idx="73">
                  <c:v>42640</c:v>
                </c:pt>
                <c:pt idx="74">
                  <c:v>42641</c:v>
                </c:pt>
                <c:pt idx="75">
                  <c:v>42642</c:v>
                </c:pt>
                <c:pt idx="76">
                  <c:v>42643</c:v>
                </c:pt>
                <c:pt idx="77">
                  <c:v>42644</c:v>
                </c:pt>
                <c:pt idx="78">
                  <c:v>42645</c:v>
                </c:pt>
                <c:pt idx="79">
                  <c:v>42646</c:v>
                </c:pt>
                <c:pt idx="80">
                  <c:v>42647</c:v>
                </c:pt>
                <c:pt idx="81">
                  <c:v>42648</c:v>
                </c:pt>
                <c:pt idx="82">
                  <c:v>42649</c:v>
                </c:pt>
                <c:pt idx="83">
                  <c:v>42650</c:v>
                </c:pt>
                <c:pt idx="84">
                  <c:v>42651</c:v>
                </c:pt>
                <c:pt idx="85">
                  <c:v>42652</c:v>
                </c:pt>
                <c:pt idx="86">
                  <c:v>42653</c:v>
                </c:pt>
                <c:pt idx="87">
                  <c:v>42654</c:v>
                </c:pt>
                <c:pt idx="88">
                  <c:v>42655</c:v>
                </c:pt>
                <c:pt idx="89">
                  <c:v>42656</c:v>
                </c:pt>
                <c:pt idx="90">
                  <c:v>42657</c:v>
                </c:pt>
                <c:pt idx="91">
                  <c:v>42658</c:v>
                </c:pt>
                <c:pt idx="92">
                  <c:v>42659</c:v>
                </c:pt>
                <c:pt idx="93">
                  <c:v>42660</c:v>
                </c:pt>
                <c:pt idx="94">
                  <c:v>42661</c:v>
                </c:pt>
                <c:pt idx="95">
                  <c:v>42662</c:v>
                </c:pt>
                <c:pt idx="96">
                  <c:v>42663</c:v>
                </c:pt>
                <c:pt idx="97">
                  <c:v>42664</c:v>
                </c:pt>
                <c:pt idx="98">
                  <c:v>42665</c:v>
                </c:pt>
                <c:pt idx="99">
                  <c:v>42666</c:v>
                </c:pt>
                <c:pt idx="100">
                  <c:v>42667</c:v>
                </c:pt>
                <c:pt idx="101">
                  <c:v>42668</c:v>
                </c:pt>
                <c:pt idx="102">
                  <c:v>42669</c:v>
                </c:pt>
                <c:pt idx="103">
                  <c:v>42670</c:v>
                </c:pt>
                <c:pt idx="104">
                  <c:v>42671</c:v>
                </c:pt>
                <c:pt idx="105">
                  <c:v>42672</c:v>
                </c:pt>
                <c:pt idx="106">
                  <c:v>42673</c:v>
                </c:pt>
                <c:pt idx="107">
                  <c:v>42674</c:v>
                </c:pt>
                <c:pt idx="108">
                  <c:v>42675</c:v>
                </c:pt>
                <c:pt idx="109">
                  <c:v>42676</c:v>
                </c:pt>
                <c:pt idx="110">
                  <c:v>42677</c:v>
                </c:pt>
                <c:pt idx="111">
                  <c:v>42678</c:v>
                </c:pt>
                <c:pt idx="112">
                  <c:v>42679</c:v>
                </c:pt>
                <c:pt idx="113">
                  <c:v>42680</c:v>
                </c:pt>
                <c:pt idx="114">
                  <c:v>42681</c:v>
                </c:pt>
                <c:pt idx="115">
                  <c:v>42682</c:v>
                </c:pt>
                <c:pt idx="116">
                  <c:v>42683</c:v>
                </c:pt>
                <c:pt idx="117">
                  <c:v>42684</c:v>
                </c:pt>
                <c:pt idx="118">
                  <c:v>42685</c:v>
                </c:pt>
                <c:pt idx="119">
                  <c:v>42686</c:v>
                </c:pt>
                <c:pt idx="120">
                  <c:v>42687</c:v>
                </c:pt>
                <c:pt idx="121">
                  <c:v>42688</c:v>
                </c:pt>
                <c:pt idx="122">
                  <c:v>42689</c:v>
                </c:pt>
                <c:pt idx="123">
                  <c:v>42690</c:v>
                </c:pt>
                <c:pt idx="124">
                  <c:v>42691</c:v>
                </c:pt>
                <c:pt idx="125">
                  <c:v>42692</c:v>
                </c:pt>
                <c:pt idx="126">
                  <c:v>42693</c:v>
                </c:pt>
                <c:pt idx="127">
                  <c:v>42694</c:v>
                </c:pt>
                <c:pt idx="128">
                  <c:v>42695</c:v>
                </c:pt>
                <c:pt idx="129">
                  <c:v>42696</c:v>
                </c:pt>
                <c:pt idx="130">
                  <c:v>42697</c:v>
                </c:pt>
                <c:pt idx="131">
                  <c:v>42698</c:v>
                </c:pt>
                <c:pt idx="132">
                  <c:v>42699</c:v>
                </c:pt>
                <c:pt idx="133">
                  <c:v>42700</c:v>
                </c:pt>
                <c:pt idx="134">
                  <c:v>42701</c:v>
                </c:pt>
                <c:pt idx="135">
                  <c:v>42702</c:v>
                </c:pt>
                <c:pt idx="136">
                  <c:v>42703</c:v>
                </c:pt>
                <c:pt idx="137">
                  <c:v>42704</c:v>
                </c:pt>
                <c:pt idx="138">
                  <c:v>42705</c:v>
                </c:pt>
                <c:pt idx="139">
                  <c:v>42706</c:v>
                </c:pt>
                <c:pt idx="140">
                  <c:v>42707</c:v>
                </c:pt>
                <c:pt idx="141">
                  <c:v>42708</c:v>
                </c:pt>
                <c:pt idx="142">
                  <c:v>42709</c:v>
                </c:pt>
                <c:pt idx="143">
                  <c:v>42710</c:v>
                </c:pt>
                <c:pt idx="144">
                  <c:v>42711</c:v>
                </c:pt>
                <c:pt idx="145">
                  <c:v>42712</c:v>
                </c:pt>
                <c:pt idx="146">
                  <c:v>42713</c:v>
                </c:pt>
                <c:pt idx="147">
                  <c:v>42714</c:v>
                </c:pt>
                <c:pt idx="148">
                  <c:v>42715</c:v>
                </c:pt>
                <c:pt idx="149">
                  <c:v>42716</c:v>
                </c:pt>
                <c:pt idx="150">
                  <c:v>42717</c:v>
                </c:pt>
                <c:pt idx="151">
                  <c:v>42718</c:v>
                </c:pt>
                <c:pt idx="152">
                  <c:v>42719</c:v>
                </c:pt>
                <c:pt idx="153">
                  <c:v>42720</c:v>
                </c:pt>
                <c:pt idx="154">
                  <c:v>42721</c:v>
                </c:pt>
                <c:pt idx="155">
                  <c:v>42722</c:v>
                </c:pt>
                <c:pt idx="156">
                  <c:v>42723</c:v>
                </c:pt>
                <c:pt idx="157">
                  <c:v>42724</c:v>
                </c:pt>
                <c:pt idx="158">
                  <c:v>42725</c:v>
                </c:pt>
                <c:pt idx="159">
                  <c:v>42726</c:v>
                </c:pt>
                <c:pt idx="160">
                  <c:v>42727</c:v>
                </c:pt>
                <c:pt idx="161">
                  <c:v>42728</c:v>
                </c:pt>
                <c:pt idx="162">
                  <c:v>42729</c:v>
                </c:pt>
                <c:pt idx="163">
                  <c:v>42730</c:v>
                </c:pt>
                <c:pt idx="164">
                  <c:v>42731</c:v>
                </c:pt>
                <c:pt idx="165">
                  <c:v>42732</c:v>
                </c:pt>
                <c:pt idx="166">
                  <c:v>42733</c:v>
                </c:pt>
                <c:pt idx="167">
                  <c:v>42734</c:v>
                </c:pt>
                <c:pt idx="168">
                  <c:v>42735</c:v>
                </c:pt>
                <c:pt idx="169">
                  <c:v>42736</c:v>
                </c:pt>
                <c:pt idx="170">
                  <c:v>42737</c:v>
                </c:pt>
                <c:pt idx="171">
                  <c:v>42738</c:v>
                </c:pt>
                <c:pt idx="172">
                  <c:v>42739</c:v>
                </c:pt>
                <c:pt idx="173">
                  <c:v>42740</c:v>
                </c:pt>
                <c:pt idx="174">
                  <c:v>42741</c:v>
                </c:pt>
                <c:pt idx="175">
                  <c:v>42742</c:v>
                </c:pt>
                <c:pt idx="176">
                  <c:v>42743</c:v>
                </c:pt>
                <c:pt idx="177">
                  <c:v>42744</c:v>
                </c:pt>
                <c:pt idx="178">
                  <c:v>42745</c:v>
                </c:pt>
                <c:pt idx="179">
                  <c:v>42746</c:v>
                </c:pt>
                <c:pt idx="180">
                  <c:v>42747</c:v>
                </c:pt>
                <c:pt idx="181">
                  <c:v>42748</c:v>
                </c:pt>
                <c:pt idx="182">
                  <c:v>42749</c:v>
                </c:pt>
                <c:pt idx="183">
                  <c:v>42750</c:v>
                </c:pt>
                <c:pt idx="184">
                  <c:v>42751</c:v>
                </c:pt>
                <c:pt idx="185">
                  <c:v>42752</c:v>
                </c:pt>
                <c:pt idx="186">
                  <c:v>42753</c:v>
                </c:pt>
                <c:pt idx="187">
                  <c:v>42754</c:v>
                </c:pt>
                <c:pt idx="188">
                  <c:v>42755</c:v>
                </c:pt>
                <c:pt idx="189">
                  <c:v>42756</c:v>
                </c:pt>
                <c:pt idx="190">
                  <c:v>42757</c:v>
                </c:pt>
                <c:pt idx="191">
                  <c:v>42758</c:v>
                </c:pt>
                <c:pt idx="192">
                  <c:v>42759</c:v>
                </c:pt>
                <c:pt idx="193">
                  <c:v>42760</c:v>
                </c:pt>
                <c:pt idx="194">
                  <c:v>42761</c:v>
                </c:pt>
                <c:pt idx="195">
                  <c:v>42762</c:v>
                </c:pt>
                <c:pt idx="196">
                  <c:v>42763</c:v>
                </c:pt>
                <c:pt idx="197">
                  <c:v>42764</c:v>
                </c:pt>
                <c:pt idx="198">
                  <c:v>42765</c:v>
                </c:pt>
                <c:pt idx="199">
                  <c:v>42766</c:v>
                </c:pt>
                <c:pt idx="200">
                  <c:v>42767</c:v>
                </c:pt>
                <c:pt idx="201">
                  <c:v>42768</c:v>
                </c:pt>
                <c:pt idx="202">
                  <c:v>42769</c:v>
                </c:pt>
                <c:pt idx="203">
                  <c:v>42770</c:v>
                </c:pt>
                <c:pt idx="204">
                  <c:v>42771</c:v>
                </c:pt>
                <c:pt idx="205">
                  <c:v>42772</c:v>
                </c:pt>
                <c:pt idx="206">
                  <c:v>42773</c:v>
                </c:pt>
                <c:pt idx="207">
                  <c:v>42774</c:v>
                </c:pt>
                <c:pt idx="208">
                  <c:v>42775</c:v>
                </c:pt>
                <c:pt idx="209">
                  <c:v>42776</c:v>
                </c:pt>
                <c:pt idx="210">
                  <c:v>42777</c:v>
                </c:pt>
                <c:pt idx="211">
                  <c:v>42778</c:v>
                </c:pt>
                <c:pt idx="212">
                  <c:v>42779</c:v>
                </c:pt>
                <c:pt idx="213">
                  <c:v>42780</c:v>
                </c:pt>
                <c:pt idx="214">
                  <c:v>42781</c:v>
                </c:pt>
                <c:pt idx="215">
                  <c:v>42782</c:v>
                </c:pt>
                <c:pt idx="216">
                  <c:v>42783</c:v>
                </c:pt>
                <c:pt idx="217">
                  <c:v>42784</c:v>
                </c:pt>
                <c:pt idx="218">
                  <c:v>42785</c:v>
                </c:pt>
                <c:pt idx="219">
                  <c:v>42786</c:v>
                </c:pt>
                <c:pt idx="220">
                  <c:v>42787</c:v>
                </c:pt>
                <c:pt idx="221">
                  <c:v>42788</c:v>
                </c:pt>
                <c:pt idx="222">
                  <c:v>42789</c:v>
                </c:pt>
                <c:pt idx="223">
                  <c:v>42790</c:v>
                </c:pt>
                <c:pt idx="224">
                  <c:v>42791</c:v>
                </c:pt>
                <c:pt idx="225">
                  <c:v>42792</c:v>
                </c:pt>
                <c:pt idx="226">
                  <c:v>42793</c:v>
                </c:pt>
                <c:pt idx="227">
                  <c:v>42794</c:v>
                </c:pt>
                <c:pt idx="228">
                  <c:v>42795</c:v>
                </c:pt>
                <c:pt idx="229">
                  <c:v>42796</c:v>
                </c:pt>
                <c:pt idx="230">
                  <c:v>42797</c:v>
                </c:pt>
                <c:pt idx="231">
                  <c:v>42798</c:v>
                </c:pt>
                <c:pt idx="232">
                  <c:v>42799</c:v>
                </c:pt>
                <c:pt idx="233">
                  <c:v>42800</c:v>
                </c:pt>
                <c:pt idx="234">
                  <c:v>42801</c:v>
                </c:pt>
                <c:pt idx="235">
                  <c:v>42802</c:v>
                </c:pt>
                <c:pt idx="236">
                  <c:v>42803</c:v>
                </c:pt>
                <c:pt idx="237">
                  <c:v>42804</c:v>
                </c:pt>
                <c:pt idx="238">
                  <c:v>42805</c:v>
                </c:pt>
                <c:pt idx="239">
                  <c:v>42806</c:v>
                </c:pt>
                <c:pt idx="240">
                  <c:v>42807</c:v>
                </c:pt>
                <c:pt idx="241">
                  <c:v>42808</c:v>
                </c:pt>
                <c:pt idx="242">
                  <c:v>42809</c:v>
                </c:pt>
                <c:pt idx="243">
                  <c:v>42810</c:v>
                </c:pt>
                <c:pt idx="244">
                  <c:v>42811</c:v>
                </c:pt>
                <c:pt idx="245">
                  <c:v>42812</c:v>
                </c:pt>
                <c:pt idx="246">
                  <c:v>42813</c:v>
                </c:pt>
                <c:pt idx="247">
                  <c:v>42814</c:v>
                </c:pt>
                <c:pt idx="248">
                  <c:v>42815</c:v>
                </c:pt>
                <c:pt idx="249">
                  <c:v>42816</c:v>
                </c:pt>
                <c:pt idx="250">
                  <c:v>42817</c:v>
                </c:pt>
                <c:pt idx="251">
                  <c:v>42818</c:v>
                </c:pt>
                <c:pt idx="252">
                  <c:v>42819</c:v>
                </c:pt>
                <c:pt idx="253">
                  <c:v>42820</c:v>
                </c:pt>
                <c:pt idx="254">
                  <c:v>42821</c:v>
                </c:pt>
                <c:pt idx="255">
                  <c:v>42822</c:v>
                </c:pt>
                <c:pt idx="256">
                  <c:v>42823</c:v>
                </c:pt>
                <c:pt idx="257">
                  <c:v>42824</c:v>
                </c:pt>
                <c:pt idx="258">
                  <c:v>42825</c:v>
                </c:pt>
                <c:pt idx="259">
                  <c:v>42826</c:v>
                </c:pt>
                <c:pt idx="260">
                  <c:v>42827</c:v>
                </c:pt>
                <c:pt idx="261">
                  <c:v>42828</c:v>
                </c:pt>
                <c:pt idx="262">
                  <c:v>42829</c:v>
                </c:pt>
                <c:pt idx="263">
                  <c:v>42830</c:v>
                </c:pt>
                <c:pt idx="264">
                  <c:v>42831</c:v>
                </c:pt>
                <c:pt idx="265">
                  <c:v>42832</c:v>
                </c:pt>
                <c:pt idx="266">
                  <c:v>42833</c:v>
                </c:pt>
                <c:pt idx="267">
                  <c:v>42834</c:v>
                </c:pt>
                <c:pt idx="268">
                  <c:v>42835</c:v>
                </c:pt>
                <c:pt idx="269">
                  <c:v>42836</c:v>
                </c:pt>
                <c:pt idx="270">
                  <c:v>42837</c:v>
                </c:pt>
                <c:pt idx="271">
                  <c:v>42838</c:v>
                </c:pt>
                <c:pt idx="272">
                  <c:v>42839</c:v>
                </c:pt>
                <c:pt idx="273">
                  <c:v>42840</c:v>
                </c:pt>
                <c:pt idx="274">
                  <c:v>42841</c:v>
                </c:pt>
                <c:pt idx="275">
                  <c:v>42842</c:v>
                </c:pt>
                <c:pt idx="276">
                  <c:v>42843</c:v>
                </c:pt>
                <c:pt idx="277">
                  <c:v>42844</c:v>
                </c:pt>
                <c:pt idx="278">
                  <c:v>42845</c:v>
                </c:pt>
                <c:pt idx="279">
                  <c:v>42846</c:v>
                </c:pt>
                <c:pt idx="280">
                  <c:v>42847</c:v>
                </c:pt>
                <c:pt idx="281">
                  <c:v>42848</c:v>
                </c:pt>
                <c:pt idx="282">
                  <c:v>42849</c:v>
                </c:pt>
                <c:pt idx="283">
                  <c:v>42850</c:v>
                </c:pt>
                <c:pt idx="284">
                  <c:v>42851</c:v>
                </c:pt>
                <c:pt idx="285">
                  <c:v>42852</c:v>
                </c:pt>
                <c:pt idx="286">
                  <c:v>42853</c:v>
                </c:pt>
                <c:pt idx="287">
                  <c:v>42854</c:v>
                </c:pt>
                <c:pt idx="288">
                  <c:v>42855</c:v>
                </c:pt>
                <c:pt idx="289">
                  <c:v>42856</c:v>
                </c:pt>
                <c:pt idx="290">
                  <c:v>42857</c:v>
                </c:pt>
                <c:pt idx="291">
                  <c:v>42858</c:v>
                </c:pt>
                <c:pt idx="292">
                  <c:v>42859</c:v>
                </c:pt>
                <c:pt idx="293">
                  <c:v>42860</c:v>
                </c:pt>
                <c:pt idx="294">
                  <c:v>42861</c:v>
                </c:pt>
                <c:pt idx="295">
                  <c:v>42862</c:v>
                </c:pt>
                <c:pt idx="296">
                  <c:v>42863</c:v>
                </c:pt>
                <c:pt idx="297">
                  <c:v>42864</c:v>
                </c:pt>
                <c:pt idx="298">
                  <c:v>42865</c:v>
                </c:pt>
                <c:pt idx="299">
                  <c:v>42866</c:v>
                </c:pt>
                <c:pt idx="300">
                  <c:v>42867</c:v>
                </c:pt>
                <c:pt idx="301">
                  <c:v>42868</c:v>
                </c:pt>
                <c:pt idx="302">
                  <c:v>42869</c:v>
                </c:pt>
                <c:pt idx="303">
                  <c:v>42870</c:v>
                </c:pt>
                <c:pt idx="304">
                  <c:v>42871</c:v>
                </c:pt>
                <c:pt idx="305">
                  <c:v>42872</c:v>
                </c:pt>
                <c:pt idx="306">
                  <c:v>42873</c:v>
                </c:pt>
                <c:pt idx="307">
                  <c:v>42874</c:v>
                </c:pt>
                <c:pt idx="308">
                  <c:v>42875</c:v>
                </c:pt>
                <c:pt idx="309">
                  <c:v>42876</c:v>
                </c:pt>
                <c:pt idx="310">
                  <c:v>42877</c:v>
                </c:pt>
                <c:pt idx="311">
                  <c:v>42878</c:v>
                </c:pt>
                <c:pt idx="312">
                  <c:v>42879</c:v>
                </c:pt>
                <c:pt idx="313">
                  <c:v>42880</c:v>
                </c:pt>
                <c:pt idx="314">
                  <c:v>42881</c:v>
                </c:pt>
                <c:pt idx="315">
                  <c:v>42882</c:v>
                </c:pt>
                <c:pt idx="316">
                  <c:v>42883</c:v>
                </c:pt>
                <c:pt idx="317">
                  <c:v>42884</c:v>
                </c:pt>
                <c:pt idx="318">
                  <c:v>42885</c:v>
                </c:pt>
                <c:pt idx="319">
                  <c:v>42886</c:v>
                </c:pt>
                <c:pt idx="320">
                  <c:v>42887</c:v>
                </c:pt>
                <c:pt idx="321">
                  <c:v>42888</c:v>
                </c:pt>
                <c:pt idx="322">
                  <c:v>42889</c:v>
                </c:pt>
                <c:pt idx="323">
                  <c:v>42890</c:v>
                </c:pt>
                <c:pt idx="324">
                  <c:v>42891</c:v>
                </c:pt>
                <c:pt idx="325">
                  <c:v>42892</c:v>
                </c:pt>
                <c:pt idx="326">
                  <c:v>42893</c:v>
                </c:pt>
                <c:pt idx="327">
                  <c:v>42894</c:v>
                </c:pt>
                <c:pt idx="328">
                  <c:v>42895</c:v>
                </c:pt>
                <c:pt idx="329">
                  <c:v>42896</c:v>
                </c:pt>
                <c:pt idx="330">
                  <c:v>42897</c:v>
                </c:pt>
                <c:pt idx="331">
                  <c:v>42898</c:v>
                </c:pt>
                <c:pt idx="332">
                  <c:v>42899</c:v>
                </c:pt>
                <c:pt idx="333">
                  <c:v>42900</c:v>
                </c:pt>
                <c:pt idx="334">
                  <c:v>42901</c:v>
                </c:pt>
                <c:pt idx="335">
                  <c:v>42902</c:v>
                </c:pt>
                <c:pt idx="336">
                  <c:v>42903</c:v>
                </c:pt>
                <c:pt idx="337">
                  <c:v>42904</c:v>
                </c:pt>
                <c:pt idx="338">
                  <c:v>42905</c:v>
                </c:pt>
                <c:pt idx="339">
                  <c:v>42906</c:v>
                </c:pt>
                <c:pt idx="340">
                  <c:v>42907</c:v>
                </c:pt>
                <c:pt idx="341">
                  <c:v>42908</c:v>
                </c:pt>
                <c:pt idx="342">
                  <c:v>42909</c:v>
                </c:pt>
                <c:pt idx="343">
                  <c:v>42910</c:v>
                </c:pt>
                <c:pt idx="344">
                  <c:v>42911</c:v>
                </c:pt>
                <c:pt idx="345">
                  <c:v>42912</c:v>
                </c:pt>
                <c:pt idx="346">
                  <c:v>42913</c:v>
                </c:pt>
                <c:pt idx="347">
                  <c:v>42914</c:v>
                </c:pt>
                <c:pt idx="348">
                  <c:v>42915</c:v>
                </c:pt>
                <c:pt idx="349">
                  <c:v>42916</c:v>
                </c:pt>
                <c:pt idx="350">
                  <c:v>42917</c:v>
                </c:pt>
                <c:pt idx="351">
                  <c:v>42918</c:v>
                </c:pt>
                <c:pt idx="352">
                  <c:v>42919</c:v>
                </c:pt>
                <c:pt idx="353">
                  <c:v>42920</c:v>
                </c:pt>
                <c:pt idx="354">
                  <c:v>42921</c:v>
                </c:pt>
                <c:pt idx="355">
                  <c:v>42922</c:v>
                </c:pt>
                <c:pt idx="356">
                  <c:v>42923</c:v>
                </c:pt>
                <c:pt idx="357">
                  <c:v>42924</c:v>
                </c:pt>
                <c:pt idx="358">
                  <c:v>42925</c:v>
                </c:pt>
                <c:pt idx="359">
                  <c:v>42926</c:v>
                </c:pt>
                <c:pt idx="360">
                  <c:v>42927</c:v>
                </c:pt>
                <c:pt idx="361">
                  <c:v>42928</c:v>
                </c:pt>
                <c:pt idx="362">
                  <c:v>42929</c:v>
                </c:pt>
                <c:pt idx="363">
                  <c:v>42930</c:v>
                </c:pt>
                <c:pt idx="364">
                  <c:v>42931</c:v>
                </c:pt>
                <c:pt idx="365">
                  <c:v>42932</c:v>
                </c:pt>
                <c:pt idx="366">
                  <c:v>42933</c:v>
                </c:pt>
                <c:pt idx="367">
                  <c:v>42934</c:v>
                </c:pt>
                <c:pt idx="368">
                  <c:v>42935</c:v>
                </c:pt>
                <c:pt idx="369">
                  <c:v>42936</c:v>
                </c:pt>
                <c:pt idx="370">
                  <c:v>42937</c:v>
                </c:pt>
                <c:pt idx="371">
                  <c:v>42938</c:v>
                </c:pt>
                <c:pt idx="372">
                  <c:v>42939</c:v>
                </c:pt>
                <c:pt idx="373">
                  <c:v>42940</c:v>
                </c:pt>
                <c:pt idx="374">
                  <c:v>42941</c:v>
                </c:pt>
                <c:pt idx="375">
                  <c:v>42942</c:v>
                </c:pt>
                <c:pt idx="376">
                  <c:v>42943</c:v>
                </c:pt>
                <c:pt idx="377">
                  <c:v>42944</c:v>
                </c:pt>
                <c:pt idx="378">
                  <c:v>42945</c:v>
                </c:pt>
                <c:pt idx="379">
                  <c:v>42946</c:v>
                </c:pt>
                <c:pt idx="380">
                  <c:v>42947</c:v>
                </c:pt>
                <c:pt idx="381">
                  <c:v>42948</c:v>
                </c:pt>
                <c:pt idx="382">
                  <c:v>42949</c:v>
                </c:pt>
                <c:pt idx="383">
                  <c:v>42950</c:v>
                </c:pt>
                <c:pt idx="384">
                  <c:v>42951</c:v>
                </c:pt>
                <c:pt idx="385">
                  <c:v>42952</c:v>
                </c:pt>
                <c:pt idx="386">
                  <c:v>42953</c:v>
                </c:pt>
                <c:pt idx="387">
                  <c:v>42954</c:v>
                </c:pt>
                <c:pt idx="388">
                  <c:v>42955</c:v>
                </c:pt>
                <c:pt idx="389">
                  <c:v>42956</c:v>
                </c:pt>
                <c:pt idx="390">
                  <c:v>42957</c:v>
                </c:pt>
                <c:pt idx="391">
                  <c:v>42958</c:v>
                </c:pt>
                <c:pt idx="392">
                  <c:v>42959</c:v>
                </c:pt>
                <c:pt idx="393">
                  <c:v>42960</c:v>
                </c:pt>
                <c:pt idx="394">
                  <c:v>42961</c:v>
                </c:pt>
                <c:pt idx="395">
                  <c:v>42962</c:v>
                </c:pt>
                <c:pt idx="396">
                  <c:v>42963</c:v>
                </c:pt>
                <c:pt idx="397">
                  <c:v>42964</c:v>
                </c:pt>
                <c:pt idx="398">
                  <c:v>42965</c:v>
                </c:pt>
                <c:pt idx="399">
                  <c:v>42966</c:v>
                </c:pt>
                <c:pt idx="400">
                  <c:v>42967</c:v>
                </c:pt>
                <c:pt idx="401">
                  <c:v>42968</c:v>
                </c:pt>
                <c:pt idx="402">
                  <c:v>42969</c:v>
                </c:pt>
                <c:pt idx="403">
                  <c:v>42970</c:v>
                </c:pt>
                <c:pt idx="404">
                  <c:v>42971</c:v>
                </c:pt>
                <c:pt idx="405">
                  <c:v>42972</c:v>
                </c:pt>
                <c:pt idx="406">
                  <c:v>42973</c:v>
                </c:pt>
                <c:pt idx="407">
                  <c:v>42974</c:v>
                </c:pt>
                <c:pt idx="408">
                  <c:v>42975</c:v>
                </c:pt>
                <c:pt idx="409">
                  <c:v>42976</c:v>
                </c:pt>
                <c:pt idx="410">
                  <c:v>42977</c:v>
                </c:pt>
                <c:pt idx="411">
                  <c:v>42978</c:v>
                </c:pt>
                <c:pt idx="412">
                  <c:v>42979</c:v>
                </c:pt>
                <c:pt idx="413">
                  <c:v>42980</c:v>
                </c:pt>
                <c:pt idx="414">
                  <c:v>42981</c:v>
                </c:pt>
                <c:pt idx="415">
                  <c:v>42982</c:v>
                </c:pt>
                <c:pt idx="416">
                  <c:v>42983</c:v>
                </c:pt>
                <c:pt idx="417">
                  <c:v>42984</c:v>
                </c:pt>
                <c:pt idx="418">
                  <c:v>42985</c:v>
                </c:pt>
                <c:pt idx="419">
                  <c:v>42986</c:v>
                </c:pt>
                <c:pt idx="420">
                  <c:v>42987</c:v>
                </c:pt>
                <c:pt idx="421">
                  <c:v>42988</c:v>
                </c:pt>
                <c:pt idx="422">
                  <c:v>42989</c:v>
                </c:pt>
                <c:pt idx="423">
                  <c:v>42990</c:v>
                </c:pt>
                <c:pt idx="424">
                  <c:v>42991</c:v>
                </c:pt>
                <c:pt idx="425">
                  <c:v>42992</c:v>
                </c:pt>
                <c:pt idx="426">
                  <c:v>42993</c:v>
                </c:pt>
                <c:pt idx="427">
                  <c:v>42994</c:v>
                </c:pt>
                <c:pt idx="428">
                  <c:v>42995</c:v>
                </c:pt>
                <c:pt idx="429">
                  <c:v>42996</c:v>
                </c:pt>
                <c:pt idx="430">
                  <c:v>42997</c:v>
                </c:pt>
                <c:pt idx="431">
                  <c:v>42998</c:v>
                </c:pt>
                <c:pt idx="432">
                  <c:v>42999</c:v>
                </c:pt>
                <c:pt idx="433">
                  <c:v>43000</c:v>
                </c:pt>
                <c:pt idx="434">
                  <c:v>43001</c:v>
                </c:pt>
                <c:pt idx="435">
                  <c:v>43002</c:v>
                </c:pt>
                <c:pt idx="436">
                  <c:v>43003</c:v>
                </c:pt>
                <c:pt idx="437">
                  <c:v>43004</c:v>
                </c:pt>
                <c:pt idx="438">
                  <c:v>43005</c:v>
                </c:pt>
                <c:pt idx="439">
                  <c:v>43006</c:v>
                </c:pt>
                <c:pt idx="440">
                  <c:v>43007</c:v>
                </c:pt>
                <c:pt idx="441">
                  <c:v>43008</c:v>
                </c:pt>
                <c:pt idx="442">
                  <c:v>43009</c:v>
                </c:pt>
                <c:pt idx="443">
                  <c:v>43010</c:v>
                </c:pt>
                <c:pt idx="444">
                  <c:v>43011</c:v>
                </c:pt>
                <c:pt idx="445">
                  <c:v>43012</c:v>
                </c:pt>
                <c:pt idx="446">
                  <c:v>43013</c:v>
                </c:pt>
                <c:pt idx="447">
                  <c:v>43014</c:v>
                </c:pt>
                <c:pt idx="448">
                  <c:v>43015</c:v>
                </c:pt>
                <c:pt idx="449">
                  <c:v>43016</c:v>
                </c:pt>
                <c:pt idx="450">
                  <c:v>43017</c:v>
                </c:pt>
                <c:pt idx="451">
                  <c:v>43018</c:v>
                </c:pt>
                <c:pt idx="452">
                  <c:v>43019</c:v>
                </c:pt>
                <c:pt idx="453">
                  <c:v>43020</c:v>
                </c:pt>
                <c:pt idx="454">
                  <c:v>43021</c:v>
                </c:pt>
                <c:pt idx="455">
                  <c:v>43022</c:v>
                </c:pt>
                <c:pt idx="456">
                  <c:v>43023</c:v>
                </c:pt>
                <c:pt idx="457">
                  <c:v>43024</c:v>
                </c:pt>
                <c:pt idx="458">
                  <c:v>43025</c:v>
                </c:pt>
                <c:pt idx="459">
                  <c:v>43026</c:v>
                </c:pt>
                <c:pt idx="460">
                  <c:v>43027</c:v>
                </c:pt>
                <c:pt idx="461">
                  <c:v>43028</c:v>
                </c:pt>
                <c:pt idx="462">
                  <c:v>43029</c:v>
                </c:pt>
                <c:pt idx="463">
                  <c:v>43030</c:v>
                </c:pt>
                <c:pt idx="464">
                  <c:v>43031</c:v>
                </c:pt>
                <c:pt idx="465">
                  <c:v>43032</c:v>
                </c:pt>
                <c:pt idx="466">
                  <c:v>43033</c:v>
                </c:pt>
                <c:pt idx="467">
                  <c:v>43034</c:v>
                </c:pt>
                <c:pt idx="468">
                  <c:v>43035</c:v>
                </c:pt>
                <c:pt idx="469">
                  <c:v>43036</c:v>
                </c:pt>
                <c:pt idx="470">
                  <c:v>43037</c:v>
                </c:pt>
                <c:pt idx="471">
                  <c:v>43038</c:v>
                </c:pt>
                <c:pt idx="472">
                  <c:v>43039</c:v>
                </c:pt>
                <c:pt idx="473">
                  <c:v>43040</c:v>
                </c:pt>
                <c:pt idx="474">
                  <c:v>43041</c:v>
                </c:pt>
                <c:pt idx="475">
                  <c:v>43042</c:v>
                </c:pt>
                <c:pt idx="476">
                  <c:v>43043</c:v>
                </c:pt>
                <c:pt idx="477">
                  <c:v>43044</c:v>
                </c:pt>
                <c:pt idx="478">
                  <c:v>43045</c:v>
                </c:pt>
                <c:pt idx="479">
                  <c:v>43046</c:v>
                </c:pt>
                <c:pt idx="480">
                  <c:v>43047</c:v>
                </c:pt>
                <c:pt idx="481">
                  <c:v>43048</c:v>
                </c:pt>
                <c:pt idx="482">
                  <c:v>43049</c:v>
                </c:pt>
                <c:pt idx="483">
                  <c:v>43050</c:v>
                </c:pt>
                <c:pt idx="484">
                  <c:v>43051</c:v>
                </c:pt>
                <c:pt idx="485">
                  <c:v>43052</c:v>
                </c:pt>
                <c:pt idx="486">
                  <c:v>43053</c:v>
                </c:pt>
                <c:pt idx="487">
                  <c:v>43054</c:v>
                </c:pt>
                <c:pt idx="488">
                  <c:v>43055</c:v>
                </c:pt>
                <c:pt idx="489">
                  <c:v>43056</c:v>
                </c:pt>
                <c:pt idx="490">
                  <c:v>43057</c:v>
                </c:pt>
                <c:pt idx="491">
                  <c:v>43058</c:v>
                </c:pt>
                <c:pt idx="492">
                  <c:v>43059</c:v>
                </c:pt>
                <c:pt idx="493">
                  <c:v>43060</c:v>
                </c:pt>
                <c:pt idx="494">
                  <c:v>43061</c:v>
                </c:pt>
                <c:pt idx="495">
                  <c:v>43062</c:v>
                </c:pt>
                <c:pt idx="496">
                  <c:v>43063</c:v>
                </c:pt>
                <c:pt idx="497">
                  <c:v>43064</c:v>
                </c:pt>
                <c:pt idx="498">
                  <c:v>43065</c:v>
                </c:pt>
                <c:pt idx="499">
                  <c:v>43066</c:v>
                </c:pt>
                <c:pt idx="500">
                  <c:v>43067</c:v>
                </c:pt>
                <c:pt idx="501">
                  <c:v>43068</c:v>
                </c:pt>
                <c:pt idx="502">
                  <c:v>43069</c:v>
                </c:pt>
                <c:pt idx="503">
                  <c:v>43070</c:v>
                </c:pt>
                <c:pt idx="504">
                  <c:v>43071</c:v>
                </c:pt>
                <c:pt idx="505">
                  <c:v>43072</c:v>
                </c:pt>
                <c:pt idx="506">
                  <c:v>43073</c:v>
                </c:pt>
                <c:pt idx="507">
                  <c:v>43074</c:v>
                </c:pt>
                <c:pt idx="508">
                  <c:v>43075</c:v>
                </c:pt>
                <c:pt idx="509">
                  <c:v>43076</c:v>
                </c:pt>
                <c:pt idx="510">
                  <c:v>43077</c:v>
                </c:pt>
                <c:pt idx="511">
                  <c:v>43078</c:v>
                </c:pt>
                <c:pt idx="512">
                  <c:v>43079</c:v>
                </c:pt>
                <c:pt idx="513">
                  <c:v>43080</c:v>
                </c:pt>
                <c:pt idx="514">
                  <c:v>43081</c:v>
                </c:pt>
                <c:pt idx="515">
                  <c:v>43082</c:v>
                </c:pt>
                <c:pt idx="516">
                  <c:v>43083</c:v>
                </c:pt>
                <c:pt idx="517">
                  <c:v>43084</c:v>
                </c:pt>
                <c:pt idx="518">
                  <c:v>43085</c:v>
                </c:pt>
                <c:pt idx="519">
                  <c:v>43086</c:v>
                </c:pt>
                <c:pt idx="520">
                  <c:v>43087</c:v>
                </c:pt>
                <c:pt idx="521">
                  <c:v>43088</c:v>
                </c:pt>
                <c:pt idx="522">
                  <c:v>43089</c:v>
                </c:pt>
                <c:pt idx="523">
                  <c:v>43090</c:v>
                </c:pt>
                <c:pt idx="524">
                  <c:v>43091</c:v>
                </c:pt>
                <c:pt idx="525">
                  <c:v>43092</c:v>
                </c:pt>
                <c:pt idx="526">
                  <c:v>43093</c:v>
                </c:pt>
                <c:pt idx="527">
                  <c:v>43094</c:v>
                </c:pt>
                <c:pt idx="528">
                  <c:v>43095</c:v>
                </c:pt>
                <c:pt idx="529">
                  <c:v>43096</c:v>
                </c:pt>
                <c:pt idx="530">
                  <c:v>43097</c:v>
                </c:pt>
                <c:pt idx="531">
                  <c:v>43098</c:v>
                </c:pt>
                <c:pt idx="532">
                  <c:v>43099</c:v>
                </c:pt>
                <c:pt idx="533">
                  <c:v>43100</c:v>
                </c:pt>
                <c:pt idx="534">
                  <c:v>43101</c:v>
                </c:pt>
                <c:pt idx="535">
                  <c:v>43102</c:v>
                </c:pt>
                <c:pt idx="536">
                  <c:v>43103</c:v>
                </c:pt>
                <c:pt idx="537">
                  <c:v>43104</c:v>
                </c:pt>
                <c:pt idx="538">
                  <c:v>43105</c:v>
                </c:pt>
                <c:pt idx="539">
                  <c:v>43106</c:v>
                </c:pt>
                <c:pt idx="540">
                  <c:v>43107</c:v>
                </c:pt>
                <c:pt idx="541">
                  <c:v>43108</c:v>
                </c:pt>
                <c:pt idx="542">
                  <c:v>43109</c:v>
                </c:pt>
                <c:pt idx="543">
                  <c:v>43110</c:v>
                </c:pt>
                <c:pt idx="544">
                  <c:v>43111</c:v>
                </c:pt>
                <c:pt idx="545">
                  <c:v>43112</c:v>
                </c:pt>
                <c:pt idx="546">
                  <c:v>43113</c:v>
                </c:pt>
                <c:pt idx="547">
                  <c:v>43114</c:v>
                </c:pt>
                <c:pt idx="548">
                  <c:v>43115</c:v>
                </c:pt>
                <c:pt idx="549">
                  <c:v>43116</c:v>
                </c:pt>
                <c:pt idx="550">
                  <c:v>43117</c:v>
                </c:pt>
                <c:pt idx="551">
                  <c:v>43118</c:v>
                </c:pt>
                <c:pt idx="552">
                  <c:v>43119</c:v>
                </c:pt>
                <c:pt idx="553">
                  <c:v>43120</c:v>
                </c:pt>
                <c:pt idx="554">
                  <c:v>43121</c:v>
                </c:pt>
                <c:pt idx="555">
                  <c:v>43122</c:v>
                </c:pt>
                <c:pt idx="556">
                  <c:v>43123</c:v>
                </c:pt>
                <c:pt idx="557">
                  <c:v>43124</c:v>
                </c:pt>
                <c:pt idx="558">
                  <c:v>43125</c:v>
                </c:pt>
                <c:pt idx="559">
                  <c:v>43126</c:v>
                </c:pt>
                <c:pt idx="560">
                  <c:v>43127</c:v>
                </c:pt>
                <c:pt idx="561">
                  <c:v>43128</c:v>
                </c:pt>
                <c:pt idx="562">
                  <c:v>43129</c:v>
                </c:pt>
                <c:pt idx="563">
                  <c:v>43130</c:v>
                </c:pt>
                <c:pt idx="564">
                  <c:v>43131</c:v>
                </c:pt>
                <c:pt idx="565">
                  <c:v>43132</c:v>
                </c:pt>
                <c:pt idx="566">
                  <c:v>43133</c:v>
                </c:pt>
                <c:pt idx="567">
                  <c:v>43134</c:v>
                </c:pt>
                <c:pt idx="568">
                  <c:v>43135</c:v>
                </c:pt>
                <c:pt idx="569">
                  <c:v>43136</c:v>
                </c:pt>
                <c:pt idx="570">
                  <c:v>43137</c:v>
                </c:pt>
                <c:pt idx="571">
                  <c:v>43138</c:v>
                </c:pt>
                <c:pt idx="572">
                  <c:v>43139</c:v>
                </c:pt>
                <c:pt idx="573">
                  <c:v>43140</c:v>
                </c:pt>
                <c:pt idx="574">
                  <c:v>43141</c:v>
                </c:pt>
                <c:pt idx="575">
                  <c:v>43142</c:v>
                </c:pt>
                <c:pt idx="576">
                  <c:v>43143</c:v>
                </c:pt>
                <c:pt idx="577">
                  <c:v>43144</c:v>
                </c:pt>
                <c:pt idx="578">
                  <c:v>43145</c:v>
                </c:pt>
                <c:pt idx="579">
                  <c:v>43146</c:v>
                </c:pt>
                <c:pt idx="580">
                  <c:v>43147</c:v>
                </c:pt>
                <c:pt idx="581">
                  <c:v>43148</c:v>
                </c:pt>
                <c:pt idx="582">
                  <c:v>43149</c:v>
                </c:pt>
                <c:pt idx="583">
                  <c:v>43150</c:v>
                </c:pt>
                <c:pt idx="584">
                  <c:v>43151</c:v>
                </c:pt>
                <c:pt idx="585">
                  <c:v>43152</c:v>
                </c:pt>
                <c:pt idx="586">
                  <c:v>43153</c:v>
                </c:pt>
                <c:pt idx="587">
                  <c:v>43154</c:v>
                </c:pt>
                <c:pt idx="588">
                  <c:v>43155</c:v>
                </c:pt>
                <c:pt idx="589">
                  <c:v>43156</c:v>
                </c:pt>
                <c:pt idx="590">
                  <c:v>43157</c:v>
                </c:pt>
                <c:pt idx="591">
                  <c:v>43158</c:v>
                </c:pt>
                <c:pt idx="592">
                  <c:v>43159</c:v>
                </c:pt>
                <c:pt idx="593">
                  <c:v>43160</c:v>
                </c:pt>
                <c:pt idx="594">
                  <c:v>43161</c:v>
                </c:pt>
                <c:pt idx="595">
                  <c:v>43162</c:v>
                </c:pt>
                <c:pt idx="596">
                  <c:v>43163</c:v>
                </c:pt>
                <c:pt idx="597">
                  <c:v>43164</c:v>
                </c:pt>
                <c:pt idx="598">
                  <c:v>43165</c:v>
                </c:pt>
                <c:pt idx="599">
                  <c:v>43166</c:v>
                </c:pt>
                <c:pt idx="600">
                  <c:v>43167</c:v>
                </c:pt>
                <c:pt idx="601">
                  <c:v>43168</c:v>
                </c:pt>
                <c:pt idx="602">
                  <c:v>43169</c:v>
                </c:pt>
                <c:pt idx="603">
                  <c:v>43170</c:v>
                </c:pt>
                <c:pt idx="604">
                  <c:v>43171</c:v>
                </c:pt>
                <c:pt idx="605">
                  <c:v>43172</c:v>
                </c:pt>
                <c:pt idx="606">
                  <c:v>43173</c:v>
                </c:pt>
                <c:pt idx="607">
                  <c:v>43174</c:v>
                </c:pt>
                <c:pt idx="608">
                  <c:v>43175</c:v>
                </c:pt>
                <c:pt idx="609">
                  <c:v>43176</c:v>
                </c:pt>
                <c:pt idx="610">
                  <c:v>43177</c:v>
                </c:pt>
                <c:pt idx="611">
                  <c:v>43178</c:v>
                </c:pt>
                <c:pt idx="612">
                  <c:v>43179</c:v>
                </c:pt>
                <c:pt idx="613">
                  <c:v>43180</c:v>
                </c:pt>
                <c:pt idx="614">
                  <c:v>43181</c:v>
                </c:pt>
                <c:pt idx="615">
                  <c:v>43182</c:v>
                </c:pt>
                <c:pt idx="616">
                  <c:v>43183</c:v>
                </c:pt>
                <c:pt idx="617">
                  <c:v>43184</c:v>
                </c:pt>
                <c:pt idx="618">
                  <c:v>43185</c:v>
                </c:pt>
                <c:pt idx="619">
                  <c:v>43186</c:v>
                </c:pt>
                <c:pt idx="620">
                  <c:v>43187</c:v>
                </c:pt>
                <c:pt idx="621">
                  <c:v>43188</c:v>
                </c:pt>
                <c:pt idx="622">
                  <c:v>43189</c:v>
                </c:pt>
                <c:pt idx="623">
                  <c:v>43190</c:v>
                </c:pt>
                <c:pt idx="624">
                  <c:v>43191</c:v>
                </c:pt>
                <c:pt idx="625">
                  <c:v>43192</c:v>
                </c:pt>
                <c:pt idx="626">
                  <c:v>43193</c:v>
                </c:pt>
                <c:pt idx="627">
                  <c:v>43194</c:v>
                </c:pt>
                <c:pt idx="628">
                  <c:v>43195</c:v>
                </c:pt>
                <c:pt idx="629">
                  <c:v>43196</c:v>
                </c:pt>
                <c:pt idx="630">
                  <c:v>43197</c:v>
                </c:pt>
                <c:pt idx="631">
                  <c:v>43198</c:v>
                </c:pt>
                <c:pt idx="632">
                  <c:v>43199</c:v>
                </c:pt>
                <c:pt idx="633">
                  <c:v>43200</c:v>
                </c:pt>
                <c:pt idx="634">
                  <c:v>43201</c:v>
                </c:pt>
                <c:pt idx="635">
                  <c:v>43202</c:v>
                </c:pt>
                <c:pt idx="636">
                  <c:v>43203</c:v>
                </c:pt>
                <c:pt idx="637">
                  <c:v>43204</c:v>
                </c:pt>
                <c:pt idx="638">
                  <c:v>43205</c:v>
                </c:pt>
                <c:pt idx="639">
                  <c:v>43206</c:v>
                </c:pt>
                <c:pt idx="640">
                  <c:v>43207</c:v>
                </c:pt>
                <c:pt idx="641">
                  <c:v>43208</c:v>
                </c:pt>
                <c:pt idx="642">
                  <c:v>43209</c:v>
                </c:pt>
                <c:pt idx="643">
                  <c:v>43210</c:v>
                </c:pt>
                <c:pt idx="644">
                  <c:v>43211</c:v>
                </c:pt>
                <c:pt idx="645">
                  <c:v>43212</c:v>
                </c:pt>
                <c:pt idx="646">
                  <c:v>43213</c:v>
                </c:pt>
                <c:pt idx="647">
                  <c:v>43214</c:v>
                </c:pt>
                <c:pt idx="648">
                  <c:v>43215</c:v>
                </c:pt>
                <c:pt idx="649">
                  <c:v>43216</c:v>
                </c:pt>
                <c:pt idx="650">
                  <c:v>43217</c:v>
                </c:pt>
                <c:pt idx="651">
                  <c:v>43218</c:v>
                </c:pt>
                <c:pt idx="652">
                  <c:v>43219</c:v>
                </c:pt>
                <c:pt idx="653">
                  <c:v>43220</c:v>
                </c:pt>
                <c:pt idx="654">
                  <c:v>43221</c:v>
                </c:pt>
                <c:pt idx="655">
                  <c:v>43222</c:v>
                </c:pt>
                <c:pt idx="656">
                  <c:v>43223</c:v>
                </c:pt>
                <c:pt idx="657">
                  <c:v>43224</c:v>
                </c:pt>
                <c:pt idx="658">
                  <c:v>43225</c:v>
                </c:pt>
                <c:pt idx="659">
                  <c:v>43226</c:v>
                </c:pt>
                <c:pt idx="660">
                  <c:v>43227</c:v>
                </c:pt>
                <c:pt idx="661">
                  <c:v>43228</c:v>
                </c:pt>
                <c:pt idx="662">
                  <c:v>43229</c:v>
                </c:pt>
                <c:pt idx="663">
                  <c:v>43230</c:v>
                </c:pt>
                <c:pt idx="664">
                  <c:v>43231</c:v>
                </c:pt>
                <c:pt idx="665">
                  <c:v>43232</c:v>
                </c:pt>
                <c:pt idx="666">
                  <c:v>43233</c:v>
                </c:pt>
                <c:pt idx="667">
                  <c:v>43234</c:v>
                </c:pt>
                <c:pt idx="668">
                  <c:v>43235</c:v>
                </c:pt>
                <c:pt idx="669">
                  <c:v>43236</c:v>
                </c:pt>
                <c:pt idx="670">
                  <c:v>43237</c:v>
                </c:pt>
                <c:pt idx="671">
                  <c:v>43238</c:v>
                </c:pt>
                <c:pt idx="672">
                  <c:v>43239</c:v>
                </c:pt>
                <c:pt idx="673">
                  <c:v>43240</c:v>
                </c:pt>
                <c:pt idx="674">
                  <c:v>43241</c:v>
                </c:pt>
                <c:pt idx="675">
                  <c:v>43242</c:v>
                </c:pt>
                <c:pt idx="676">
                  <c:v>43243</c:v>
                </c:pt>
                <c:pt idx="677">
                  <c:v>43244</c:v>
                </c:pt>
                <c:pt idx="678">
                  <c:v>43245</c:v>
                </c:pt>
                <c:pt idx="679">
                  <c:v>43246</c:v>
                </c:pt>
                <c:pt idx="680">
                  <c:v>43247</c:v>
                </c:pt>
                <c:pt idx="681">
                  <c:v>43248</c:v>
                </c:pt>
                <c:pt idx="682">
                  <c:v>43249</c:v>
                </c:pt>
                <c:pt idx="683">
                  <c:v>43250</c:v>
                </c:pt>
                <c:pt idx="684">
                  <c:v>43251</c:v>
                </c:pt>
                <c:pt idx="685">
                  <c:v>43252</c:v>
                </c:pt>
                <c:pt idx="686">
                  <c:v>43253</c:v>
                </c:pt>
                <c:pt idx="687">
                  <c:v>43254</c:v>
                </c:pt>
                <c:pt idx="688">
                  <c:v>43255</c:v>
                </c:pt>
                <c:pt idx="689">
                  <c:v>43256</c:v>
                </c:pt>
                <c:pt idx="690">
                  <c:v>43257</c:v>
                </c:pt>
                <c:pt idx="691">
                  <c:v>43258</c:v>
                </c:pt>
                <c:pt idx="692">
                  <c:v>43259</c:v>
                </c:pt>
                <c:pt idx="693">
                  <c:v>43260</c:v>
                </c:pt>
                <c:pt idx="694">
                  <c:v>43261</c:v>
                </c:pt>
                <c:pt idx="695">
                  <c:v>43262</c:v>
                </c:pt>
                <c:pt idx="696">
                  <c:v>43263</c:v>
                </c:pt>
                <c:pt idx="697">
                  <c:v>43264</c:v>
                </c:pt>
                <c:pt idx="698">
                  <c:v>43265</c:v>
                </c:pt>
                <c:pt idx="699">
                  <c:v>43266</c:v>
                </c:pt>
                <c:pt idx="700">
                  <c:v>43267</c:v>
                </c:pt>
                <c:pt idx="701">
                  <c:v>43268</c:v>
                </c:pt>
                <c:pt idx="702">
                  <c:v>43269</c:v>
                </c:pt>
                <c:pt idx="703">
                  <c:v>43270</c:v>
                </c:pt>
                <c:pt idx="704">
                  <c:v>43271</c:v>
                </c:pt>
                <c:pt idx="705">
                  <c:v>43272</c:v>
                </c:pt>
                <c:pt idx="706">
                  <c:v>43273</c:v>
                </c:pt>
                <c:pt idx="707">
                  <c:v>43274</c:v>
                </c:pt>
                <c:pt idx="708">
                  <c:v>43275</c:v>
                </c:pt>
                <c:pt idx="709">
                  <c:v>43276</c:v>
                </c:pt>
                <c:pt idx="710">
                  <c:v>43277</c:v>
                </c:pt>
                <c:pt idx="711">
                  <c:v>43278</c:v>
                </c:pt>
                <c:pt idx="712">
                  <c:v>43279</c:v>
                </c:pt>
                <c:pt idx="713">
                  <c:v>43280</c:v>
                </c:pt>
                <c:pt idx="714">
                  <c:v>43281</c:v>
                </c:pt>
                <c:pt idx="715">
                  <c:v>43282</c:v>
                </c:pt>
                <c:pt idx="716">
                  <c:v>43283</c:v>
                </c:pt>
                <c:pt idx="717">
                  <c:v>43284</c:v>
                </c:pt>
                <c:pt idx="718">
                  <c:v>43285</c:v>
                </c:pt>
                <c:pt idx="719">
                  <c:v>43286</c:v>
                </c:pt>
                <c:pt idx="720">
                  <c:v>43287</c:v>
                </c:pt>
                <c:pt idx="721">
                  <c:v>43288</c:v>
                </c:pt>
                <c:pt idx="722">
                  <c:v>43289</c:v>
                </c:pt>
                <c:pt idx="723">
                  <c:v>43290</c:v>
                </c:pt>
                <c:pt idx="724">
                  <c:v>43291</c:v>
                </c:pt>
                <c:pt idx="725">
                  <c:v>43292</c:v>
                </c:pt>
                <c:pt idx="726">
                  <c:v>43293</c:v>
                </c:pt>
                <c:pt idx="727">
                  <c:v>43294</c:v>
                </c:pt>
                <c:pt idx="728">
                  <c:v>43295</c:v>
                </c:pt>
                <c:pt idx="729">
                  <c:v>43296</c:v>
                </c:pt>
                <c:pt idx="730">
                  <c:v>43297</c:v>
                </c:pt>
                <c:pt idx="731">
                  <c:v>43298</c:v>
                </c:pt>
                <c:pt idx="732">
                  <c:v>43299</c:v>
                </c:pt>
                <c:pt idx="733">
                  <c:v>43300</c:v>
                </c:pt>
                <c:pt idx="734">
                  <c:v>43301</c:v>
                </c:pt>
                <c:pt idx="735">
                  <c:v>43302</c:v>
                </c:pt>
                <c:pt idx="736">
                  <c:v>43303</c:v>
                </c:pt>
                <c:pt idx="737">
                  <c:v>43304</c:v>
                </c:pt>
                <c:pt idx="738">
                  <c:v>43305</c:v>
                </c:pt>
                <c:pt idx="739">
                  <c:v>43306</c:v>
                </c:pt>
                <c:pt idx="740">
                  <c:v>43307</c:v>
                </c:pt>
                <c:pt idx="741">
                  <c:v>43308</c:v>
                </c:pt>
                <c:pt idx="742">
                  <c:v>43309</c:v>
                </c:pt>
                <c:pt idx="743">
                  <c:v>43310</c:v>
                </c:pt>
                <c:pt idx="744">
                  <c:v>43311</c:v>
                </c:pt>
                <c:pt idx="745">
                  <c:v>43312</c:v>
                </c:pt>
                <c:pt idx="746">
                  <c:v>43313</c:v>
                </c:pt>
                <c:pt idx="747">
                  <c:v>43314</c:v>
                </c:pt>
                <c:pt idx="748">
                  <c:v>43315</c:v>
                </c:pt>
                <c:pt idx="749">
                  <c:v>43316</c:v>
                </c:pt>
                <c:pt idx="750">
                  <c:v>43317</c:v>
                </c:pt>
                <c:pt idx="751">
                  <c:v>43318</c:v>
                </c:pt>
                <c:pt idx="752">
                  <c:v>43319</c:v>
                </c:pt>
                <c:pt idx="753">
                  <c:v>43320</c:v>
                </c:pt>
                <c:pt idx="754">
                  <c:v>43321</c:v>
                </c:pt>
                <c:pt idx="755">
                  <c:v>43322</c:v>
                </c:pt>
                <c:pt idx="756">
                  <c:v>43323</c:v>
                </c:pt>
                <c:pt idx="757">
                  <c:v>43324</c:v>
                </c:pt>
                <c:pt idx="758">
                  <c:v>43325</c:v>
                </c:pt>
                <c:pt idx="759">
                  <c:v>43326</c:v>
                </c:pt>
                <c:pt idx="760">
                  <c:v>43327</c:v>
                </c:pt>
                <c:pt idx="761">
                  <c:v>43328</c:v>
                </c:pt>
                <c:pt idx="762">
                  <c:v>43329</c:v>
                </c:pt>
                <c:pt idx="763">
                  <c:v>43330</c:v>
                </c:pt>
                <c:pt idx="764">
                  <c:v>43331</c:v>
                </c:pt>
                <c:pt idx="765">
                  <c:v>43332</c:v>
                </c:pt>
                <c:pt idx="766">
                  <c:v>43333</c:v>
                </c:pt>
                <c:pt idx="767">
                  <c:v>43334</c:v>
                </c:pt>
                <c:pt idx="768">
                  <c:v>43335</c:v>
                </c:pt>
                <c:pt idx="769">
                  <c:v>43336</c:v>
                </c:pt>
                <c:pt idx="770">
                  <c:v>43337</c:v>
                </c:pt>
                <c:pt idx="771">
                  <c:v>43338</c:v>
                </c:pt>
                <c:pt idx="772">
                  <c:v>43339</c:v>
                </c:pt>
                <c:pt idx="773">
                  <c:v>43340</c:v>
                </c:pt>
                <c:pt idx="774">
                  <c:v>43341</c:v>
                </c:pt>
                <c:pt idx="775">
                  <c:v>43342</c:v>
                </c:pt>
                <c:pt idx="776">
                  <c:v>43343</c:v>
                </c:pt>
                <c:pt idx="777">
                  <c:v>43344</c:v>
                </c:pt>
                <c:pt idx="778">
                  <c:v>43345</c:v>
                </c:pt>
                <c:pt idx="779">
                  <c:v>43346</c:v>
                </c:pt>
                <c:pt idx="780">
                  <c:v>43347</c:v>
                </c:pt>
                <c:pt idx="781">
                  <c:v>43348</c:v>
                </c:pt>
                <c:pt idx="782">
                  <c:v>43349</c:v>
                </c:pt>
                <c:pt idx="783">
                  <c:v>43350</c:v>
                </c:pt>
                <c:pt idx="784">
                  <c:v>43351</c:v>
                </c:pt>
                <c:pt idx="785">
                  <c:v>43352</c:v>
                </c:pt>
                <c:pt idx="786">
                  <c:v>43353</c:v>
                </c:pt>
                <c:pt idx="787">
                  <c:v>43354</c:v>
                </c:pt>
                <c:pt idx="788">
                  <c:v>43355</c:v>
                </c:pt>
                <c:pt idx="789">
                  <c:v>43356</c:v>
                </c:pt>
                <c:pt idx="790">
                  <c:v>43357</c:v>
                </c:pt>
                <c:pt idx="791">
                  <c:v>43358</c:v>
                </c:pt>
                <c:pt idx="792">
                  <c:v>43359</c:v>
                </c:pt>
                <c:pt idx="793">
                  <c:v>43360</c:v>
                </c:pt>
                <c:pt idx="794">
                  <c:v>43361</c:v>
                </c:pt>
                <c:pt idx="795">
                  <c:v>43362</c:v>
                </c:pt>
                <c:pt idx="796">
                  <c:v>43363</c:v>
                </c:pt>
                <c:pt idx="797">
                  <c:v>43364</c:v>
                </c:pt>
                <c:pt idx="798">
                  <c:v>43365</c:v>
                </c:pt>
                <c:pt idx="799">
                  <c:v>43366</c:v>
                </c:pt>
                <c:pt idx="800">
                  <c:v>43367</c:v>
                </c:pt>
                <c:pt idx="801">
                  <c:v>43368</c:v>
                </c:pt>
                <c:pt idx="802">
                  <c:v>43369</c:v>
                </c:pt>
                <c:pt idx="803">
                  <c:v>43370</c:v>
                </c:pt>
                <c:pt idx="804">
                  <c:v>43371</c:v>
                </c:pt>
                <c:pt idx="805">
                  <c:v>43372</c:v>
                </c:pt>
                <c:pt idx="806">
                  <c:v>43373</c:v>
                </c:pt>
                <c:pt idx="807">
                  <c:v>43374</c:v>
                </c:pt>
                <c:pt idx="808">
                  <c:v>43375</c:v>
                </c:pt>
                <c:pt idx="809">
                  <c:v>43376</c:v>
                </c:pt>
                <c:pt idx="810">
                  <c:v>43377</c:v>
                </c:pt>
                <c:pt idx="811">
                  <c:v>43378</c:v>
                </c:pt>
                <c:pt idx="812">
                  <c:v>43379</c:v>
                </c:pt>
                <c:pt idx="813">
                  <c:v>43380</c:v>
                </c:pt>
                <c:pt idx="814">
                  <c:v>43381</c:v>
                </c:pt>
                <c:pt idx="815">
                  <c:v>43382</c:v>
                </c:pt>
                <c:pt idx="816">
                  <c:v>43383</c:v>
                </c:pt>
                <c:pt idx="817">
                  <c:v>43384</c:v>
                </c:pt>
                <c:pt idx="818">
                  <c:v>43385</c:v>
                </c:pt>
                <c:pt idx="819">
                  <c:v>43386</c:v>
                </c:pt>
                <c:pt idx="820">
                  <c:v>43387</c:v>
                </c:pt>
                <c:pt idx="821">
                  <c:v>43388</c:v>
                </c:pt>
                <c:pt idx="822">
                  <c:v>43389</c:v>
                </c:pt>
                <c:pt idx="823">
                  <c:v>43390</c:v>
                </c:pt>
                <c:pt idx="824">
                  <c:v>43391</c:v>
                </c:pt>
                <c:pt idx="825">
                  <c:v>43392</c:v>
                </c:pt>
                <c:pt idx="826">
                  <c:v>43393</c:v>
                </c:pt>
                <c:pt idx="827">
                  <c:v>43394</c:v>
                </c:pt>
                <c:pt idx="828">
                  <c:v>43395</c:v>
                </c:pt>
                <c:pt idx="829">
                  <c:v>43396</c:v>
                </c:pt>
                <c:pt idx="830">
                  <c:v>43397</c:v>
                </c:pt>
                <c:pt idx="831">
                  <c:v>43398</c:v>
                </c:pt>
                <c:pt idx="832">
                  <c:v>43399</c:v>
                </c:pt>
                <c:pt idx="833">
                  <c:v>43400</c:v>
                </c:pt>
                <c:pt idx="834">
                  <c:v>43401</c:v>
                </c:pt>
                <c:pt idx="835">
                  <c:v>43402</c:v>
                </c:pt>
                <c:pt idx="836">
                  <c:v>43403</c:v>
                </c:pt>
                <c:pt idx="837">
                  <c:v>43404</c:v>
                </c:pt>
                <c:pt idx="838">
                  <c:v>43405</c:v>
                </c:pt>
                <c:pt idx="839">
                  <c:v>43406</c:v>
                </c:pt>
                <c:pt idx="840">
                  <c:v>43407</c:v>
                </c:pt>
                <c:pt idx="841">
                  <c:v>43408</c:v>
                </c:pt>
                <c:pt idx="842">
                  <c:v>43409</c:v>
                </c:pt>
                <c:pt idx="843">
                  <c:v>43410</c:v>
                </c:pt>
                <c:pt idx="844">
                  <c:v>43411</c:v>
                </c:pt>
                <c:pt idx="845">
                  <c:v>43412</c:v>
                </c:pt>
                <c:pt idx="846">
                  <c:v>43413</c:v>
                </c:pt>
                <c:pt idx="847">
                  <c:v>43414</c:v>
                </c:pt>
                <c:pt idx="848">
                  <c:v>43415</c:v>
                </c:pt>
                <c:pt idx="849">
                  <c:v>43416</c:v>
                </c:pt>
                <c:pt idx="850">
                  <c:v>43417</c:v>
                </c:pt>
                <c:pt idx="851">
                  <c:v>43418</c:v>
                </c:pt>
                <c:pt idx="852">
                  <c:v>43419</c:v>
                </c:pt>
                <c:pt idx="853">
                  <c:v>43420</c:v>
                </c:pt>
                <c:pt idx="854">
                  <c:v>43421</c:v>
                </c:pt>
                <c:pt idx="855">
                  <c:v>43422</c:v>
                </c:pt>
                <c:pt idx="856">
                  <c:v>43423</c:v>
                </c:pt>
                <c:pt idx="857">
                  <c:v>43424</c:v>
                </c:pt>
                <c:pt idx="858">
                  <c:v>43425</c:v>
                </c:pt>
                <c:pt idx="859">
                  <c:v>43426</c:v>
                </c:pt>
                <c:pt idx="860">
                  <c:v>43427</c:v>
                </c:pt>
                <c:pt idx="861">
                  <c:v>43428</c:v>
                </c:pt>
                <c:pt idx="862">
                  <c:v>43429</c:v>
                </c:pt>
                <c:pt idx="863">
                  <c:v>43430</c:v>
                </c:pt>
                <c:pt idx="864">
                  <c:v>43431</c:v>
                </c:pt>
                <c:pt idx="865">
                  <c:v>43432</c:v>
                </c:pt>
                <c:pt idx="866">
                  <c:v>43433</c:v>
                </c:pt>
                <c:pt idx="867">
                  <c:v>43434</c:v>
                </c:pt>
                <c:pt idx="868">
                  <c:v>43435</c:v>
                </c:pt>
                <c:pt idx="869">
                  <c:v>43436</c:v>
                </c:pt>
                <c:pt idx="870">
                  <c:v>43437</c:v>
                </c:pt>
                <c:pt idx="871">
                  <c:v>43438</c:v>
                </c:pt>
                <c:pt idx="872">
                  <c:v>43439</c:v>
                </c:pt>
                <c:pt idx="873">
                  <c:v>43440</c:v>
                </c:pt>
                <c:pt idx="874">
                  <c:v>43441</c:v>
                </c:pt>
                <c:pt idx="875">
                  <c:v>43442</c:v>
                </c:pt>
                <c:pt idx="876">
                  <c:v>43443</c:v>
                </c:pt>
                <c:pt idx="877">
                  <c:v>43444</c:v>
                </c:pt>
                <c:pt idx="878">
                  <c:v>43445</c:v>
                </c:pt>
                <c:pt idx="879">
                  <c:v>43446</c:v>
                </c:pt>
                <c:pt idx="880">
                  <c:v>43447</c:v>
                </c:pt>
                <c:pt idx="881">
                  <c:v>43448</c:v>
                </c:pt>
                <c:pt idx="882">
                  <c:v>43449</c:v>
                </c:pt>
                <c:pt idx="883">
                  <c:v>43450</c:v>
                </c:pt>
                <c:pt idx="884">
                  <c:v>43451</c:v>
                </c:pt>
                <c:pt idx="885">
                  <c:v>43452</c:v>
                </c:pt>
                <c:pt idx="886">
                  <c:v>43453</c:v>
                </c:pt>
                <c:pt idx="887">
                  <c:v>43454</c:v>
                </c:pt>
                <c:pt idx="888">
                  <c:v>43455</c:v>
                </c:pt>
                <c:pt idx="889">
                  <c:v>43456</c:v>
                </c:pt>
                <c:pt idx="890">
                  <c:v>43457</c:v>
                </c:pt>
                <c:pt idx="891">
                  <c:v>43458</c:v>
                </c:pt>
                <c:pt idx="892">
                  <c:v>43459</c:v>
                </c:pt>
                <c:pt idx="893">
                  <c:v>43460</c:v>
                </c:pt>
                <c:pt idx="894">
                  <c:v>43461</c:v>
                </c:pt>
                <c:pt idx="895">
                  <c:v>43462</c:v>
                </c:pt>
                <c:pt idx="896">
                  <c:v>43463</c:v>
                </c:pt>
                <c:pt idx="897">
                  <c:v>43464</c:v>
                </c:pt>
                <c:pt idx="898">
                  <c:v>43465</c:v>
                </c:pt>
                <c:pt idx="899">
                  <c:v>43466</c:v>
                </c:pt>
                <c:pt idx="900">
                  <c:v>43467</c:v>
                </c:pt>
                <c:pt idx="901">
                  <c:v>43468</c:v>
                </c:pt>
                <c:pt idx="902">
                  <c:v>43469</c:v>
                </c:pt>
                <c:pt idx="903">
                  <c:v>43470</c:v>
                </c:pt>
                <c:pt idx="904">
                  <c:v>43471</c:v>
                </c:pt>
                <c:pt idx="905">
                  <c:v>43472</c:v>
                </c:pt>
                <c:pt idx="906">
                  <c:v>43473</c:v>
                </c:pt>
                <c:pt idx="907">
                  <c:v>43474</c:v>
                </c:pt>
                <c:pt idx="908">
                  <c:v>43475</c:v>
                </c:pt>
                <c:pt idx="909">
                  <c:v>43476</c:v>
                </c:pt>
                <c:pt idx="910">
                  <c:v>43477</c:v>
                </c:pt>
                <c:pt idx="911">
                  <c:v>43478</c:v>
                </c:pt>
                <c:pt idx="912">
                  <c:v>43479</c:v>
                </c:pt>
                <c:pt idx="913">
                  <c:v>43480</c:v>
                </c:pt>
                <c:pt idx="914">
                  <c:v>43481</c:v>
                </c:pt>
                <c:pt idx="915">
                  <c:v>43482</c:v>
                </c:pt>
                <c:pt idx="916">
                  <c:v>43483</c:v>
                </c:pt>
                <c:pt idx="917">
                  <c:v>43484</c:v>
                </c:pt>
                <c:pt idx="918">
                  <c:v>43485</c:v>
                </c:pt>
                <c:pt idx="919">
                  <c:v>43486</c:v>
                </c:pt>
                <c:pt idx="920">
                  <c:v>43487</c:v>
                </c:pt>
                <c:pt idx="921">
                  <c:v>43488</c:v>
                </c:pt>
                <c:pt idx="922">
                  <c:v>43489</c:v>
                </c:pt>
                <c:pt idx="923">
                  <c:v>43490</c:v>
                </c:pt>
                <c:pt idx="924">
                  <c:v>43491</c:v>
                </c:pt>
                <c:pt idx="925">
                  <c:v>43492</c:v>
                </c:pt>
                <c:pt idx="926">
                  <c:v>43493</c:v>
                </c:pt>
                <c:pt idx="927">
                  <c:v>43494</c:v>
                </c:pt>
                <c:pt idx="928">
                  <c:v>43495</c:v>
                </c:pt>
                <c:pt idx="929">
                  <c:v>43496</c:v>
                </c:pt>
                <c:pt idx="930">
                  <c:v>43497</c:v>
                </c:pt>
                <c:pt idx="931">
                  <c:v>43498</c:v>
                </c:pt>
                <c:pt idx="932">
                  <c:v>43499</c:v>
                </c:pt>
                <c:pt idx="933">
                  <c:v>43500</c:v>
                </c:pt>
                <c:pt idx="934">
                  <c:v>43501</c:v>
                </c:pt>
                <c:pt idx="935">
                  <c:v>43502</c:v>
                </c:pt>
                <c:pt idx="936">
                  <c:v>43503</c:v>
                </c:pt>
                <c:pt idx="937">
                  <c:v>43504</c:v>
                </c:pt>
                <c:pt idx="938">
                  <c:v>43505</c:v>
                </c:pt>
                <c:pt idx="939">
                  <c:v>43506</c:v>
                </c:pt>
                <c:pt idx="940">
                  <c:v>43507</c:v>
                </c:pt>
                <c:pt idx="941">
                  <c:v>43508</c:v>
                </c:pt>
                <c:pt idx="942">
                  <c:v>43509</c:v>
                </c:pt>
                <c:pt idx="943">
                  <c:v>43510</c:v>
                </c:pt>
                <c:pt idx="944">
                  <c:v>43511</c:v>
                </c:pt>
                <c:pt idx="945">
                  <c:v>43512</c:v>
                </c:pt>
                <c:pt idx="946">
                  <c:v>43513</c:v>
                </c:pt>
                <c:pt idx="947">
                  <c:v>43514</c:v>
                </c:pt>
                <c:pt idx="948">
                  <c:v>43515</c:v>
                </c:pt>
                <c:pt idx="949">
                  <c:v>43516</c:v>
                </c:pt>
                <c:pt idx="950">
                  <c:v>43517</c:v>
                </c:pt>
                <c:pt idx="951">
                  <c:v>43518</c:v>
                </c:pt>
                <c:pt idx="952">
                  <c:v>43519</c:v>
                </c:pt>
                <c:pt idx="953">
                  <c:v>43520</c:v>
                </c:pt>
                <c:pt idx="954">
                  <c:v>43521</c:v>
                </c:pt>
                <c:pt idx="955">
                  <c:v>43522</c:v>
                </c:pt>
                <c:pt idx="956">
                  <c:v>43523</c:v>
                </c:pt>
                <c:pt idx="957">
                  <c:v>43524</c:v>
                </c:pt>
                <c:pt idx="958">
                  <c:v>43525</c:v>
                </c:pt>
                <c:pt idx="959">
                  <c:v>43526</c:v>
                </c:pt>
                <c:pt idx="960">
                  <c:v>43527</c:v>
                </c:pt>
                <c:pt idx="961">
                  <c:v>43528</c:v>
                </c:pt>
                <c:pt idx="962">
                  <c:v>43529</c:v>
                </c:pt>
                <c:pt idx="963">
                  <c:v>43530</c:v>
                </c:pt>
                <c:pt idx="964">
                  <c:v>43531</c:v>
                </c:pt>
                <c:pt idx="965">
                  <c:v>43532</c:v>
                </c:pt>
                <c:pt idx="966">
                  <c:v>43533</c:v>
                </c:pt>
                <c:pt idx="967">
                  <c:v>43534</c:v>
                </c:pt>
                <c:pt idx="968">
                  <c:v>43535</c:v>
                </c:pt>
                <c:pt idx="969">
                  <c:v>43536</c:v>
                </c:pt>
                <c:pt idx="970">
                  <c:v>43537</c:v>
                </c:pt>
                <c:pt idx="971">
                  <c:v>43538</c:v>
                </c:pt>
                <c:pt idx="972">
                  <c:v>43539</c:v>
                </c:pt>
                <c:pt idx="973">
                  <c:v>43540</c:v>
                </c:pt>
                <c:pt idx="974">
                  <c:v>43541</c:v>
                </c:pt>
                <c:pt idx="975">
                  <c:v>43542</c:v>
                </c:pt>
                <c:pt idx="976">
                  <c:v>43543</c:v>
                </c:pt>
                <c:pt idx="977">
                  <c:v>43544</c:v>
                </c:pt>
                <c:pt idx="978">
                  <c:v>43545</c:v>
                </c:pt>
                <c:pt idx="979">
                  <c:v>43546</c:v>
                </c:pt>
                <c:pt idx="980">
                  <c:v>43547</c:v>
                </c:pt>
                <c:pt idx="981">
                  <c:v>43548</c:v>
                </c:pt>
                <c:pt idx="982">
                  <c:v>43549</c:v>
                </c:pt>
                <c:pt idx="983">
                  <c:v>43550</c:v>
                </c:pt>
                <c:pt idx="984">
                  <c:v>43551</c:v>
                </c:pt>
                <c:pt idx="985">
                  <c:v>43552</c:v>
                </c:pt>
                <c:pt idx="986">
                  <c:v>43553</c:v>
                </c:pt>
                <c:pt idx="987">
                  <c:v>43554</c:v>
                </c:pt>
                <c:pt idx="988">
                  <c:v>43555</c:v>
                </c:pt>
                <c:pt idx="989">
                  <c:v>43556</c:v>
                </c:pt>
                <c:pt idx="990">
                  <c:v>43557</c:v>
                </c:pt>
                <c:pt idx="991">
                  <c:v>43558</c:v>
                </c:pt>
                <c:pt idx="992">
                  <c:v>43559</c:v>
                </c:pt>
                <c:pt idx="993">
                  <c:v>43560</c:v>
                </c:pt>
                <c:pt idx="994">
                  <c:v>43561</c:v>
                </c:pt>
                <c:pt idx="995">
                  <c:v>43562</c:v>
                </c:pt>
                <c:pt idx="996">
                  <c:v>43563</c:v>
                </c:pt>
                <c:pt idx="997">
                  <c:v>43564</c:v>
                </c:pt>
                <c:pt idx="998">
                  <c:v>43565</c:v>
                </c:pt>
                <c:pt idx="999">
                  <c:v>43566</c:v>
                </c:pt>
                <c:pt idx="1000">
                  <c:v>43567</c:v>
                </c:pt>
                <c:pt idx="1001">
                  <c:v>43568</c:v>
                </c:pt>
                <c:pt idx="1002">
                  <c:v>43569</c:v>
                </c:pt>
                <c:pt idx="1003">
                  <c:v>43570</c:v>
                </c:pt>
                <c:pt idx="1004">
                  <c:v>43571</c:v>
                </c:pt>
                <c:pt idx="1005">
                  <c:v>43572</c:v>
                </c:pt>
                <c:pt idx="1006">
                  <c:v>43573</c:v>
                </c:pt>
                <c:pt idx="1007">
                  <c:v>43574</c:v>
                </c:pt>
                <c:pt idx="1008">
                  <c:v>43575</c:v>
                </c:pt>
                <c:pt idx="1009">
                  <c:v>43576</c:v>
                </c:pt>
                <c:pt idx="1010">
                  <c:v>43577</c:v>
                </c:pt>
                <c:pt idx="1011">
                  <c:v>43578</c:v>
                </c:pt>
                <c:pt idx="1012">
                  <c:v>43579</c:v>
                </c:pt>
                <c:pt idx="1013">
                  <c:v>43580</c:v>
                </c:pt>
                <c:pt idx="1014">
                  <c:v>43581</c:v>
                </c:pt>
                <c:pt idx="1015">
                  <c:v>43582</c:v>
                </c:pt>
                <c:pt idx="1016">
                  <c:v>43583</c:v>
                </c:pt>
                <c:pt idx="1017">
                  <c:v>43584</c:v>
                </c:pt>
                <c:pt idx="1018">
                  <c:v>43585</c:v>
                </c:pt>
                <c:pt idx="1019">
                  <c:v>43586</c:v>
                </c:pt>
                <c:pt idx="1020">
                  <c:v>43587</c:v>
                </c:pt>
                <c:pt idx="1021">
                  <c:v>43588</c:v>
                </c:pt>
                <c:pt idx="1022">
                  <c:v>43589</c:v>
                </c:pt>
                <c:pt idx="1023">
                  <c:v>43590</c:v>
                </c:pt>
                <c:pt idx="1024">
                  <c:v>43591</c:v>
                </c:pt>
                <c:pt idx="1025">
                  <c:v>43592</c:v>
                </c:pt>
                <c:pt idx="1026">
                  <c:v>43593</c:v>
                </c:pt>
                <c:pt idx="1027">
                  <c:v>43594</c:v>
                </c:pt>
                <c:pt idx="1028">
                  <c:v>43595</c:v>
                </c:pt>
                <c:pt idx="1029">
                  <c:v>43596</c:v>
                </c:pt>
                <c:pt idx="1030">
                  <c:v>43597</c:v>
                </c:pt>
                <c:pt idx="1031">
                  <c:v>43598</c:v>
                </c:pt>
                <c:pt idx="1032">
                  <c:v>43599</c:v>
                </c:pt>
                <c:pt idx="1033">
                  <c:v>43600</c:v>
                </c:pt>
                <c:pt idx="1034">
                  <c:v>43601</c:v>
                </c:pt>
                <c:pt idx="1035">
                  <c:v>43602</c:v>
                </c:pt>
                <c:pt idx="1036">
                  <c:v>43603</c:v>
                </c:pt>
                <c:pt idx="1037">
                  <c:v>43604</c:v>
                </c:pt>
                <c:pt idx="1038">
                  <c:v>43605</c:v>
                </c:pt>
                <c:pt idx="1039">
                  <c:v>43606</c:v>
                </c:pt>
                <c:pt idx="1040">
                  <c:v>43607</c:v>
                </c:pt>
                <c:pt idx="1041">
                  <c:v>43608</c:v>
                </c:pt>
                <c:pt idx="1042">
                  <c:v>43609</c:v>
                </c:pt>
                <c:pt idx="1043">
                  <c:v>43610</c:v>
                </c:pt>
                <c:pt idx="1044">
                  <c:v>43611</c:v>
                </c:pt>
                <c:pt idx="1045">
                  <c:v>43612</c:v>
                </c:pt>
                <c:pt idx="1046">
                  <c:v>43613</c:v>
                </c:pt>
                <c:pt idx="1047">
                  <c:v>43614</c:v>
                </c:pt>
                <c:pt idx="1048">
                  <c:v>43615</c:v>
                </c:pt>
                <c:pt idx="1049">
                  <c:v>43616</c:v>
                </c:pt>
                <c:pt idx="1050">
                  <c:v>43617</c:v>
                </c:pt>
                <c:pt idx="1051">
                  <c:v>43618</c:v>
                </c:pt>
                <c:pt idx="1052">
                  <c:v>43619</c:v>
                </c:pt>
                <c:pt idx="1053">
                  <c:v>43620</c:v>
                </c:pt>
                <c:pt idx="1054">
                  <c:v>43621</c:v>
                </c:pt>
                <c:pt idx="1055">
                  <c:v>43622</c:v>
                </c:pt>
                <c:pt idx="1056">
                  <c:v>43623</c:v>
                </c:pt>
                <c:pt idx="1057">
                  <c:v>43624</c:v>
                </c:pt>
                <c:pt idx="1058">
                  <c:v>43625</c:v>
                </c:pt>
                <c:pt idx="1059">
                  <c:v>43626</c:v>
                </c:pt>
                <c:pt idx="1060">
                  <c:v>43627</c:v>
                </c:pt>
                <c:pt idx="1061">
                  <c:v>43628</c:v>
                </c:pt>
                <c:pt idx="1062">
                  <c:v>43629</c:v>
                </c:pt>
                <c:pt idx="1063">
                  <c:v>43630</c:v>
                </c:pt>
                <c:pt idx="1064">
                  <c:v>43631</c:v>
                </c:pt>
                <c:pt idx="1065">
                  <c:v>43632</c:v>
                </c:pt>
                <c:pt idx="1066">
                  <c:v>43633</c:v>
                </c:pt>
                <c:pt idx="1067">
                  <c:v>43634</c:v>
                </c:pt>
                <c:pt idx="1068">
                  <c:v>43635</c:v>
                </c:pt>
                <c:pt idx="1069">
                  <c:v>43636</c:v>
                </c:pt>
                <c:pt idx="1070">
                  <c:v>43637</c:v>
                </c:pt>
                <c:pt idx="1071">
                  <c:v>43638</c:v>
                </c:pt>
                <c:pt idx="1072">
                  <c:v>43639</c:v>
                </c:pt>
                <c:pt idx="1073">
                  <c:v>43640</c:v>
                </c:pt>
                <c:pt idx="1074">
                  <c:v>43641</c:v>
                </c:pt>
                <c:pt idx="1075">
                  <c:v>43642</c:v>
                </c:pt>
                <c:pt idx="1076">
                  <c:v>43643</c:v>
                </c:pt>
                <c:pt idx="1077">
                  <c:v>43644</c:v>
                </c:pt>
                <c:pt idx="1078">
                  <c:v>43645</c:v>
                </c:pt>
                <c:pt idx="1079">
                  <c:v>43646</c:v>
                </c:pt>
                <c:pt idx="1080">
                  <c:v>43647</c:v>
                </c:pt>
                <c:pt idx="1081">
                  <c:v>43648</c:v>
                </c:pt>
                <c:pt idx="1082">
                  <c:v>43649</c:v>
                </c:pt>
                <c:pt idx="1083">
                  <c:v>43650</c:v>
                </c:pt>
                <c:pt idx="1084">
                  <c:v>43651</c:v>
                </c:pt>
                <c:pt idx="1085">
                  <c:v>43652</c:v>
                </c:pt>
                <c:pt idx="1086">
                  <c:v>43653</c:v>
                </c:pt>
                <c:pt idx="1087">
                  <c:v>43654</c:v>
                </c:pt>
                <c:pt idx="1088">
                  <c:v>43655</c:v>
                </c:pt>
                <c:pt idx="1089">
                  <c:v>43656</c:v>
                </c:pt>
                <c:pt idx="1090">
                  <c:v>43657</c:v>
                </c:pt>
                <c:pt idx="1091">
                  <c:v>43658</c:v>
                </c:pt>
                <c:pt idx="1092">
                  <c:v>43659</c:v>
                </c:pt>
                <c:pt idx="1093">
                  <c:v>43660</c:v>
                </c:pt>
                <c:pt idx="1094">
                  <c:v>43661</c:v>
                </c:pt>
                <c:pt idx="1095">
                  <c:v>43662</c:v>
                </c:pt>
                <c:pt idx="1096">
                  <c:v>43663</c:v>
                </c:pt>
                <c:pt idx="1097">
                  <c:v>43664</c:v>
                </c:pt>
                <c:pt idx="1098">
                  <c:v>43665</c:v>
                </c:pt>
                <c:pt idx="1099">
                  <c:v>43666</c:v>
                </c:pt>
                <c:pt idx="1100">
                  <c:v>43667</c:v>
                </c:pt>
                <c:pt idx="1101">
                  <c:v>43668</c:v>
                </c:pt>
                <c:pt idx="1102">
                  <c:v>43669</c:v>
                </c:pt>
                <c:pt idx="1103">
                  <c:v>43670</c:v>
                </c:pt>
                <c:pt idx="1104">
                  <c:v>43671</c:v>
                </c:pt>
                <c:pt idx="1105">
                  <c:v>43672</c:v>
                </c:pt>
                <c:pt idx="1106">
                  <c:v>43673</c:v>
                </c:pt>
                <c:pt idx="1107">
                  <c:v>43674</c:v>
                </c:pt>
                <c:pt idx="1108">
                  <c:v>43675</c:v>
                </c:pt>
                <c:pt idx="1109">
                  <c:v>43676</c:v>
                </c:pt>
                <c:pt idx="1110">
                  <c:v>43677</c:v>
                </c:pt>
                <c:pt idx="1111">
                  <c:v>43678</c:v>
                </c:pt>
                <c:pt idx="1112">
                  <c:v>43679</c:v>
                </c:pt>
                <c:pt idx="1113">
                  <c:v>43680</c:v>
                </c:pt>
                <c:pt idx="1114">
                  <c:v>43681</c:v>
                </c:pt>
                <c:pt idx="1115">
                  <c:v>43682</c:v>
                </c:pt>
                <c:pt idx="1116">
                  <c:v>43683</c:v>
                </c:pt>
                <c:pt idx="1117">
                  <c:v>43684</c:v>
                </c:pt>
                <c:pt idx="1118">
                  <c:v>43685</c:v>
                </c:pt>
                <c:pt idx="1119">
                  <c:v>43686</c:v>
                </c:pt>
                <c:pt idx="1120">
                  <c:v>43687</c:v>
                </c:pt>
                <c:pt idx="1121">
                  <c:v>43688</c:v>
                </c:pt>
                <c:pt idx="1122">
                  <c:v>43689</c:v>
                </c:pt>
                <c:pt idx="1123">
                  <c:v>43690</c:v>
                </c:pt>
                <c:pt idx="1124">
                  <c:v>43691</c:v>
                </c:pt>
                <c:pt idx="1125">
                  <c:v>43692</c:v>
                </c:pt>
                <c:pt idx="1126">
                  <c:v>43693</c:v>
                </c:pt>
                <c:pt idx="1127">
                  <c:v>43694</c:v>
                </c:pt>
                <c:pt idx="1128">
                  <c:v>43695</c:v>
                </c:pt>
                <c:pt idx="1129">
                  <c:v>43696</c:v>
                </c:pt>
                <c:pt idx="1130">
                  <c:v>43697</c:v>
                </c:pt>
                <c:pt idx="1131">
                  <c:v>43698</c:v>
                </c:pt>
                <c:pt idx="1132">
                  <c:v>43699</c:v>
                </c:pt>
                <c:pt idx="1133">
                  <c:v>43700</c:v>
                </c:pt>
                <c:pt idx="1134">
                  <c:v>43701</c:v>
                </c:pt>
                <c:pt idx="1135">
                  <c:v>43702</c:v>
                </c:pt>
                <c:pt idx="1136">
                  <c:v>43703</c:v>
                </c:pt>
                <c:pt idx="1137">
                  <c:v>43704</c:v>
                </c:pt>
                <c:pt idx="1138">
                  <c:v>43705</c:v>
                </c:pt>
                <c:pt idx="1139">
                  <c:v>43706</c:v>
                </c:pt>
                <c:pt idx="1140">
                  <c:v>43707</c:v>
                </c:pt>
                <c:pt idx="1141">
                  <c:v>43708</c:v>
                </c:pt>
                <c:pt idx="1142">
                  <c:v>43709</c:v>
                </c:pt>
                <c:pt idx="1143">
                  <c:v>43710</c:v>
                </c:pt>
                <c:pt idx="1144">
                  <c:v>43711</c:v>
                </c:pt>
                <c:pt idx="1145">
                  <c:v>43712</c:v>
                </c:pt>
                <c:pt idx="1146">
                  <c:v>43713</c:v>
                </c:pt>
                <c:pt idx="1147">
                  <c:v>43714</c:v>
                </c:pt>
                <c:pt idx="1148">
                  <c:v>43715</c:v>
                </c:pt>
                <c:pt idx="1149">
                  <c:v>43716</c:v>
                </c:pt>
                <c:pt idx="1150">
                  <c:v>43717</c:v>
                </c:pt>
                <c:pt idx="1151">
                  <c:v>43718</c:v>
                </c:pt>
                <c:pt idx="1152">
                  <c:v>43719</c:v>
                </c:pt>
                <c:pt idx="1153">
                  <c:v>43720</c:v>
                </c:pt>
                <c:pt idx="1154">
                  <c:v>43721</c:v>
                </c:pt>
                <c:pt idx="1155">
                  <c:v>43722</c:v>
                </c:pt>
                <c:pt idx="1156">
                  <c:v>43723</c:v>
                </c:pt>
                <c:pt idx="1157">
                  <c:v>43724</c:v>
                </c:pt>
                <c:pt idx="1158">
                  <c:v>43725</c:v>
                </c:pt>
                <c:pt idx="1159">
                  <c:v>43726</c:v>
                </c:pt>
                <c:pt idx="1160">
                  <c:v>43727</c:v>
                </c:pt>
                <c:pt idx="1161">
                  <c:v>43728</c:v>
                </c:pt>
                <c:pt idx="1162">
                  <c:v>43729</c:v>
                </c:pt>
                <c:pt idx="1163">
                  <c:v>43730</c:v>
                </c:pt>
                <c:pt idx="1164">
                  <c:v>43731</c:v>
                </c:pt>
                <c:pt idx="1165">
                  <c:v>43732</c:v>
                </c:pt>
                <c:pt idx="1166">
                  <c:v>43733</c:v>
                </c:pt>
                <c:pt idx="1167">
                  <c:v>43734</c:v>
                </c:pt>
                <c:pt idx="1168">
                  <c:v>43735</c:v>
                </c:pt>
                <c:pt idx="1169">
                  <c:v>43736</c:v>
                </c:pt>
                <c:pt idx="1170">
                  <c:v>43737</c:v>
                </c:pt>
                <c:pt idx="1171">
                  <c:v>43738</c:v>
                </c:pt>
                <c:pt idx="1172">
                  <c:v>43739</c:v>
                </c:pt>
                <c:pt idx="1173">
                  <c:v>43740</c:v>
                </c:pt>
                <c:pt idx="1174">
                  <c:v>43741</c:v>
                </c:pt>
                <c:pt idx="1175">
                  <c:v>43742</c:v>
                </c:pt>
                <c:pt idx="1176">
                  <c:v>43743</c:v>
                </c:pt>
                <c:pt idx="1177">
                  <c:v>43744</c:v>
                </c:pt>
                <c:pt idx="1178">
                  <c:v>43745</c:v>
                </c:pt>
                <c:pt idx="1179">
                  <c:v>43746</c:v>
                </c:pt>
                <c:pt idx="1180">
                  <c:v>43747</c:v>
                </c:pt>
                <c:pt idx="1181">
                  <c:v>43748</c:v>
                </c:pt>
                <c:pt idx="1182">
                  <c:v>43749</c:v>
                </c:pt>
                <c:pt idx="1183">
                  <c:v>43750</c:v>
                </c:pt>
                <c:pt idx="1184">
                  <c:v>43751</c:v>
                </c:pt>
                <c:pt idx="1185">
                  <c:v>43752</c:v>
                </c:pt>
                <c:pt idx="1186">
                  <c:v>43753</c:v>
                </c:pt>
                <c:pt idx="1187">
                  <c:v>43754</c:v>
                </c:pt>
                <c:pt idx="1188">
                  <c:v>43755</c:v>
                </c:pt>
                <c:pt idx="1189">
                  <c:v>43756</c:v>
                </c:pt>
                <c:pt idx="1190">
                  <c:v>43757</c:v>
                </c:pt>
                <c:pt idx="1191">
                  <c:v>43758</c:v>
                </c:pt>
                <c:pt idx="1192">
                  <c:v>43759</c:v>
                </c:pt>
                <c:pt idx="1193">
                  <c:v>43760</c:v>
                </c:pt>
                <c:pt idx="1194">
                  <c:v>43761</c:v>
                </c:pt>
                <c:pt idx="1195">
                  <c:v>43762</c:v>
                </c:pt>
                <c:pt idx="1196">
                  <c:v>43763</c:v>
                </c:pt>
                <c:pt idx="1197">
                  <c:v>43764</c:v>
                </c:pt>
                <c:pt idx="1198">
                  <c:v>43765</c:v>
                </c:pt>
                <c:pt idx="1199">
                  <c:v>43766</c:v>
                </c:pt>
                <c:pt idx="1200">
                  <c:v>43767</c:v>
                </c:pt>
                <c:pt idx="1201">
                  <c:v>43768</c:v>
                </c:pt>
                <c:pt idx="1202">
                  <c:v>43769</c:v>
                </c:pt>
                <c:pt idx="1203">
                  <c:v>43770</c:v>
                </c:pt>
                <c:pt idx="1204">
                  <c:v>43771</c:v>
                </c:pt>
                <c:pt idx="1205">
                  <c:v>43772</c:v>
                </c:pt>
                <c:pt idx="1206">
                  <c:v>43773</c:v>
                </c:pt>
                <c:pt idx="1207">
                  <c:v>43774</c:v>
                </c:pt>
                <c:pt idx="1208">
                  <c:v>43775</c:v>
                </c:pt>
                <c:pt idx="1209">
                  <c:v>43776</c:v>
                </c:pt>
                <c:pt idx="1210">
                  <c:v>43777</c:v>
                </c:pt>
                <c:pt idx="1211">
                  <c:v>43778</c:v>
                </c:pt>
                <c:pt idx="1212">
                  <c:v>43779</c:v>
                </c:pt>
                <c:pt idx="1213">
                  <c:v>43780</c:v>
                </c:pt>
                <c:pt idx="1214">
                  <c:v>43781</c:v>
                </c:pt>
                <c:pt idx="1215">
                  <c:v>43782</c:v>
                </c:pt>
                <c:pt idx="1216">
                  <c:v>43783</c:v>
                </c:pt>
                <c:pt idx="1217">
                  <c:v>43784</c:v>
                </c:pt>
                <c:pt idx="1218">
                  <c:v>43785</c:v>
                </c:pt>
                <c:pt idx="1219">
                  <c:v>43786</c:v>
                </c:pt>
                <c:pt idx="1220">
                  <c:v>43787</c:v>
                </c:pt>
                <c:pt idx="1221">
                  <c:v>43788</c:v>
                </c:pt>
                <c:pt idx="1222">
                  <c:v>43789</c:v>
                </c:pt>
                <c:pt idx="1223">
                  <c:v>43790</c:v>
                </c:pt>
                <c:pt idx="1224">
                  <c:v>43791</c:v>
                </c:pt>
                <c:pt idx="1225">
                  <c:v>43792</c:v>
                </c:pt>
                <c:pt idx="1226">
                  <c:v>43793</c:v>
                </c:pt>
                <c:pt idx="1227">
                  <c:v>43794</c:v>
                </c:pt>
                <c:pt idx="1228">
                  <c:v>43795</c:v>
                </c:pt>
                <c:pt idx="1229">
                  <c:v>43796</c:v>
                </c:pt>
                <c:pt idx="1230">
                  <c:v>43797</c:v>
                </c:pt>
                <c:pt idx="1231">
                  <c:v>43798</c:v>
                </c:pt>
                <c:pt idx="1232">
                  <c:v>43799</c:v>
                </c:pt>
                <c:pt idx="1233">
                  <c:v>43800</c:v>
                </c:pt>
                <c:pt idx="1234">
                  <c:v>43801</c:v>
                </c:pt>
                <c:pt idx="1235">
                  <c:v>43802</c:v>
                </c:pt>
                <c:pt idx="1236">
                  <c:v>43803</c:v>
                </c:pt>
                <c:pt idx="1237">
                  <c:v>43804</c:v>
                </c:pt>
                <c:pt idx="1238">
                  <c:v>43805</c:v>
                </c:pt>
                <c:pt idx="1239">
                  <c:v>43806</c:v>
                </c:pt>
                <c:pt idx="1240">
                  <c:v>43807</c:v>
                </c:pt>
                <c:pt idx="1241">
                  <c:v>43808</c:v>
                </c:pt>
                <c:pt idx="1242">
                  <c:v>43809</c:v>
                </c:pt>
                <c:pt idx="1243">
                  <c:v>43810</c:v>
                </c:pt>
                <c:pt idx="1244">
                  <c:v>43811</c:v>
                </c:pt>
                <c:pt idx="1245">
                  <c:v>43812</c:v>
                </c:pt>
                <c:pt idx="1246">
                  <c:v>43813</c:v>
                </c:pt>
                <c:pt idx="1247">
                  <c:v>43814</c:v>
                </c:pt>
                <c:pt idx="1248">
                  <c:v>43815</c:v>
                </c:pt>
                <c:pt idx="1249">
                  <c:v>43816</c:v>
                </c:pt>
                <c:pt idx="1250">
                  <c:v>43817</c:v>
                </c:pt>
                <c:pt idx="1251">
                  <c:v>43818</c:v>
                </c:pt>
                <c:pt idx="1252">
                  <c:v>43819</c:v>
                </c:pt>
                <c:pt idx="1253">
                  <c:v>43820</c:v>
                </c:pt>
                <c:pt idx="1254">
                  <c:v>43821</c:v>
                </c:pt>
                <c:pt idx="1255">
                  <c:v>43822</c:v>
                </c:pt>
                <c:pt idx="1256">
                  <c:v>43823</c:v>
                </c:pt>
                <c:pt idx="1257">
                  <c:v>43824</c:v>
                </c:pt>
                <c:pt idx="1258">
                  <c:v>43825</c:v>
                </c:pt>
                <c:pt idx="1259">
                  <c:v>43826</c:v>
                </c:pt>
                <c:pt idx="1260">
                  <c:v>43827</c:v>
                </c:pt>
                <c:pt idx="1261">
                  <c:v>43828</c:v>
                </c:pt>
                <c:pt idx="1262">
                  <c:v>43829</c:v>
                </c:pt>
                <c:pt idx="1263">
                  <c:v>43830</c:v>
                </c:pt>
                <c:pt idx="1264">
                  <c:v>43831</c:v>
                </c:pt>
                <c:pt idx="1265">
                  <c:v>43832</c:v>
                </c:pt>
                <c:pt idx="1266">
                  <c:v>43833</c:v>
                </c:pt>
                <c:pt idx="1267">
                  <c:v>43834</c:v>
                </c:pt>
                <c:pt idx="1268">
                  <c:v>43835</c:v>
                </c:pt>
                <c:pt idx="1269">
                  <c:v>43836</c:v>
                </c:pt>
                <c:pt idx="1270">
                  <c:v>43837</c:v>
                </c:pt>
                <c:pt idx="1271">
                  <c:v>43838</c:v>
                </c:pt>
                <c:pt idx="1272">
                  <c:v>43839</c:v>
                </c:pt>
                <c:pt idx="1273">
                  <c:v>43840</c:v>
                </c:pt>
                <c:pt idx="1274">
                  <c:v>43841</c:v>
                </c:pt>
                <c:pt idx="1275">
                  <c:v>43842</c:v>
                </c:pt>
                <c:pt idx="1276">
                  <c:v>43843</c:v>
                </c:pt>
                <c:pt idx="1277">
                  <c:v>43844</c:v>
                </c:pt>
                <c:pt idx="1278">
                  <c:v>43845</c:v>
                </c:pt>
                <c:pt idx="1279">
                  <c:v>43846</c:v>
                </c:pt>
                <c:pt idx="1280">
                  <c:v>43847</c:v>
                </c:pt>
                <c:pt idx="1281">
                  <c:v>43848</c:v>
                </c:pt>
                <c:pt idx="1282">
                  <c:v>43849</c:v>
                </c:pt>
                <c:pt idx="1283">
                  <c:v>43850</c:v>
                </c:pt>
                <c:pt idx="1284">
                  <c:v>43851</c:v>
                </c:pt>
                <c:pt idx="1285">
                  <c:v>43852</c:v>
                </c:pt>
                <c:pt idx="1286">
                  <c:v>43853</c:v>
                </c:pt>
                <c:pt idx="1287">
                  <c:v>43854</c:v>
                </c:pt>
                <c:pt idx="1288">
                  <c:v>43855</c:v>
                </c:pt>
                <c:pt idx="1289">
                  <c:v>43856</c:v>
                </c:pt>
                <c:pt idx="1290">
                  <c:v>43857</c:v>
                </c:pt>
                <c:pt idx="1291">
                  <c:v>43858</c:v>
                </c:pt>
                <c:pt idx="1292">
                  <c:v>43859</c:v>
                </c:pt>
                <c:pt idx="1293">
                  <c:v>43860</c:v>
                </c:pt>
                <c:pt idx="1294">
                  <c:v>43861</c:v>
                </c:pt>
                <c:pt idx="1295">
                  <c:v>43862</c:v>
                </c:pt>
                <c:pt idx="1296">
                  <c:v>43863</c:v>
                </c:pt>
                <c:pt idx="1297">
                  <c:v>43864</c:v>
                </c:pt>
                <c:pt idx="1298">
                  <c:v>43865</c:v>
                </c:pt>
                <c:pt idx="1299">
                  <c:v>43866</c:v>
                </c:pt>
                <c:pt idx="1300">
                  <c:v>43867</c:v>
                </c:pt>
                <c:pt idx="1301">
                  <c:v>43868</c:v>
                </c:pt>
                <c:pt idx="1302">
                  <c:v>43869</c:v>
                </c:pt>
                <c:pt idx="1303">
                  <c:v>43870</c:v>
                </c:pt>
                <c:pt idx="1304">
                  <c:v>43871</c:v>
                </c:pt>
                <c:pt idx="1305">
                  <c:v>43872</c:v>
                </c:pt>
                <c:pt idx="1306">
                  <c:v>43873</c:v>
                </c:pt>
                <c:pt idx="1307">
                  <c:v>43874</c:v>
                </c:pt>
                <c:pt idx="1308">
                  <c:v>43875</c:v>
                </c:pt>
                <c:pt idx="1309">
                  <c:v>43876</c:v>
                </c:pt>
                <c:pt idx="1310">
                  <c:v>43877</c:v>
                </c:pt>
                <c:pt idx="1311">
                  <c:v>43878</c:v>
                </c:pt>
                <c:pt idx="1312">
                  <c:v>43879</c:v>
                </c:pt>
                <c:pt idx="1313">
                  <c:v>43880</c:v>
                </c:pt>
                <c:pt idx="1314">
                  <c:v>43881</c:v>
                </c:pt>
                <c:pt idx="1315">
                  <c:v>43882</c:v>
                </c:pt>
                <c:pt idx="1316">
                  <c:v>43883</c:v>
                </c:pt>
                <c:pt idx="1317">
                  <c:v>43884</c:v>
                </c:pt>
                <c:pt idx="1318">
                  <c:v>43885</c:v>
                </c:pt>
                <c:pt idx="1319">
                  <c:v>43886</c:v>
                </c:pt>
                <c:pt idx="1320">
                  <c:v>43887</c:v>
                </c:pt>
                <c:pt idx="1321">
                  <c:v>43888</c:v>
                </c:pt>
                <c:pt idx="1322">
                  <c:v>43889</c:v>
                </c:pt>
                <c:pt idx="1323">
                  <c:v>43890</c:v>
                </c:pt>
                <c:pt idx="1324">
                  <c:v>43891</c:v>
                </c:pt>
                <c:pt idx="1325">
                  <c:v>43892</c:v>
                </c:pt>
                <c:pt idx="1326">
                  <c:v>43893</c:v>
                </c:pt>
                <c:pt idx="1327">
                  <c:v>43894</c:v>
                </c:pt>
                <c:pt idx="1328">
                  <c:v>43895</c:v>
                </c:pt>
                <c:pt idx="1329">
                  <c:v>43896</c:v>
                </c:pt>
                <c:pt idx="1330">
                  <c:v>43897</c:v>
                </c:pt>
                <c:pt idx="1331">
                  <c:v>43898</c:v>
                </c:pt>
                <c:pt idx="1332">
                  <c:v>43899</c:v>
                </c:pt>
                <c:pt idx="1333">
                  <c:v>43900</c:v>
                </c:pt>
                <c:pt idx="1334">
                  <c:v>43901</c:v>
                </c:pt>
                <c:pt idx="1335">
                  <c:v>43902</c:v>
                </c:pt>
                <c:pt idx="1336">
                  <c:v>43903</c:v>
                </c:pt>
                <c:pt idx="1337">
                  <c:v>43904</c:v>
                </c:pt>
                <c:pt idx="1338">
                  <c:v>43905</c:v>
                </c:pt>
                <c:pt idx="1339">
                  <c:v>43906</c:v>
                </c:pt>
                <c:pt idx="1340">
                  <c:v>43907</c:v>
                </c:pt>
                <c:pt idx="1341">
                  <c:v>43908</c:v>
                </c:pt>
                <c:pt idx="1342">
                  <c:v>43909</c:v>
                </c:pt>
                <c:pt idx="1343">
                  <c:v>43910</c:v>
                </c:pt>
                <c:pt idx="1344">
                  <c:v>43911</c:v>
                </c:pt>
                <c:pt idx="1345">
                  <c:v>43912</c:v>
                </c:pt>
                <c:pt idx="1346">
                  <c:v>43913</c:v>
                </c:pt>
                <c:pt idx="1347">
                  <c:v>43914</c:v>
                </c:pt>
                <c:pt idx="1348">
                  <c:v>43915</c:v>
                </c:pt>
                <c:pt idx="1349">
                  <c:v>43916</c:v>
                </c:pt>
                <c:pt idx="1350">
                  <c:v>43917</c:v>
                </c:pt>
                <c:pt idx="1351">
                  <c:v>43918</c:v>
                </c:pt>
                <c:pt idx="1352">
                  <c:v>43919</c:v>
                </c:pt>
                <c:pt idx="1353">
                  <c:v>43920</c:v>
                </c:pt>
                <c:pt idx="1354">
                  <c:v>43921</c:v>
                </c:pt>
                <c:pt idx="1355">
                  <c:v>43922</c:v>
                </c:pt>
                <c:pt idx="1356">
                  <c:v>43923</c:v>
                </c:pt>
                <c:pt idx="1357">
                  <c:v>43924</c:v>
                </c:pt>
                <c:pt idx="1358">
                  <c:v>43925</c:v>
                </c:pt>
                <c:pt idx="1359">
                  <c:v>43926</c:v>
                </c:pt>
                <c:pt idx="1360">
                  <c:v>43927</c:v>
                </c:pt>
                <c:pt idx="1361">
                  <c:v>43928</c:v>
                </c:pt>
                <c:pt idx="1362">
                  <c:v>43929</c:v>
                </c:pt>
                <c:pt idx="1363">
                  <c:v>43930</c:v>
                </c:pt>
                <c:pt idx="1364">
                  <c:v>43931</c:v>
                </c:pt>
                <c:pt idx="1365">
                  <c:v>43932</c:v>
                </c:pt>
                <c:pt idx="1366">
                  <c:v>43933</c:v>
                </c:pt>
                <c:pt idx="1367">
                  <c:v>43934</c:v>
                </c:pt>
                <c:pt idx="1368">
                  <c:v>43935</c:v>
                </c:pt>
                <c:pt idx="1369">
                  <c:v>43936</c:v>
                </c:pt>
                <c:pt idx="1370">
                  <c:v>43937</c:v>
                </c:pt>
                <c:pt idx="1371">
                  <c:v>43938</c:v>
                </c:pt>
                <c:pt idx="1372">
                  <c:v>43939</c:v>
                </c:pt>
                <c:pt idx="1373">
                  <c:v>43940</c:v>
                </c:pt>
                <c:pt idx="1374">
                  <c:v>43941</c:v>
                </c:pt>
                <c:pt idx="1375">
                  <c:v>43942</c:v>
                </c:pt>
                <c:pt idx="1376">
                  <c:v>43943</c:v>
                </c:pt>
                <c:pt idx="1377">
                  <c:v>43944</c:v>
                </c:pt>
                <c:pt idx="1378">
                  <c:v>43945</c:v>
                </c:pt>
                <c:pt idx="1379">
                  <c:v>43946</c:v>
                </c:pt>
                <c:pt idx="1380">
                  <c:v>43947</c:v>
                </c:pt>
                <c:pt idx="1381">
                  <c:v>43948</c:v>
                </c:pt>
                <c:pt idx="1382">
                  <c:v>43949</c:v>
                </c:pt>
                <c:pt idx="1383">
                  <c:v>43950</c:v>
                </c:pt>
                <c:pt idx="1384">
                  <c:v>43951</c:v>
                </c:pt>
                <c:pt idx="1385">
                  <c:v>43952</c:v>
                </c:pt>
                <c:pt idx="1386">
                  <c:v>43953</c:v>
                </c:pt>
                <c:pt idx="1387">
                  <c:v>43954</c:v>
                </c:pt>
                <c:pt idx="1388">
                  <c:v>43955</c:v>
                </c:pt>
                <c:pt idx="1389">
                  <c:v>43956</c:v>
                </c:pt>
                <c:pt idx="1390">
                  <c:v>43957</c:v>
                </c:pt>
                <c:pt idx="1391">
                  <c:v>43958</c:v>
                </c:pt>
                <c:pt idx="1392">
                  <c:v>43959</c:v>
                </c:pt>
                <c:pt idx="1393">
                  <c:v>43960</c:v>
                </c:pt>
                <c:pt idx="1394">
                  <c:v>43961</c:v>
                </c:pt>
                <c:pt idx="1395">
                  <c:v>43962</c:v>
                </c:pt>
                <c:pt idx="1396">
                  <c:v>43963</c:v>
                </c:pt>
                <c:pt idx="1397">
                  <c:v>43964</c:v>
                </c:pt>
                <c:pt idx="1398">
                  <c:v>43965</c:v>
                </c:pt>
                <c:pt idx="1399">
                  <c:v>43966</c:v>
                </c:pt>
                <c:pt idx="1400">
                  <c:v>43967</c:v>
                </c:pt>
                <c:pt idx="1401">
                  <c:v>43968</c:v>
                </c:pt>
                <c:pt idx="1402">
                  <c:v>43969</c:v>
                </c:pt>
                <c:pt idx="1403">
                  <c:v>43970</c:v>
                </c:pt>
                <c:pt idx="1404">
                  <c:v>43971</c:v>
                </c:pt>
                <c:pt idx="1405">
                  <c:v>43972</c:v>
                </c:pt>
                <c:pt idx="1406">
                  <c:v>43973</c:v>
                </c:pt>
                <c:pt idx="1407">
                  <c:v>43974</c:v>
                </c:pt>
                <c:pt idx="1408">
                  <c:v>43975</c:v>
                </c:pt>
                <c:pt idx="1409">
                  <c:v>43976</c:v>
                </c:pt>
                <c:pt idx="1410">
                  <c:v>43977</c:v>
                </c:pt>
                <c:pt idx="1411">
                  <c:v>43978</c:v>
                </c:pt>
                <c:pt idx="1412">
                  <c:v>43979</c:v>
                </c:pt>
                <c:pt idx="1413">
                  <c:v>43980</c:v>
                </c:pt>
                <c:pt idx="1414">
                  <c:v>43981</c:v>
                </c:pt>
                <c:pt idx="1415">
                  <c:v>43982</c:v>
                </c:pt>
                <c:pt idx="1416">
                  <c:v>43983</c:v>
                </c:pt>
                <c:pt idx="1417">
                  <c:v>43984</c:v>
                </c:pt>
                <c:pt idx="1418">
                  <c:v>43985</c:v>
                </c:pt>
                <c:pt idx="1419">
                  <c:v>43986</c:v>
                </c:pt>
                <c:pt idx="1420">
                  <c:v>43987</c:v>
                </c:pt>
                <c:pt idx="1421">
                  <c:v>43988</c:v>
                </c:pt>
                <c:pt idx="1422">
                  <c:v>43989</c:v>
                </c:pt>
                <c:pt idx="1423">
                  <c:v>43990</c:v>
                </c:pt>
                <c:pt idx="1424">
                  <c:v>43991</c:v>
                </c:pt>
                <c:pt idx="1425">
                  <c:v>43992</c:v>
                </c:pt>
                <c:pt idx="1426">
                  <c:v>43993</c:v>
                </c:pt>
                <c:pt idx="1427">
                  <c:v>43994</c:v>
                </c:pt>
                <c:pt idx="1428">
                  <c:v>43995</c:v>
                </c:pt>
                <c:pt idx="1429">
                  <c:v>43996</c:v>
                </c:pt>
                <c:pt idx="1430">
                  <c:v>43997</c:v>
                </c:pt>
                <c:pt idx="1431">
                  <c:v>43998</c:v>
                </c:pt>
                <c:pt idx="1432">
                  <c:v>43999</c:v>
                </c:pt>
                <c:pt idx="1433">
                  <c:v>44000</c:v>
                </c:pt>
                <c:pt idx="1434">
                  <c:v>44001</c:v>
                </c:pt>
                <c:pt idx="1435">
                  <c:v>44002</c:v>
                </c:pt>
                <c:pt idx="1436">
                  <c:v>44003</c:v>
                </c:pt>
                <c:pt idx="1437">
                  <c:v>44004</c:v>
                </c:pt>
                <c:pt idx="1438">
                  <c:v>44005</c:v>
                </c:pt>
                <c:pt idx="1439">
                  <c:v>44006</c:v>
                </c:pt>
                <c:pt idx="1440">
                  <c:v>44007</c:v>
                </c:pt>
                <c:pt idx="1441">
                  <c:v>44008</c:v>
                </c:pt>
                <c:pt idx="1442">
                  <c:v>44009</c:v>
                </c:pt>
                <c:pt idx="1443">
                  <c:v>44010</c:v>
                </c:pt>
                <c:pt idx="1444">
                  <c:v>44011</c:v>
                </c:pt>
                <c:pt idx="1445">
                  <c:v>44012</c:v>
                </c:pt>
                <c:pt idx="1446">
                  <c:v>44013</c:v>
                </c:pt>
                <c:pt idx="1447">
                  <c:v>44014</c:v>
                </c:pt>
                <c:pt idx="1448">
                  <c:v>44015</c:v>
                </c:pt>
                <c:pt idx="1449">
                  <c:v>44016</c:v>
                </c:pt>
                <c:pt idx="1450">
                  <c:v>44017</c:v>
                </c:pt>
                <c:pt idx="1451">
                  <c:v>44018</c:v>
                </c:pt>
                <c:pt idx="1452">
                  <c:v>44019</c:v>
                </c:pt>
                <c:pt idx="1453">
                  <c:v>44020</c:v>
                </c:pt>
                <c:pt idx="1454">
                  <c:v>44021</c:v>
                </c:pt>
                <c:pt idx="1455">
                  <c:v>44022</c:v>
                </c:pt>
                <c:pt idx="1456">
                  <c:v>44023</c:v>
                </c:pt>
                <c:pt idx="1457">
                  <c:v>44024</c:v>
                </c:pt>
                <c:pt idx="1458">
                  <c:v>44025</c:v>
                </c:pt>
                <c:pt idx="1459">
                  <c:v>44026</c:v>
                </c:pt>
                <c:pt idx="1460">
                  <c:v>44027</c:v>
                </c:pt>
                <c:pt idx="1461">
                  <c:v>44028</c:v>
                </c:pt>
                <c:pt idx="1462">
                  <c:v>44029</c:v>
                </c:pt>
                <c:pt idx="1463">
                  <c:v>44030</c:v>
                </c:pt>
                <c:pt idx="1464">
                  <c:v>44031</c:v>
                </c:pt>
                <c:pt idx="1465">
                  <c:v>44032</c:v>
                </c:pt>
                <c:pt idx="1466">
                  <c:v>44033</c:v>
                </c:pt>
                <c:pt idx="1467">
                  <c:v>44034</c:v>
                </c:pt>
                <c:pt idx="1468">
                  <c:v>44035</c:v>
                </c:pt>
                <c:pt idx="1469">
                  <c:v>44036</c:v>
                </c:pt>
                <c:pt idx="1470">
                  <c:v>44037</c:v>
                </c:pt>
                <c:pt idx="1471">
                  <c:v>44038</c:v>
                </c:pt>
                <c:pt idx="1472">
                  <c:v>44039</c:v>
                </c:pt>
                <c:pt idx="1473">
                  <c:v>44040</c:v>
                </c:pt>
                <c:pt idx="1474">
                  <c:v>44041</c:v>
                </c:pt>
                <c:pt idx="1475">
                  <c:v>44042</c:v>
                </c:pt>
                <c:pt idx="1476">
                  <c:v>44043</c:v>
                </c:pt>
                <c:pt idx="1477">
                  <c:v>44044</c:v>
                </c:pt>
                <c:pt idx="1478">
                  <c:v>44045</c:v>
                </c:pt>
                <c:pt idx="1479">
                  <c:v>44046</c:v>
                </c:pt>
                <c:pt idx="1480">
                  <c:v>44047</c:v>
                </c:pt>
                <c:pt idx="1481">
                  <c:v>44048</c:v>
                </c:pt>
                <c:pt idx="1482">
                  <c:v>44049</c:v>
                </c:pt>
                <c:pt idx="1483">
                  <c:v>44050</c:v>
                </c:pt>
                <c:pt idx="1484">
                  <c:v>44051</c:v>
                </c:pt>
                <c:pt idx="1485">
                  <c:v>44052</c:v>
                </c:pt>
                <c:pt idx="1486">
                  <c:v>44053</c:v>
                </c:pt>
                <c:pt idx="1487">
                  <c:v>44054</c:v>
                </c:pt>
                <c:pt idx="1488">
                  <c:v>44055</c:v>
                </c:pt>
                <c:pt idx="1489">
                  <c:v>44056</c:v>
                </c:pt>
                <c:pt idx="1490">
                  <c:v>44057</c:v>
                </c:pt>
                <c:pt idx="1491">
                  <c:v>44058</c:v>
                </c:pt>
                <c:pt idx="1492">
                  <c:v>44059</c:v>
                </c:pt>
                <c:pt idx="1493">
                  <c:v>44060</c:v>
                </c:pt>
                <c:pt idx="1494">
                  <c:v>44061</c:v>
                </c:pt>
                <c:pt idx="1495">
                  <c:v>44062</c:v>
                </c:pt>
                <c:pt idx="1496">
                  <c:v>44063</c:v>
                </c:pt>
                <c:pt idx="1497">
                  <c:v>44064</c:v>
                </c:pt>
                <c:pt idx="1498">
                  <c:v>44065</c:v>
                </c:pt>
                <c:pt idx="1499">
                  <c:v>44066</c:v>
                </c:pt>
                <c:pt idx="1500">
                  <c:v>44067</c:v>
                </c:pt>
                <c:pt idx="1501">
                  <c:v>44068</c:v>
                </c:pt>
                <c:pt idx="1502">
                  <c:v>44069</c:v>
                </c:pt>
                <c:pt idx="1503">
                  <c:v>44070</c:v>
                </c:pt>
                <c:pt idx="1504">
                  <c:v>44071</c:v>
                </c:pt>
                <c:pt idx="1505">
                  <c:v>44072</c:v>
                </c:pt>
                <c:pt idx="1506">
                  <c:v>44073</c:v>
                </c:pt>
                <c:pt idx="1507">
                  <c:v>44074</c:v>
                </c:pt>
                <c:pt idx="1508">
                  <c:v>44075</c:v>
                </c:pt>
                <c:pt idx="1509">
                  <c:v>44076</c:v>
                </c:pt>
                <c:pt idx="1510">
                  <c:v>44077</c:v>
                </c:pt>
                <c:pt idx="1511">
                  <c:v>44078</c:v>
                </c:pt>
                <c:pt idx="1512">
                  <c:v>44079</c:v>
                </c:pt>
                <c:pt idx="1513">
                  <c:v>44080</c:v>
                </c:pt>
                <c:pt idx="1514">
                  <c:v>44081</c:v>
                </c:pt>
                <c:pt idx="1515">
                  <c:v>44082</c:v>
                </c:pt>
                <c:pt idx="1516">
                  <c:v>44083</c:v>
                </c:pt>
                <c:pt idx="1517">
                  <c:v>44084</c:v>
                </c:pt>
                <c:pt idx="1518">
                  <c:v>44085</c:v>
                </c:pt>
                <c:pt idx="1519">
                  <c:v>44086</c:v>
                </c:pt>
                <c:pt idx="1520">
                  <c:v>44087</c:v>
                </c:pt>
                <c:pt idx="1521">
                  <c:v>44088</c:v>
                </c:pt>
                <c:pt idx="1522">
                  <c:v>44089</c:v>
                </c:pt>
                <c:pt idx="1523">
                  <c:v>44090</c:v>
                </c:pt>
                <c:pt idx="1524">
                  <c:v>44091</c:v>
                </c:pt>
                <c:pt idx="1525">
                  <c:v>44092</c:v>
                </c:pt>
                <c:pt idx="1526">
                  <c:v>44093</c:v>
                </c:pt>
                <c:pt idx="1527">
                  <c:v>44094</c:v>
                </c:pt>
                <c:pt idx="1528">
                  <c:v>44095</c:v>
                </c:pt>
                <c:pt idx="1529">
                  <c:v>44096</c:v>
                </c:pt>
                <c:pt idx="1530">
                  <c:v>44097</c:v>
                </c:pt>
                <c:pt idx="1531">
                  <c:v>44098</c:v>
                </c:pt>
                <c:pt idx="1532">
                  <c:v>44099</c:v>
                </c:pt>
                <c:pt idx="1533">
                  <c:v>44100</c:v>
                </c:pt>
                <c:pt idx="1534">
                  <c:v>44101</c:v>
                </c:pt>
                <c:pt idx="1535">
                  <c:v>44102</c:v>
                </c:pt>
                <c:pt idx="1536">
                  <c:v>44103</c:v>
                </c:pt>
                <c:pt idx="1537">
                  <c:v>44104</c:v>
                </c:pt>
                <c:pt idx="1538">
                  <c:v>44105</c:v>
                </c:pt>
                <c:pt idx="1539">
                  <c:v>44106</c:v>
                </c:pt>
                <c:pt idx="1540">
                  <c:v>44107</c:v>
                </c:pt>
                <c:pt idx="1541">
                  <c:v>44108</c:v>
                </c:pt>
                <c:pt idx="1542">
                  <c:v>44109</c:v>
                </c:pt>
                <c:pt idx="1543">
                  <c:v>44110</c:v>
                </c:pt>
                <c:pt idx="1544">
                  <c:v>44111</c:v>
                </c:pt>
                <c:pt idx="1545">
                  <c:v>44112</c:v>
                </c:pt>
                <c:pt idx="1546">
                  <c:v>44113</c:v>
                </c:pt>
                <c:pt idx="1547">
                  <c:v>44114</c:v>
                </c:pt>
                <c:pt idx="1548">
                  <c:v>44115</c:v>
                </c:pt>
                <c:pt idx="1549">
                  <c:v>44116</c:v>
                </c:pt>
                <c:pt idx="1550">
                  <c:v>44117</c:v>
                </c:pt>
                <c:pt idx="1551">
                  <c:v>44118</c:v>
                </c:pt>
                <c:pt idx="1552">
                  <c:v>44119</c:v>
                </c:pt>
                <c:pt idx="1553">
                  <c:v>44120</c:v>
                </c:pt>
                <c:pt idx="1554">
                  <c:v>44121</c:v>
                </c:pt>
                <c:pt idx="1555">
                  <c:v>44122</c:v>
                </c:pt>
                <c:pt idx="1556">
                  <c:v>44123</c:v>
                </c:pt>
                <c:pt idx="1557">
                  <c:v>44124</c:v>
                </c:pt>
                <c:pt idx="1558">
                  <c:v>44125</c:v>
                </c:pt>
                <c:pt idx="1559">
                  <c:v>44126</c:v>
                </c:pt>
                <c:pt idx="1560">
                  <c:v>44127</c:v>
                </c:pt>
                <c:pt idx="1561">
                  <c:v>44128</c:v>
                </c:pt>
                <c:pt idx="1562">
                  <c:v>44129</c:v>
                </c:pt>
                <c:pt idx="1563">
                  <c:v>44130</c:v>
                </c:pt>
                <c:pt idx="1564">
                  <c:v>44131</c:v>
                </c:pt>
                <c:pt idx="1565">
                  <c:v>44132</c:v>
                </c:pt>
                <c:pt idx="1566">
                  <c:v>44133</c:v>
                </c:pt>
                <c:pt idx="1567">
                  <c:v>44134</c:v>
                </c:pt>
                <c:pt idx="1568">
                  <c:v>44135</c:v>
                </c:pt>
                <c:pt idx="1569">
                  <c:v>44136</c:v>
                </c:pt>
                <c:pt idx="1570">
                  <c:v>44137</c:v>
                </c:pt>
                <c:pt idx="1571">
                  <c:v>44138</c:v>
                </c:pt>
                <c:pt idx="1572">
                  <c:v>44139</c:v>
                </c:pt>
                <c:pt idx="1573">
                  <c:v>44140</c:v>
                </c:pt>
                <c:pt idx="1574">
                  <c:v>44141</c:v>
                </c:pt>
                <c:pt idx="1575">
                  <c:v>44142</c:v>
                </c:pt>
                <c:pt idx="1576">
                  <c:v>44143</c:v>
                </c:pt>
                <c:pt idx="1577">
                  <c:v>44144</c:v>
                </c:pt>
                <c:pt idx="1578">
                  <c:v>44145</c:v>
                </c:pt>
                <c:pt idx="1579">
                  <c:v>44146</c:v>
                </c:pt>
                <c:pt idx="1580">
                  <c:v>44147</c:v>
                </c:pt>
                <c:pt idx="1581">
                  <c:v>44148</c:v>
                </c:pt>
                <c:pt idx="1582">
                  <c:v>44149</c:v>
                </c:pt>
                <c:pt idx="1583">
                  <c:v>44150</c:v>
                </c:pt>
                <c:pt idx="1584">
                  <c:v>44151</c:v>
                </c:pt>
                <c:pt idx="1585">
                  <c:v>44152</c:v>
                </c:pt>
                <c:pt idx="1586">
                  <c:v>44153</c:v>
                </c:pt>
                <c:pt idx="1587">
                  <c:v>44154</c:v>
                </c:pt>
                <c:pt idx="1588">
                  <c:v>44155</c:v>
                </c:pt>
                <c:pt idx="1589">
                  <c:v>44156</c:v>
                </c:pt>
                <c:pt idx="1590">
                  <c:v>44157</c:v>
                </c:pt>
                <c:pt idx="1591">
                  <c:v>44158</c:v>
                </c:pt>
                <c:pt idx="1592">
                  <c:v>44159</c:v>
                </c:pt>
                <c:pt idx="1593">
                  <c:v>44160</c:v>
                </c:pt>
                <c:pt idx="1594">
                  <c:v>44161</c:v>
                </c:pt>
                <c:pt idx="1595">
                  <c:v>44162</c:v>
                </c:pt>
                <c:pt idx="1596">
                  <c:v>44163</c:v>
                </c:pt>
                <c:pt idx="1597">
                  <c:v>44164</c:v>
                </c:pt>
                <c:pt idx="1598">
                  <c:v>44165</c:v>
                </c:pt>
                <c:pt idx="1599">
                  <c:v>44166</c:v>
                </c:pt>
                <c:pt idx="1600">
                  <c:v>44167</c:v>
                </c:pt>
                <c:pt idx="1601">
                  <c:v>44168</c:v>
                </c:pt>
                <c:pt idx="1602">
                  <c:v>44169</c:v>
                </c:pt>
                <c:pt idx="1603">
                  <c:v>44170</c:v>
                </c:pt>
                <c:pt idx="1604">
                  <c:v>44171</c:v>
                </c:pt>
                <c:pt idx="1605">
                  <c:v>44172</c:v>
                </c:pt>
                <c:pt idx="1606">
                  <c:v>44173</c:v>
                </c:pt>
                <c:pt idx="1607">
                  <c:v>44174</c:v>
                </c:pt>
                <c:pt idx="1608">
                  <c:v>44175</c:v>
                </c:pt>
                <c:pt idx="1609">
                  <c:v>44176</c:v>
                </c:pt>
                <c:pt idx="1610">
                  <c:v>44177</c:v>
                </c:pt>
                <c:pt idx="1611">
                  <c:v>44178</c:v>
                </c:pt>
                <c:pt idx="1612">
                  <c:v>44179</c:v>
                </c:pt>
                <c:pt idx="1613">
                  <c:v>44180</c:v>
                </c:pt>
                <c:pt idx="1614">
                  <c:v>44181</c:v>
                </c:pt>
                <c:pt idx="1615">
                  <c:v>44182</c:v>
                </c:pt>
                <c:pt idx="1616">
                  <c:v>44183</c:v>
                </c:pt>
                <c:pt idx="1617">
                  <c:v>44184</c:v>
                </c:pt>
                <c:pt idx="1618">
                  <c:v>44185</c:v>
                </c:pt>
                <c:pt idx="1619">
                  <c:v>44186</c:v>
                </c:pt>
                <c:pt idx="1620">
                  <c:v>44187</c:v>
                </c:pt>
                <c:pt idx="1621">
                  <c:v>44188</c:v>
                </c:pt>
                <c:pt idx="1622">
                  <c:v>44189</c:v>
                </c:pt>
                <c:pt idx="1623">
                  <c:v>44190</c:v>
                </c:pt>
                <c:pt idx="1624">
                  <c:v>44191</c:v>
                </c:pt>
                <c:pt idx="1625">
                  <c:v>44192</c:v>
                </c:pt>
                <c:pt idx="1626">
                  <c:v>44193</c:v>
                </c:pt>
                <c:pt idx="1627">
                  <c:v>44194</c:v>
                </c:pt>
                <c:pt idx="1628">
                  <c:v>44195</c:v>
                </c:pt>
                <c:pt idx="1629">
                  <c:v>44196</c:v>
                </c:pt>
                <c:pt idx="1630">
                  <c:v>44197</c:v>
                </c:pt>
                <c:pt idx="1631">
                  <c:v>44198</c:v>
                </c:pt>
                <c:pt idx="1632">
                  <c:v>44199</c:v>
                </c:pt>
                <c:pt idx="1633">
                  <c:v>44200</c:v>
                </c:pt>
                <c:pt idx="1634">
                  <c:v>44201</c:v>
                </c:pt>
                <c:pt idx="1635">
                  <c:v>44202</c:v>
                </c:pt>
                <c:pt idx="1636">
                  <c:v>44203</c:v>
                </c:pt>
                <c:pt idx="1637">
                  <c:v>44204</c:v>
                </c:pt>
                <c:pt idx="1638">
                  <c:v>44205</c:v>
                </c:pt>
                <c:pt idx="1639">
                  <c:v>44206</c:v>
                </c:pt>
                <c:pt idx="1640">
                  <c:v>44207</c:v>
                </c:pt>
                <c:pt idx="1641">
                  <c:v>44208</c:v>
                </c:pt>
                <c:pt idx="1642">
                  <c:v>44209</c:v>
                </c:pt>
                <c:pt idx="1643">
                  <c:v>44210</c:v>
                </c:pt>
                <c:pt idx="1644">
                  <c:v>44211</c:v>
                </c:pt>
                <c:pt idx="1645">
                  <c:v>44212</c:v>
                </c:pt>
                <c:pt idx="1646">
                  <c:v>44213</c:v>
                </c:pt>
                <c:pt idx="1647">
                  <c:v>44214</c:v>
                </c:pt>
                <c:pt idx="1648">
                  <c:v>44215</c:v>
                </c:pt>
                <c:pt idx="1649">
                  <c:v>44216</c:v>
                </c:pt>
                <c:pt idx="1650">
                  <c:v>44217</c:v>
                </c:pt>
                <c:pt idx="1651">
                  <c:v>44218</c:v>
                </c:pt>
                <c:pt idx="1652">
                  <c:v>44219</c:v>
                </c:pt>
                <c:pt idx="1653">
                  <c:v>44220</c:v>
                </c:pt>
                <c:pt idx="1654">
                  <c:v>44221</c:v>
                </c:pt>
                <c:pt idx="1655">
                  <c:v>44222</c:v>
                </c:pt>
                <c:pt idx="1656">
                  <c:v>44223</c:v>
                </c:pt>
                <c:pt idx="1657">
                  <c:v>44224</c:v>
                </c:pt>
                <c:pt idx="1658">
                  <c:v>44225</c:v>
                </c:pt>
                <c:pt idx="1659">
                  <c:v>44226</c:v>
                </c:pt>
                <c:pt idx="1660">
                  <c:v>44227</c:v>
                </c:pt>
                <c:pt idx="1661">
                  <c:v>44228</c:v>
                </c:pt>
                <c:pt idx="1662">
                  <c:v>44229</c:v>
                </c:pt>
                <c:pt idx="1663">
                  <c:v>44230</c:v>
                </c:pt>
                <c:pt idx="1664">
                  <c:v>44231</c:v>
                </c:pt>
                <c:pt idx="1665">
                  <c:v>44232</c:v>
                </c:pt>
                <c:pt idx="1666">
                  <c:v>44233</c:v>
                </c:pt>
                <c:pt idx="1667">
                  <c:v>44234</c:v>
                </c:pt>
                <c:pt idx="1668">
                  <c:v>44235</c:v>
                </c:pt>
                <c:pt idx="1669">
                  <c:v>44236</c:v>
                </c:pt>
                <c:pt idx="1670">
                  <c:v>44237</c:v>
                </c:pt>
                <c:pt idx="1671">
                  <c:v>44238</c:v>
                </c:pt>
                <c:pt idx="1672">
                  <c:v>44239</c:v>
                </c:pt>
                <c:pt idx="1673">
                  <c:v>44240</c:v>
                </c:pt>
                <c:pt idx="1674">
                  <c:v>44241</c:v>
                </c:pt>
                <c:pt idx="1675">
                  <c:v>44242</c:v>
                </c:pt>
                <c:pt idx="1676">
                  <c:v>44243</c:v>
                </c:pt>
                <c:pt idx="1677">
                  <c:v>44244</c:v>
                </c:pt>
                <c:pt idx="1678">
                  <c:v>44245</c:v>
                </c:pt>
                <c:pt idx="1679">
                  <c:v>44246</c:v>
                </c:pt>
                <c:pt idx="1680">
                  <c:v>44247</c:v>
                </c:pt>
                <c:pt idx="1681">
                  <c:v>44248</c:v>
                </c:pt>
                <c:pt idx="1682">
                  <c:v>44249</c:v>
                </c:pt>
                <c:pt idx="1683">
                  <c:v>44250</c:v>
                </c:pt>
                <c:pt idx="1684">
                  <c:v>44251</c:v>
                </c:pt>
                <c:pt idx="1685">
                  <c:v>44252</c:v>
                </c:pt>
                <c:pt idx="1686">
                  <c:v>44253</c:v>
                </c:pt>
                <c:pt idx="1687">
                  <c:v>44254</c:v>
                </c:pt>
                <c:pt idx="1688">
                  <c:v>44255</c:v>
                </c:pt>
                <c:pt idx="1689">
                  <c:v>44256</c:v>
                </c:pt>
                <c:pt idx="1690">
                  <c:v>44257</c:v>
                </c:pt>
                <c:pt idx="1691">
                  <c:v>44258</c:v>
                </c:pt>
                <c:pt idx="1692">
                  <c:v>44259</c:v>
                </c:pt>
                <c:pt idx="1693">
                  <c:v>44260</c:v>
                </c:pt>
                <c:pt idx="1694">
                  <c:v>44261</c:v>
                </c:pt>
                <c:pt idx="1695">
                  <c:v>44262</c:v>
                </c:pt>
                <c:pt idx="1696">
                  <c:v>44263</c:v>
                </c:pt>
                <c:pt idx="1697">
                  <c:v>44264</c:v>
                </c:pt>
                <c:pt idx="1698">
                  <c:v>44265</c:v>
                </c:pt>
                <c:pt idx="1699">
                  <c:v>44266</c:v>
                </c:pt>
                <c:pt idx="1700">
                  <c:v>44267</c:v>
                </c:pt>
                <c:pt idx="1701">
                  <c:v>44268</c:v>
                </c:pt>
                <c:pt idx="1702">
                  <c:v>44269</c:v>
                </c:pt>
                <c:pt idx="1703">
                  <c:v>44270</c:v>
                </c:pt>
                <c:pt idx="1704">
                  <c:v>44271</c:v>
                </c:pt>
                <c:pt idx="1705">
                  <c:v>44272</c:v>
                </c:pt>
                <c:pt idx="1706">
                  <c:v>44273</c:v>
                </c:pt>
                <c:pt idx="1707">
                  <c:v>44274</c:v>
                </c:pt>
                <c:pt idx="1708">
                  <c:v>44275</c:v>
                </c:pt>
                <c:pt idx="1709">
                  <c:v>44276</c:v>
                </c:pt>
                <c:pt idx="1710">
                  <c:v>44277</c:v>
                </c:pt>
                <c:pt idx="1711">
                  <c:v>44278</c:v>
                </c:pt>
                <c:pt idx="1712">
                  <c:v>44279</c:v>
                </c:pt>
                <c:pt idx="1713">
                  <c:v>44280</c:v>
                </c:pt>
                <c:pt idx="1714">
                  <c:v>44281</c:v>
                </c:pt>
                <c:pt idx="1715">
                  <c:v>44282</c:v>
                </c:pt>
                <c:pt idx="1716">
                  <c:v>44283</c:v>
                </c:pt>
                <c:pt idx="1717">
                  <c:v>44284</c:v>
                </c:pt>
                <c:pt idx="1718">
                  <c:v>44285</c:v>
                </c:pt>
                <c:pt idx="1719">
                  <c:v>44286</c:v>
                </c:pt>
                <c:pt idx="1720">
                  <c:v>44287</c:v>
                </c:pt>
                <c:pt idx="1721">
                  <c:v>44288</c:v>
                </c:pt>
                <c:pt idx="1722">
                  <c:v>44289</c:v>
                </c:pt>
                <c:pt idx="1723">
                  <c:v>44290</c:v>
                </c:pt>
                <c:pt idx="1724">
                  <c:v>44291</c:v>
                </c:pt>
                <c:pt idx="1725">
                  <c:v>44292</c:v>
                </c:pt>
                <c:pt idx="1726">
                  <c:v>44293</c:v>
                </c:pt>
                <c:pt idx="1727">
                  <c:v>44294</c:v>
                </c:pt>
                <c:pt idx="1728">
                  <c:v>44295</c:v>
                </c:pt>
                <c:pt idx="1729">
                  <c:v>44296</c:v>
                </c:pt>
                <c:pt idx="1730">
                  <c:v>44297</c:v>
                </c:pt>
                <c:pt idx="1731">
                  <c:v>44298</c:v>
                </c:pt>
                <c:pt idx="1732">
                  <c:v>44299</c:v>
                </c:pt>
                <c:pt idx="1733">
                  <c:v>44300</c:v>
                </c:pt>
                <c:pt idx="1734">
                  <c:v>44301</c:v>
                </c:pt>
                <c:pt idx="1735">
                  <c:v>44302</c:v>
                </c:pt>
                <c:pt idx="1736">
                  <c:v>44303</c:v>
                </c:pt>
                <c:pt idx="1737">
                  <c:v>44304</c:v>
                </c:pt>
                <c:pt idx="1738">
                  <c:v>44305</c:v>
                </c:pt>
                <c:pt idx="1739">
                  <c:v>44306</c:v>
                </c:pt>
                <c:pt idx="1740">
                  <c:v>44307</c:v>
                </c:pt>
                <c:pt idx="1741">
                  <c:v>44308</c:v>
                </c:pt>
                <c:pt idx="1742">
                  <c:v>44309</c:v>
                </c:pt>
                <c:pt idx="1743">
                  <c:v>44310</c:v>
                </c:pt>
                <c:pt idx="1744">
                  <c:v>44311</c:v>
                </c:pt>
                <c:pt idx="1745">
                  <c:v>44312</c:v>
                </c:pt>
                <c:pt idx="1746">
                  <c:v>44313</c:v>
                </c:pt>
                <c:pt idx="1747">
                  <c:v>44314</c:v>
                </c:pt>
                <c:pt idx="1748">
                  <c:v>44315</c:v>
                </c:pt>
                <c:pt idx="1749">
                  <c:v>44316</c:v>
                </c:pt>
                <c:pt idx="1750">
                  <c:v>44317</c:v>
                </c:pt>
                <c:pt idx="1751">
                  <c:v>44318</c:v>
                </c:pt>
                <c:pt idx="1752">
                  <c:v>44319</c:v>
                </c:pt>
                <c:pt idx="1753">
                  <c:v>44320</c:v>
                </c:pt>
                <c:pt idx="1754">
                  <c:v>44321</c:v>
                </c:pt>
                <c:pt idx="1755">
                  <c:v>44322</c:v>
                </c:pt>
                <c:pt idx="1756">
                  <c:v>44323</c:v>
                </c:pt>
                <c:pt idx="1757">
                  <c:v>44324</c:v>
                </c:pt>
                <c:pt idx="1758">
                  <c:v>44325</c:v>
                </c:pt>
                <c:pt idx="1759">
                  <c:v>44326</c:v>
                </c:pt>
                <c:pt idx="1760">
                  <c:v>44327</c:v>
                </c:pt>
                <c:pt idx="1761">
                  <c:v>44328</c:v>
                </c:pt>
                <c:pt idx="1762">
                  <c:v>44329</c:v>
                </c:pt>
                <c:pt idx="1763">
                  <c:v>44330</c:v>
                </c:pt>
                <c:pt idx="1764">
                  <c:v>44331</c:v>
                </c:pt>
                <c:pt idx="1765">
                  <c:v>44332</c:v>
                </c:pt>
                <c:pt idx="1766">
                  <c:v>44333</c:v>
                </c:pt>
                <c:pt idx="1767">
                  <c:v>44334</c:v>
                </c:pt>
                <c:pt idx="1768">
                  <c:v>44335</c:v>
                </c:pt>
                <c:pt idx="1769">
                  <c:v>44336</c:v>
                </c:pt>
                <c:pt idx="1770">
                  <c:v>44337</c:v>
                </c:pt>
                <c:pt idx="1771">
                  <c:v>44338</c:v>
                </c:pt>
                <c:pt idx="1772">
                  <c:v>44339</c:v>
                </c:pt>
                <c:pt idx="1773">
                  <c:v>44340</c:v>
                </c:pt>
                <c:pt idx="1774">
                  <c:v>44341</c:v>
                </c:pt>
                <c:pt idx="1775">
                  <c:v>44342</c:v>
                </c:pt>
                <c:pt idx="1776">
                  <c:v>44343</c:v>
                </c:pt>
                <c:pt idx="1777">
                  <c:v>44344</c:v>
                </c:pt>
                <c:pt idx="1778">
                  <c:v>44345</c:v>
                </c:pt>
                <c:pt idx="1779">
                  <c:v>44346</c:v>
                </c:pt>
                <c:pt idx="1780">
                  <c:v>44347</c:v>
                </c:pt>
                <c:pt idx="1781">
                  <c:v>44348</c:v>
                </c:pt>
                <c:pt idx="1782">
                  <c:v>44349</c:v>
                </c:pt>
                <c:pt idx="1783">
                  <c:v>44350</c:v>
                </c:pt>
                <c:pt idx="1784">
                  <c:v>44351</c:v>
                </c:pt>
                <c:pt idx="1785">
                  <c:v>44352</c:v>
                </c:pt>
                <c:pt idx="1786">
                  <c:v>44353</c:v>
                </c:pt>
                <c:pt idx="1787">
                  <c:v>44354</c:v>
                </c:pt>
                <c:pt idx="1788">
                  <c:v>44355</c:v>
                </c:pt>
                <c:pt idx="1789">
                  <c:v>44356</c:v>
                </c:pt>
                <c:pt idx="1790">
                  <c:v>44357</c:v>
                </c:pt>
                <c:pt idx="1791">
                  <c:v>44358</c:v>
                </c:pt>
                <c:pt idx="1792">
                  <c:v>44359</c:v>
                </c:pt>
                <c:pt idx="1793">
                  <c:v>44360</c:v>
                </c:pt>
                <c:pt idx="1794">
                  <c:v>44361</c:v>
                </c:pt>
                <c:pt idx="1795">
                  <c:v>44362</c:v>
                </c:pt>
                <c:pt idx="1796">
                  <c:v>44363</c:v>
                </c:pt>
                <c:pt idx="1797">
                  <c:v>44364</c:v>
                </c:pt>
                <c:pt idx="1798">
                  <c:v>44365</c:v>
                </c:pt>
                <c:pt idx="1799">
                  <c:v>44366</c:v>
                </c:pt>
                <c:pt idx="1800">
                  <c:v>44367</c:v>
                </c:pt>
                <c:pt idx="1801">
                  <c:v>44368</c:v>
                </c:pt>
                <c:pt idx="1802">
                  <c:v>44369</c:v>
                </c:pt>
                <c:pt idx="1803">
                  <c:v>44370</c:v>
                </c:pt>
                <c:pt idx="1804">
                  <c:v>44371</c:v>
                </c:pt>
                <c:pt idx="1805">
                  <c:v>44372</c:v>
                </c:pt>
                <c:pt idx="1806">
                  <c:v>44373</c:v>
                </c:pt>
                <c:pt idx="1807">
                  <c:v>44374</c:v>
                </c:pt>
                <c:pt idx="1808">
                  <c:v>44375</c:v>
                </c:pt>
                <c:pt idx="1809">
                  <c:v>44376</c:v>
                </c:pt>
                <c:pt idx="1810">
                  <c:v>44377</c:v>
                </c:pt>
                <c:pt idx="1811">
                  <c:v>44378</c:v>
                </c:pt>
                <c:pt idx="1812">
                  <c:v>44379</c:v>
                </c:pt>
                <c:pt idx="1813">
                  <c:v>44380</c:v>
                </c:pt>
                <c:pt idx="1814">
                  <c:v>44381</c:v>
                </c:pt>
                <c:pt idx="1815">
                  <c:v>44382</c:v>
                </c:pt>
                <c:pt idx="1816">
                  <c:v>44383</c:v>
                </c:pt>
                <c:pt idx="1817">
                  <c:v>44384</c:v>
                </c:pt>
                <c:pt idx="1818">
                  <c:v>44385</c:v>
                </c:pt>
                <c:pt idx="1819">
                  <c:v>44386</c:v>
                </c:pt>
                <c:pt idx="1820">
                  <c:v>44387</c:v>
                </c:pt>
                <c:pt idx="1821">
                  <c:v>44388</c:v>
                </c:pt>
                <c:pt idx="1822">
                  <c:v>44389</c:v>
                </c:pt>
                <c:pt idx="1823">
                  <c:v>44390</c:v>
                </c:pt>
                <c:pt idx="1824">
                  <c:v>44391</c:v>
                </c:pt>
                <c:pt idx="1825">
                  <c:v>44392</c:v>
                </c:pt>
                <c:pt idx="1826">
                  <c:v>44393</c:v>
                </c:pt>
                <c:pt idx="1827">
                  <c:v>44394</c:v>
                </c:pt>
                <c:pt idx="1828">
                  <c:v>44395</c:v>
                </c:pt>
                <c:pt idx="1829">
                  <c:v>44396</c:v>
                </c:pt>
                <c:pt idx="1830">
                  <c:v>44397</c:v>
                </c:pt>
                <c:pt idx="1831">
                  <c:v>44398</c:v>
                </c:pt>
                <c:pt idx="1832">
                  <c:v>44399</c:v>
                </c:pt>
                <c:pt idx="1833">
                  <c:v>44400</c:v>
                </c:pt>
                <c:pt idx="1834">
                  <c:v>44401</c:v>
                </c:pt>
                <c:pt idx="1835">
                  <c:v>44402</c:v>
                </c:pt>
                <c:pt idx="1836">
                  <c:v>44403</c:v>
                </c:pt>
                <c:pt idx="1837">
                  <c:v>44404</c:v>
                </c:pt>
                <c:pt idx="1838">
                  <c:v>44405</c:v>
                </c:pt>
                <c:pt idx="1839">
                  <c:v>44406</c:v>
                </c:pt>
                <c:pt idx="1840">
                  <c:v>44407</c:v>
                </c:pt>
                <c:pt idx="1841">
                  <c:v>44408</c:v>
                </c:pt>
                <c:pt idx="1842">
                  <c:v>44409</c:v>
                </c:pt>
                <c:pt idx="1843">
                  <c:v>44410</c:v>
                </c:pt>
                <c:pt idx="1844">
                  <c:v>44411</c:v>
                </c:pt>
                <c:pt idx="1845">
                  <c:v>44412</c:v>
                </c:pt>
                <c:pt idx="1846">
                  <c:v>44413</c:v>
                </c:pt>
                <c:pt idx="1847">
                  <c:v>44414</c:v>
                </c:pt>
                <c:pt idx="1848">
                  <c:v>44415</c:v>
                </c:pt>
                <c:pt idx="1849">
                  <c:v>44416</c:v>
                </c:pt>
                <c:pt idx="1850">
                  <c:v>44417</c:v>
                </c:pt>
                <c:pt idx="1851">
                  <c:v>44418</c:v>
                </c:pt>
                <c:pt idx="1852">
                  <c:v>44419</c:v>
                </c:pt>
                <c:pt idx="1853">
                  <c:v>44420</c:v>
                </c:pt>
                <c:pt idx="1854">
                  <c:v>44421</c:v>
                </c:pt>
                <c:pt idx="1855">
                  <c:v>44422</c:v>
                </c:pt>
                <c:pt idx="1856">
                  <c:v>44423</c:v>
                </c:pt>
                <c:pt idx="1857">
                  <c:v>44424</c:v>
                </c:pt>
                <c:pt idx="1858">
                  <c:v>44425</c:v>
                </c:pt>
                <c:pt idx="1859">
                  <c:v>44426</c:v>
                </c:pt>
                <c:pt idx="1860">
                  <c:v>44427</c:v>
                </c:pt>
                <c:pt idx="1861">
                  <c:v>44428</c:v>
                </c:pt>
                <c:pt idx="1862">
                  <c:v>44429</c:v>
                </c:pt>
                <c:pt idx="1863">
                  <c:v>44430</c:v>
                </c:pt>
                <c:pt idx="1864">
                  <c:v>44431</c:v>
                </c:pt>
                <c:pt idx="1865">
                  <c:v>44432</c:v>
                </c:pt>
                <c:pt idx="1866">
                  <c:v>44433</c:v>
                </c:pt>
                <c:pt idx="1867">
                  <c:v>44434</c:v>
                </c:pt>
                <c:pt idx="1868">
                  <c:v>44435</c:v>
                </c:pt>
                <c:pt idx="1869">
                  <c:v>44436</c:v>
                </c:pt>
                <c:pt idx="1870">
                  <c:v>44437</c:v>
                </c:pt>
                <c:pt idx="1871">
                  <c:v>44438</c:v>
                </c:pt>
                <c:pt idx="1872">
                  <c:v>44439</c:v>
                </c:pt>
                <c:pt idx="1873">
                  <c:v>44440</c:v>
                </c:pt>
                <c:pt idx="1874">
                  <c:v>44441</c:v>
                </c:pt>
                <c:pt idx="1875">
                  <c:v>44442</c:v>
                </c:pt>
                <c:pt idx="1876">
                  <c:v>44443</c:v>
                </c:pt>
                <c:pt idx="1877">
                  <c:v>44444</c:v>
                </c:pt>
                <c:pt idx="1878">
                  <c:v>44445</c:v>
                </c:pt>
                <c:pt idx="1879">
                  <c:v>44446</c:v>
                </c:pt>
                <c:pt idx="1880">
                  <c:v>44447</c:v>
                </c:pt>
                <c:pt idx="1881">
                  <c:v>44448</c:v>
                </c:pt>
                <c:pt idx="1882">
                  <c:v>44449</c:v>
                </c:pt>
                <c:pt idx="1883">
                  <c:v>44450</c:v>
                </c:pt>
                <c:pt idx="1884">
                  <c:v>44451</c:v>
                </c:pt>
                <c:pt idx="1885">
                  <c:v>44452</c:v>
                </c:pt>
                <c:pt idx="1886">
                  <c:v>44453</c:v>
                </c:pt>
                <c:pt idx="1887">
                  <c:v>44454</c:v>
                </c:pt>
                <c:pt idx="1888">
                  <c:v>44455</c:v>
                </c:pt>
                <c:pt idx="1889">
                  <c:v>44456</c:v>
                </c:pt>
                <c:pt idx="1890">
                  <c:v>44457</c:v>
                </c:pt>
                <c:pt idx="1891">
                  <c:v>44458</c:v>
                </c:pt>
                <c:pt idx="1892">
                  <c:v>44459</c:v>
                </c:pt>
                <c:pt idx="1893">
                  <c:v>44460</c:v>
                </c:pt>
                <c:pt idx="1894">
                  <c:v>44461</c:v>
                </c:pt>
                <c:pt idx="1895">
                  <c:v>44462</c:v>
                </c:pt>
                <c:pt idx="1896">
                  <c:v>44463</c:v>
                </c:pt>
                <c:pt idx="1897">
                  <c:v>44464</c:v>
                </c:pt>
                <c:pt idx="1898">
                  <c:v>44465</c:v>
                </c:pt>
                <c:pt idx="1899">
                  <c:v>44466</c:v>
                </c:pt>
                <c:pt idx="1900">
                  <c:v>44467</c:v>
                </c:pt>
                <c:pt idx="1901">
                  <c:v>44468</c:v>
                </c:pt>
                <c:pt idx="1902">
                  <c:v>44469</c:v>
                </c:pt>
                <c:pt idx="1903">
                  <c:v>44470</c:v>
                </c:pt>
                <c:pt idx="1904">
                  <c:v>44471</c:v>
                </c:pt>
                <c:pt idx="1905">
                  <c:v>44472</c:v>
                </c:pt>
                <c:pt idx="1906">
                  <c:v>44473</c:v>
                </c:pt>
                <c:pt idx="1907">
                  <c:v>44474</c:v>
                </c:pt>
                <c:pt idx="1908">
                  <c:v>44475</c:v>
                </c:pt>
                <c:pt idx="1909">
                  <c:v>44476</c:v>
                </c:pt>
                <c:pt idx="1910">
                  <c:v>44477</c:v>
                </c:pt>
                <c:pt idx="1911">
                  <c:v>44478</c:v>
                </c:pt>
                <c:pt idx="1912">
                  <c:v>44479</c:v>
                </c:pt>
                <c:pt idx="1913">
                  <c:v>44480</c:v>
                </c:pt>
                <c:pt idx="1914">
                  <c:v>44481</c:v>
                </c:pt>
                <c:pt idx="1915">
                  <c:v>44482</c:v>
                </c:pt>
                <c:pt idx="1916">
                  <c:v>44483</c:v>
                </c:pt>
                <c:pt idx="1917">
                  <c:v>44484</c:v>
                </c:pt>
                <c:pt idx="1918">
                  <c:v>44485</c:v>
                </c:pt>
                <c:pt idx="1919">
                  <c:v>44486</c:v>
                </c:pt>
                <c:pt idx="1920">
                  <c:v>44487</c:v>
                </c:pt>
                <c:pt idx="1921">
                  <c:v>44488</c:v>
                </c:pt>
                <c:pt idx="1922">
                  <c:v>44489</c:v>
                </c:pt>
                <c:pt idx="1923">
                  <c:v>44490</c:v>
                </c:pt>
                <c:pt idx="1924">
                  <c:v>44491</c:v>
                </c:pt>
                <c:pt idx="1925">
                  <c:v>44492</c:v>
                </c:pt>
                <c:pt idx="1926">
                  <c:v>44493</c:v>
                </c:pt>
                <c:pt idx="1927">
                  <c:v>44494</c:v>
                </c:pt>
                <c:pt idx="1928">
                  <c:v>44495</c:v>
                </c:pt>
                <c:pt idx="1929">
                  <c:v>44496</c:v>
                </c:pt>
                <c:pt idx="1930">
                  <c:v>44497</c:v>
                </c:pt>
                <c:pt idx="1931">
                  <c:v>44498</c:v>
                </c:pt>
                <c:pt idx="1932">
                  <c:v>44499</c:v>
                </c:pt>
                <c:pt idx="1933">
                  <c:v>44500</c:v>
                </c:pt>
                <c:pt idx="1934">
                  <c:v>44501</c:v>
                </c:pt>
                <c:pt idx="1935">
                  <c:v>44502</c:v>
                </c:pt>
                <c:pt idx="1936">
                  <c:v>44503</c:v>
                </c:pt>
                <c:pt idx="1937">
                  <c:v>44504</c:v>
                </c:pt>
                <c:pt idx="1938">
                  <c:v>44505</c:v>
                </c:pt>
                <c:pt idx="1939">
                  <c:v>44506</c:v>
                </c:pt>
                <c:pt idx="1940">
                  <c:v>44507</c:v>
                </c:pt>
                <c:pt idx="1941">
                  <c:v>44508</c:v>
                </c:pt>
                <c:pt idx="1942">
                  <c:v>44509</c:v>
                </c:pt>
                <c:pt idx="1943">
                  <c:v>44510</c:v>
                </c:pt>
                <c:pt idx="1944">
                  <c:v>44511</c:v>
                </c:pt>
                <c:pt idx="1945">
                  <c:v>44512</c:v>
                </c:pt>
                <c:pt idx="1946">
                  <c:v>44513</c:v>
                </c:pt>
                <c:pt idx="1947">
                  <c:v>44514</c:v>
                </c:pt>
                <c:pt idx="1948">
                  <c:v>44515</c:v>
                </c:pt>
                <c:pt idx="1949">
                  <c:v>44516</c:v>
                </c:pt>
                <c:pt idx="1950">
                  <c:v>44517</c:v>
                </c:pt>
                <c:pt idx="1951">
                  <c:v>44518</c:v>
                </c:pt>
                <c:pt idx="1952">
                  <c:v>44519</c:v>
                </c:pt>
                <c:pt idx="1953">
                  <c:v>44520</c:v>
                </c:pt>
                <c:pt idx="1954">
                  <c:v>44521</c:v>
                </c:pt>
                <c:pt idx="1955">
                  <c:v>44522</c:v>
                </c:pt>
                <c:pt idx="1956">
                  <c:v>44523</c:v>
                </c:pt>
                <c:pt idx="1957">
                  <c:v>44524</c:v>
                </c:pt>
                <c:pt idx="1958">
                  <c:v>44525</c:v>
                </c:pt>
                <c:pt idx="1959">
                  <c:v>44526</c:v>
                </c:pt>
                <c:pt idx="1960">
                  <c:v>44527</c:v>
                </c:pt>
                <c:pt idx="1961">
                  <c:v>44528</c:v>
                </c:pt>
                <c:pt idx="1962">
                  <c:v>44529</c:v>
                </c:pt>
                <c:pt idx="1963">
                  <c:v>44530</c:v>
                </c:pt>
                <c:pt idx="1964">
                  <c:v>44531</c:v>
                </c:pt>
                <c:pt idx="1965">
                  <c:v>44532</c:v>
                </c:pt>
                <c:pt idx="1966">
                  <c:v>44533</c:v>
                </c:pt>
                <c:pt idx="1967">
                  <c:v>44534</c:v>
                </c:pt>
                <c:pt idx="1968">
                  <c:v>44535</c:v>
                </c:pt>
                <c:pt idx="1969">
                  <c:v>44536</c:v>
                </c:pt>
                <c:pt idx="1970">
                  <c:v>44537</c:v>
                </c:pt>
                <c:pt idx="1971">
                  <c:v>44538</c:v>
                </c:pt>
                <c:pt idx="1972">
                  <c:v>44539</c:v>
                </c:pt>
                <c:pt idx="1973">
                  <c:v>44540</c:v>
                </c:pt>
                <c:pt idx="1974">
                  <c:v>44541</c:v>
                </c:pt>
                <c:pt idx="1975">
                  <c:v>44542</c:v>
                </c:pt>
                <c:pt idx="1976">
                  <c:v>44543</c:v>
                </c:pt>
                <c:pt idx="1977">
                  <c:v>44544</c:v>
                </c:pt>
                <c:pt idx="1978">
                  <c:v>44545</c:v>
                </c:pt>
                <c:pt idx="1979">
                  <c:v>44546</c:v>
                </c:pt>
                <c:pt idx="1980">
                  <c:v>44547</c:v>
                </c:pt>
                <c:pt idx="1981">
                  <c:v>44548</c:v>
                </c:pt>
                <c:pt idx="1982">
                  <c:v>44549</c:v>
                </c:pt>
                <c:pt idx="1983">
                  <c:v>44550</c:v>
                </c:pt>
                <c:pt idx="1984">
                  <c:v>44551</c:v>
                </c:pt>
                <c:pt idx="1985">
                  <c:v>44552</c:v>
                </c:pt>
                <c:pt idx="1986">
                  <c:v>44553</c:v>
                </c:pt>
                <c:pt idx="1987">
                  <c:v>44554</c:v>
                </c:pt>
                <c:pt idx="1988">
                  <c:v>44555</c:v>
                </c:pt>
                <c:pt idx="1989">
                  <c:v>44556</c:v>
                </c:pt>
                <c:pt idx="1990">
                  <c:v>44557</c:v>
                </c:pt>
                <c:pt idx="1991">
                  <c:v>44558</c:v>
                </c:pt>
                <c:pt idx="1992">
                  <c:v>44559</c:v>
                </c:pt>
                <c:pt idx="1993">
                  <c:v>44560</c:v>
                </c:pt>
                <c:pt idx="1994">
                  <c:v>44561</c:v>
                </c:pt>
                <c:pt idx="1995">
                  <c:v>44562</c:v>
                </c:pt>
                <c:pt idx="1996">
                  <c:v>44563</c:v>
                </c:pt>
                <c:pt idx="1997">
                  <c:v>44564</c:v>
                </c:pt>
                <c:pt idx="1998">
                  <c:v>44565</c:v>
                </c:pt>
                <c:pt idx="1999">
                  <c:v>44566</c:v>
                </c:pt>
                <c:pt idx="2000">
                  <c:v>44567</c:v>
                </c:pt>
                <c:pt idx="2001">
                  <c:v>44568</c:v>
                </c:pt>
                <c:pt idx="2002">
                  <c:v>44569</c:v>
                </c:pt>
                <c:pt idx="2003">
                  <c:v>44570</c:v>
                </c:pt>
                <c:pt idx="2004">
                  <c:v>44571</c:v>
                </c:pt>
                <c:pt idx="2005">
                  <c:v>44572</c:v>
                </c:pt>
                <c:pt idx="2006">
                  <c:v>44573</c:v>
                </c:pt>
                <c:pt idx="2007">
                  <c:v>44574</c:v>
                </c:pt>
                <c:pt idx="2008">
                  <c:v>44575</c:v>
                </c:pt>
                <c:pt idx="2009">
                  <c:v>44576</c:v>
                </c:pt>
                <c:pt idx="2010">
                  <c:v>44577</c:v>
                </c:pt>
                <c:pt idx="2011">
                  <c:v>44578</c:v>
                </c:pt>
                <c:pt idx="2012">
                  <c:v>44579</c:v>
                </c:pt>
                <c:pt idx="2013">
                  <c:v>44580</c:v>
                </c:pt>
                <c:pt idx="2014">
                  <c:v>44581</c:v>
                </c:pt>
                <c:pt idx="2015">
                  <c:v>44582</c:v>
                </c:pt>
                <c:pt idx="2016">
                  <c:v>44583</c:v>
                </c:pt>
                <c:pt idx="2017">
                  <c:v>44584</c:v>
                </c:pt>
                <c:pt idx="2018">
                  <c:v>44585</c:v>
                </c:pt>
                <c:pt idx="2019">
                  <c:v>44586</c:v>
                </c:pt>
                <c:pt idx="2020">
                  <c:v>44587</c:v>
                </c:pt>
                <c:pt idx="2021">
                  <c:v>44588</c:v>
                </c:pt>
                <c:pt idx="2022">
                  <c:v>44589</c:v>
                </c:pt>
                <c:pt idx="2023">
                  <c:v>44590</c:v>
                </c:pt>
                <c:pt idx="2024">
                  <c:v>44591</c:v>
                </c:pt>
                <c:pt idx="2025">
                  <c:v>44592</c:v>
                </c:pt>
                <c:pt idx="2026">
                  <c:v>44593</c:v>
                </c:pt>
                <c:pt idx="2027">
                  <c:v>44594</c:v>
                </c:pt>
                <c:pt idx="2028">
                  <c:v>44595</c:v>
                </c:pt>
                <c:pt idx="2029">
                  <c:v>44596</c:v>
                </c:pt>
                <c:pt idx="2030">
                  <c:v>44597</c:v>
                </c:pt>
                <c:pt idx="2031">
                  <c:v>44598</c:v>
                </c:pt>
                <c:pt idx="2032">
                  <c:v>44599</c:v>
                </c:pt>
                <c:pt idx="2033">
                  <c:v>44600</c:v>
                </c:pt>
                <c:pt idx="2034">
                  <c:v>44601</c:v>
                </c:pt>
                <c:pt idx="2035">
                  <c:v>44602</c:v>
                </c:pt>
                <c:pt idx="2036">
                  <c:v>44603</c:v>
                </c:pt>
                <c:pt idx="2037">
                  <c:v>44604</c:v>
                </c:pt>
                <c:pt idx="2038">
                  <c:v>44605</c:v>
                </c:pt>
                <c:pt idx="2039">
                  <c:v>44606</c:v>
                </c:pt>
                <c:pt idx="2040">
                  <c:v>44607</c:v>
                </c:pt>
                <c:pt idx="2041">
                  <c:v>44608</c:v>
                </c:pt>
                <c:pt idx="2042">
                  <c:v>44609</c:v>
                </c:pt>
                <c:pt idx="2043">
                  <c:v>44610</c:v>
                </c:pt>
                <c:pt idx="2044">
                  <c:v>44611</c:v>
                </c:pt>
                <c:pt idx="2045">
                  <c:v>44612</c:v>
                </c:pt>
                <c:pt idx="2046">
                  <c:v>44613</c:v>
                </c:pt>
                <c:pt idx="2047">
                  <c:v>44614</c:v>
                </c:pt>
                <c:pt idx="2048">
                  <c:v>44615</c:v>
                </c:pt>
                <c:pt idx="2049">
                  <c:v>44616</c:v>
                </c:pt>
                <c:pt idx="2050">
                  <c:v>44617</c:v>
                </c:pt>
                <c:pt idx="2051">
                  <c:v>44618</c:v>
                </c:pt>
                <c:pt idx="2052">
                  <c:v>44619</c:v>
                </c:pt>
                <c:pt idx="2053">
                  <c:v>44620</c:v>
                </c:pt>
                <c:pt idx="2054">
                  <c:v>44621</c:v>
                </c:pt>
                <c:pt idx="2055">
                  <c:v>44622</c:v>
                </c:pt>
                <c:pt idx="2056">
                  <c:v>44623</c:v>
                </c:pt>
                <c:pt idx="2057">
                  <c:v>44624</c:v>
                </c:pt>
                <c:pt idx="2058">
                  <c:v>44625</c:v>
                </c:pt>
                <c:pt idx="2059">
                  <c:v>44626</c:v>
                </c:pt>
                <c:pt idx="2060">
                  <c:v>44627</c:v>
                </c:pt>
                <c:pt idx="2061">
                  <c:v>44628</c:v>
                </c:pt>
                <c:pt idx="2062">
                  <c:v>44629</c:v>
                </c:pt>
                <c:pt idx="2063">
                  <c:v>44630</c:v>
                </c:pt>
                <c:pt idx="2064">
                  <c:v>44631</c:v>
                </c:pt>
                <c:pt idx="2065">
                  <c:v>44632</c:v>
                </c:pt>
                <c:pt idx="2066">
                  <c:v>44633</c:v>
                </c:pt>
                <c:pt idx="2067">
                  <c:v>44634</c:v>
                </c:pt>
                <c:pt idx="2068">
                  <c:v>44635</c:v>
                </c:pt>
                <c:pt idx="2069">
                  <c:v>44636</c:v>
                </c:pt>
                <c:pt idx="2070">
                  <c:v>44637</c:v>
                </c:pt>
                <c:pt idx="2071">
                  <c:v>44638</c:v>
                </c:pt>
                <c:pt idx="2072">
                  <c:v>44639</c:v>
                </c:pt>
                <c:pt idx="2073">
                  <c:v>44640</c:v>
                </c:pt>
                <c:pt idx="2074">
                  <c:v>44641</c:v>
                </c:pt>
                <c:pt idx="2075">
                  <c:v>44642</c:v>
                </c:pt>
                <c:pt idx="2076">
                  <c:v>44643</c:v>
                </c:pt>
                <c:pt idx="2077">
                  <c:v>44644</c:v>
                </c:pt>
                <c:pt idx="2078">
                  <c:v>44645</c:v>
                </c:pt>
                <c:pt idx="2079">
                  <c:v>44646</c:v>
                </c:pt>
                <c:pt idx="2080">
                  <c:v>44647</c:v>
                </c:pt>
                <c:pt idx="2081">
                  <c:v>44648</c:v>
                </c:pt>
                <c:pt idx="2082">
                  <c:v>44649</c:v>
                </c:pt>
                <c:pt idx="2083">
                  <c:v>44650</c:v>
                </c:pt>
                <c:pt idx="2084">
                  <c:v>44651</c:v>
                </c:pt>
                <c:pt idx="2085">
                  <c:v>44652</c:v>
                </c:pt>
                <c:pt idx="2086">
                  <c:v>44653</c:v>
                </c:pt>
                <c:pt idx="2087">
                  <c:v>44654</c:v>
                </c:pt>
                <c:pt idx="2088">
                  <c:v>44655</c:v>
                </c:pt>
                <c:pt idx="2089">
                  <c:v>44656</c:v>
                </c:pt>
                <c:pt idx="2090">
                  <c:v>44657</c:v>
                </c:pt>
                <c:pt idx="2091">
                  <c:v>44658</c:v>
                </c:pt>
                <c:pt idx="2092">
                  <c:v>44659</c:v>
                </c:pt>
                <c:pt idx="2093">
                  <c:v>44660</c:v>
                </c:pt>
                <c:pt idx="2094">
                  <c:v>44661</c:v>
                </c:pt>
                <c:pt idx="2095">
                  <c:v>44662</c:v>
                </c:pt>
                <c:pt idx="2096">
                  <c:v>44663</c:v>
                </c:pt>
                <c:pt idx="2097">
                  <c:v>44664</c:v>
                </c:pt>
                <c:pt idx="2098">
                  <c:v>44665</c:v>
                </c:pt>
                <c:pt idx="2099">
                  <c:v>44666</c:v>
                </c:pt>
                <c:pt idx="2100">
                  <c:v>44667</c:v>
                </c:pt>
                <c:pt idx="2101">
                  <c:v>44668</c:v>
                </c:pt>
                <c:pt idx="2102">
                  <c:v>44669</c:v>
                </c:pt>
                <c:pt idx="2103">
                  <c:v>44670</c:v>
                </c:pt>
                <c:pt idx="2104">
                  <c:v>44671</c:v>
                </c:pt>
                <c:pt idx="2105">
                  <c:v>44672</c:v>
                </c:pt>
                <c:pt idx="2106">
                  <c:v>44673</c:v>
                </c:pt>
                <c:pt idx="2107">
                  <c:v>44674</c:v>
                </c:pt>
                <c:pt idx="2108">
                  <c:v>44675</c:v>
                </c:pt>
                <c:pt idx="2109">
                  <c:v>44676</c:v>
                </c:pt>
                <c:pt idx="2110">
                  <c:v>44677</c:v>
                </c:pt>
                <c:pt idx="2111">
                  <c:v>44678</c:v>
                </c:pt>
                <c:pt idx="2112">
                  <c:v>44679</c:v>
                </c:pt>
                <c:pt idx="2113">
                  <c:v>44680</c:v>
                </c:pt>
                <c:pt idx="2114">
                  <c:v>44681</c:v>
                </c:pt>
                <c:pt idx="2115">
                  <c:v>44682</c:v>
                </c:pt>
                <c:pt idx="2116">
                  <c:v>44683</c:v>
                </c:pt>
                <c:pt idx="2117">
                  <c:v>44684</c:v>
                </c:pt>
                <c:pt idx="2118">
                  <c:v>44685</c:v>
                </c:pt>
                <c:pt idx="2119">
                  <c:v>44686</c:v>
                </c:pt>
                <c:pt idx="2120">
                  <c:v>44687</c:v>
                </c:pt>
                <c:pt idx="2121">
                  <c:v>44688</c:v>
                </c:pt>
                <c:pt idx="2122">
                  <c:v>44689</c:v>
                </c:pt>
                <c:pt idx="2123">
                  <c:v>44690</c:v>
                </c:pt>
                <c:pt idx="2124">
                  <c:v>44691</c:v>
                </c:pt>
                <c:pt idx="2125">
                  <c:v>44692</c:v>
                </c:pt>
                <c:pt idx="2126">
                  <c:v>44693</c:v>
                </c:pt>
                <c:pt idx="2127">
                  <c:v>44694</c:v>
                </c:pt>
                <c:pt idx="2128">
                  <c:v>44695</c:v>
                </c:pt>
                <c:pt idx="2129">
                  <c:v>44696</c:v>
                </c:pt>
                <c:pt idx="2130">
                  <c:v>44697</c:v>
                </c:pt>
                <c:pt idx="2131">
                  <c:v>44698</c:v>
                </c:pt>
                <c:pt idx="2132">
                  <c:v>44699</c:v>
                </c:pt>
                <c:pt idx="2133">
                  <c:v>44700</c:v>
                </c:pt>
                <c:pt idx="2134">
                  <c:v>44701</c:v>
                </c:pt>
                <c:pt idx="2135">
                  <c:v>44702</c:v>
                </c:pt>
                <c:pt idx="2136">
                  <c:v>44703</c:v>
                </c:pt>
                <c:pt idx="2137">
                  <c:v>44704</c:v>
                </c:pt>
                <c:pt idx="2138">
                  <c:v>44705</c:v>
                </c:pt>
              </c:numCache>
            </c:numRef>
          </c:cat>
          <c:val>
            <c:numRef>
              <c:f>Sheet1!$B$2:$B$2140</c:f>
              <c:numCache>
                <c:formatCode>General</c:formatCode>
                <c:ptCount val="2139"/>
                <c:pt idx="609">
                  <c:v>3515</c:v>
                </c:pt>
                <c:pt idx="610">
                  <c:v>1103</c:v>
                </c:pt>
                <c:pt idx="611">
                  <c:v>593</c:v>
                </c:pt>
                <c:pt idx="612">
                  <c:v>474</c:v>
                </c:pt>
                <c:pt idx="613">
                  <c:v>235</c:v>
                </c:pt>
                <c:pt idx="614">
                  <c:v>2792</c:v>
                </c:pt>
                <c:pt idx="615">
                  <c:v>581</c:v>
                </c:pt>
                <c:pt idx="616">
                  <c:v>1562</c:v>
                </c:pt>
                <c:pt idx="617">
                  <c:v>540</c:v>
                </c:pt>
                <c:pt idx="618">
                  <c:v>379</c:v>
                </c:pt>
                <c:pt idx="619">
                  <c:v>1870</c:v>
                </c:pt>
                <c:pt idx="620">
                  <c:v>1510</c:v>
                </c:pt>
                <c:pt idx="621">
                  <c:v>947</c:v>
                </c:pt>
                <c:pt idx="622">
                  <c:v>1907</c:v>
                </c:pt>
                <c:pt idx="623">
                  <c:v>3094</c:v>
                </c:pt>
                <c:pt idx="624">
                  <c:v>1875</c:v>
                </c:pt>
                <c:pt idx="625">
                  <c:v>773</c:v>
                </c:pt>
                <c:pt idx="626">
                  <c:v>483</c:v>
                </c:pt>
                <c:pt idx="627">
                  <c:v>438</c:v>
                </c:pt>
                <c:pt idx="628">
                  <c:v>283</c:v>
                </c:pt>
                <c:pt idx="629">
                  <c:v>285</c:v>
                </c:pt>
                <c:pt idx="630">
                  <c:v>374</c:v>
                </c:pt>
                <c:pt idx="631">
                  <c:v>525</c:v>
                </c:pt>
                <c:pt idx="632">
                  <c:v>596</c:v>
                </c:pt>
                <c:pt idx="633">
                  <c:v>373</c:v>
                </c:pt>
                <c:pt idx="634">
                  <c:v>1231</c:v>
                </c:pt>
                <c:pt idx="635">
                  <c:v>504</c:v>
                </c:pt>
                <c:pt idx="636">
                  <c:v>696</c:v>
                </c:pt>
                <c:pt idx="637">
                  <c:v>552</c:v>
                </c:pt>
                <c:pt idx="638">
                  <c:v>360</c:v>
                </c:pt>
                <c:pt idx="639">
                  <c:v>647</c:v>
                </c:pt>
                <c:pt idx="640">
                  <c:v>445</c:v>
                </c:pt>
                <c:pt idx="641">
                  <c:v>937</c:v>
                </c:pt>
                <c:pt idx="642">
                  <c:v>723</c:v>
                </c:pt>
                <c:pt idx="643">
                  <c:v>2976</c:v>
                </c:pt>
                <c:pt idx="644">
                  <c:v>4382</c:v>
                </c:pt>
                <c:pt idx="645">
                  <c:v>4734</c:v>
                </c:pt>
                <c:pt idx="646">
                  <c:v>4505</c:v>
                </c:pt>
                <c:pt idx="647">
                  <c:v>4541</c:v>
                </c:pt>
                <c:pt idx="648">
                  <c:v>4267</c:v>
                </c:pt>
                <c:pt idx="649">
                  <c:v>3927</c:v>
                </c:pt>
                <c:pt idx="650">
                  <c:v>4349</c:v>
                </c:pt>
                <c:pt idx="651">
                  <c:v>4046</c:v>
                </c:pt>
                <c:pt idx="652">
                  <c:v>3948</c:v>
                </c:pt>
                <c:pt idx="653">
                  <c:v>4157</c:v>
                </c:pt>
                <c:pt idx="654">
                  <c:v>4645</c:v>
                </c:pt>
                <c:pt idx="655">
                  <c:v>3913</c:v>
                </c:pt>
                <c:pt idx="656">
                  <c:v>3589</c:v>
                </c:pt>
                <c:pt idx="657">
                  <c:v>4075</c:v>
                </c:pt>
                <c:pt idx="658">
                  <c:v>4180</c:v>
                </c:pt>
                <c:pt idx="659">
                  <c:v>4795</c:v>
                </c:pt>
                <c:pt idx="660">
                  <c:v>5360</c:v>
                </c:pt>
                <c:pt idx="661">
                  <c:v>3783</c:v>
                </c:pt>
                <c:pt idx="662">
                  <c:v>3423</c:v>
                </c:pt>
                <c:pt idx="663">
                  <c:v>3240</c:v>
                </c:pt>
                <c:pt idx="664">
                  <c:v>3996</c:v>
                </c:pt>
                <c:pt idx="665">
                  <c:v>3907</c:v>
                </c:pt>
                <c:pt idx="666">
                  <c:v>4307</c:v>
                </c:pt>
                <c:pt idx="667">
                  <c:v>4451</c:v>
                </c:pt>
                <c:pt idx="668">
                  <c:v>4704</c:v>
                </c:pt>
                <c:pt idx="669">
                  <c:v>3827</c:v>
                </c:pt>
                <c:pt idx="670">
                  <c:v>3854</c:v>
                </c:pt>
                <c:pt idx="671">
                  <c:v>4243</c:v>
                </c:pt>
                <c:pt idx="672">
                  <c:v>4541</c:v>
                </c:pt>
                <c:pt idx="673">
                  <c:v>1524</c:v>
                </c:pt>
                <c:pt idx="674">
                  <c:v>955</c:v>
                </c:pt>
                <c:pt idx="675">
                  <c:v>2196</c:v>
                </c:pt>
                <c:pt idx="676">
                  <c:v>1892</c:v>
                </c:pt>
                <c:pt idx="677">
                  <c:v>4299</c:v>
                </c:pt>
                <c:pt idx="678">
                  <c:v>4469</c:v>
                </c:pt>
                <c:pt idx="679">
                  <c:v>2006</c:v>
                </c:pt>
                <c:pt idx="680">
                  <c:v>1730</c:v>
                </c:pt>
                <c:pt idx="681">
                  <c:v>1311</c:v>
                </c:pt>
                <c:pt idx="682">
                  <c:v>1127</c:v>
                </c:pt>
                <c:pt idx="683">
                  <c:v>617</c:v>
                </c:pt>
                <c:pt idx="684">
                  <c:v>801</c:v>
                </c:pt>
                <c:pt idx="685">
                  <c:v>753</c:v>
                </c:pt>
                <c:pt idx="686">
                  <c:v>3279</c:v>
                </c:pt>
                <c:pt idx="687">
                  <c:v>4607</c:v>
                </c:pt>
                <c:pt idx="688">
                  <c:v>3284</c:v>
                </c:pt>
                <c:pt idx="689">
                  <c:v>1309</c:v>
                </c:pt>
                <c:pt idx="690">
                  <c:v>2036</c:v>
                </c:pt>
                <c:pt idx="691">
                  <c:v>2573</c:v>
                </c:pt>
                <c:pt idx="692">
                  <c:v>3099</c:v>
                </c:pt>
                <c:pt idx="693">
                  <c:v>2738</c:v>
                </c:pt>
                <c:pt idx="694">
                  <c:v>4243</c:v>
                </c:pt>
                <c:pt idx="695">
                  <c:v>5612</c:v>
                </c:pt>
                <c:pt idx="696">
                  <c:v>1058</c:v>
                </c:pt>
                <c:pt idx="697">
                  <c:v>757</c:v>
                </c:pt>
                <c:pt idx="698">
                  <c:v>955</c:v>
                </c:pt>
                <c:pt idx="699">
                  <c:v>791</c:v>
                </c:pt>
                <c:pt idx="700">
                  <c:v>669</c:v>
                </c:pt>
                <c:pt idx="701">
                  <c:v>418</c:v>
                </c:pt>
                <c:pt idx="702">
                  <c:v>646</c:v>
                </c:pt>
                <c:pt idx="703">
                  <c:v>556</c:v>
                </c:pt>
                <c:pt idx="704">
                  <c:v>804</c:v>
                </c:pt>
                <c:pt idx="705">
                  <c:v>4105</c:v>
                </c:pt>
                <c:pt idx="706">
                  <c:v>1161</c:v>
                </c:pt>
                <c:pt idx="707">
                  <c:v>794</c:v>
                </c:pt>
                <c:pt idx="708">
                  <c:v>1127</c:v>
                </c:pt>
                <c:pt idx="709">
                  <c:v>964</c:v>
                </c:pt>
                <c:pt idx="710">
                  <c:v>726</c:v>
                </c:pt>
                <c:pt idx="711">
                  <c:v>1995</c:v>
                </c:pt>
                <c:pt idx="712">
                  <c:v>1059</c:v>
                </c:pt>
                <c:pt idx="713">
                  <c:v>1194</c:v>
                </c:pt>
                <c:pt idx="714">
                  <c:v>972</c:v>
                </c:pt>
                <c:pt idx="715">
                  <c:v>1746</c:v>
                </c:pt>
                <c:pt idx="716">
                  <c:v>3245</c:v>
                </c:pt>
                <c:pt idx="717">
                  <c:v>2467</c:v>
                </c:pt>
                <c:pt idx="718">
                  <c:v>2839</c:v>
                </c:pt>
                <c:pt idx="719">
                  <c:v>3527</c:v>
                </c:pt>
                <c:pt idx="720">
                  <c:v>1739</c:v>
                </c:pt>
                <c:pt idx="721">
                  <c:v>2431</c:v>
                </c:pt>
                <c:pt idx="722">
                  <c:v>1505</c:v>
                </c:pt>
                <c:pt idx="723">
                  <c:v>11947</c:v>
                </c:pt>
                <c:pt idx="724">
                  <c:v>15863</c:v>
                </c:pt>
                <c:pt idx="725">
                  <c:v>17504</c:v>
                </c:pt>
                <c:pt idx="726">
                  <c:v>14259</c:v>
                </c:pt>
                <c:pt idx="727">
                  <c:v>12046</c:v>
                </c:pt>
                <c:pt idx="728">
                  <c:v>14215</c:v>
                </c:pt>
                <c:pt idx="729">
                  <c:v>12120</c:v>
                </c:pt>
                <c:pt idx="730">
                  <c:v>11660</c:v>
                </c:pt>
                <c:pt idx="731">
                  <c:v>10948</c:v>
                </c:pt>
                <c:pt idx="732">
                  <c:v>11794</c:v>
                </c:pt>
                <c:pt idx="733">
                  <c:v>13379</c:v>
                </c:pt>
                <c:pt idx="734">
                  <c:v>14061</c:v>
                </c:pt>
                <c:pt idx="735">
                  <c:v>13365</c:v>
                </c:pt>
                <c:pt idx="736">
                  <c:v>11801</c:v>
                </c:pt>
                <c:pt idx="737">
                  <c:v>11388</c:v>
                </c:pt>
                <c:pt idx="738">
                  <c:v>13785</c:v>
                </c:pt>
                <c:pt idx="739">
                  <c:v>10914</c:v>
                </c:pt>
                <c:pt idx="740">
                  <c:v>12279</c:v>
                </c:pt>
                <c:pt idx="741">
                  <c:v>11619</c:v>
                </c:pt>
                <c:pt idx="742">
                  <c:v>10553</c:v>
                </c:pt>
                <c:pt idx="743">
                  <c:v>12082</c:v>
                </c:pt>
                <c:pt idx="744">
                  <c:v>5273</c:v>
                </c:pt>
                <c:pt idx="745">
                  <c:v>11052</c:v>
                </c:pt>
                <c:pt idx="746">
                  <c:v>13194</c:v>
                </c:pt>
                <c:pt idx="747">
                  <c:v>11582</c:v>
                </c:pt>
                <c:pt idx="748">
                  <c:v>10548</c:v>
                </c:pt>
                <c:pt idx="749">
                  <c:v>13030</c:v>
                </c:pt>
                <c:pt idx="750">
                  <c:v>13664</c:v>
                </c:pt>
                <c:pt idx="751">
                  <c:v>13050</c:v>
                </c:pt>
                <c:pt idx="752">
                  <c:v>14567</c:v>
                </c:pt>
                <c:pt idx="753">
                  <c:v>15540</c:v>
                </c:pt>
                <c:pt idx="754">
                  <c:v>3294</c:v>
                </c:pt>
                <c:pt idx="755">
                  <c:v>6405</c:v>
                </c:pt>
                <c:pt idx="756">
                  <c:v>7060</c:v>
                </c:pt>
                <c:pt idx="757">
                  <c:v>7142</c:v>
                </c:pt>
                <c:pt idx="758">
                  <c:v>7274</c:v>
                </c:pt>
                <c:pt idx="759">
                  <c:v>7060</c:v>
                </c:pt>
                <c:pt idx="760">
                  <c:v>11252</c:v>
                </c:pt>
                <c:pt idx="761">
                  <c:v>8441</c:v>
                </c:pt>
                <c:pt idx="762">
                  <c:v>8388</c:v>
                </c:pt>
                <c:pt idx="763">
                  <c:v>7024</c:v>
                </c:pt>
                <c:pt idx="764">
                  <c:v>6351</c:v>
                </c:pt>
                <c:pt idx="765">
                  <c:v>5615</c:v>
                </c:pt>
                <c:pt idx="766">
                  <c:v>5849</c:v>
                </c:pt>
                <c:pt idx="767">
                  <c:v>5258</c:v>
                </c:pt>
                <c:pt idx="768">
                  <c:v>4734</c:v>
                </c:pt>
                <c:pt idx="769">
                  <c:v>4478</c:v>
                </c:pt>
                <c:pt idx="770">
                  <c:v>4434</c:v>
                </c:pt>
                <c:pt idx="771">
                  <c:v>5138</c:v>
                </c:pt>
                <c:pt idx="772">
                  <c:v>4837</c:v>
                </c:pt>
                <c:pt idx="773">
                  <c:v>4704</c:v>
                </c:pt>
                <c:pt idx="774">
                  <c:v>4827</c:v>
                </c:pt>
                <c:pt idx="775">
                  <c:v>4417</c:v>
                </c:pt>
                <c:pt idx="776">
                  <c:v>1086</c:v>
                </c:pt>
                <c:pt idx="777">
                  <c:v>1372</c:v>
                </c:pt>
                <c:pt idx="778">
                  <c:v>1499</c:v>
                </c:pt>
                <c:pt idx="779">
                  <c:v>861</c:v>
                </c:pt>
                <c:pt idx="780">
                  <c:v>634</c:v>
                </c:pt>
                <c:pt idx="781">
                  <c:v>515</c:v>
                </c:pt>
                <c:pt idx="782">
                  <c:v>855</c:v>
                </c:pt>
                <c:pt idx="783">
                  <c:v>494</c:v>
                </c:pt>
                <c:pt idx="784">
                  <c:v>530</c:v>
                </c:pt>
                <c:pt idx="785">
                  <c:v>681</c:v>
                </c:pt>
                <c:pt idx="786">
                  <c:v>639</c:v>
                </c:pt>
                <c:pt idx="787">
                  <c:v>857</c:v>
                </c:pt>
                <c:pt idx="788">
                  <c:v>753</c:v>
                </c:pt>
                <c:pt idx="789">
                  <c:v>621</c:v>
                </c:pt>
                <c:pt idx="790">
                  <c:v>621</c:v>
                </c:pt>
                <c:pt idx="791">
                  <c:v>671</c:v>
                </c:pt>
                <c:pt idx="792">
                  <c:v>503</c:v>
                </c:pt>
                <c:pt idx="793">
                  <c:v>454</c:v>
                </c:pt>
                <c:pt idx="794">
                  <c:v>639</c:v>
                </c:pt>
                <c:pt idx="795">
                  <c:v>490</c:v>
                </c:pt>
                <c:pt idx="796">
                  <c:v>605</c:v>
                </c:pt>
                <c:pt idx="797">
                  <c:v>401</c:v>
                </c:pt>
                <c:pt idx="798">
                  <c:v>653</c:v>
                </c:pt>
                <c:pt idx="799">
                  <c:v>844</c:v>
                </c:pt>
                <c:pt idx="800">
                  <c:v>588</c:v>
                </c:pt>
                <c:pt idx="801">
                  <c:v>746</c:v>
                </c:pt>
                <c:pt idx="802">
                  <c:v>392</c:v>
                </c:pt>
                <c:pt idx="803">
                  <c:v>347</c:v>
                </c:pt>
                <c:pt idx="804">
                  <c:v>623</c:v>
                </c:pt>
                <c:pt idx="805">
                  <c:v>1964</c:v>
                </c:pt>
                <c:pt idx="806">
                  <c:v>1133</c:v>
                </c:pt>
                <c:pt idx="807">
                  <c:v>699</c:v>
                </c:pt>
                <c:pt idx="808">
                  <c:v>890</c:v>
                </c:pt>
                <c:pt idx="809">
                  <c:v>661</c:v>
                </c:pt>
                <c:pt idx="810">
                  <c:v>689</c:v>
                </c:pt>
                <c:pt idx="811">
                  <c:v>625</c:v>
                </c:pt>
                <c:pt idx="812">
                  <c:v>704</c:v>
                </c:pt>
                <c:pt idx="813">
                  <c:v>846</c:v>
                </c:pt>
                <c:pt idx="814">
                  <c:v>589</c:v>
                </c:pt>
                <c:pt idx="815">
                  <c:v>440</c:v>
                </c:pt>
                <c:pt idx="816">
                  <c:v>700</c:v>
                </c:pt>
                <c:pt idx="817">
                  <c:v>543</c:v>
                </c:pt>
                <c:pt idx="818">
                  <c:v>284</c:v>
                </c:pt>
                <c:pt idx="819">
                  <c:v>723</c:v>
                </c:pt>
                <c:pt idx="820">
                  <c:v>884</c:v>
                </c:pt>
                <c:pt idx="821">
                  <c:v>699</c:v>
                </c:pt>
                <c:pt idx="822">
                  <c:v>411</c:v>
                </c:pt>
                <c:pt idx="823">
                  <c:v>272</c:v>
                </c:pt>
                <c:pt idx="824">
                  <c:v>473</c:v>
                </c:pt>
                <c:pt idx="825">
                  <c:v>573</c:v>
                </c:pt>
                <c:pt idx="826">
                  <c:v>943</c:v>
                </c:pt>
                <c:pt idx="827">
                  <c:v>843</c:v>
                </c:pt>
                <c:pt idx="828">
                  <c:v>418</c:v>
                </c:pt>
                <c:pt idx="829">
                  <c:v>534</c:v>
                </c:pt>
                <c:pt idx="830">
                  <c:v>1995</c:v>
                </c:pt>
                <c:pt idx="831">
                  <c:v>2392</c:v>
                </c:pt>
                <c:pt idx="832">
                  <c:v>2875</c:v>
                </c:pt>
                <c:pt idx="833">
                  <c:v>2847</c:v>
                </c:pt>
                <c:pt idx="834">
                  <c:v>3192</c:v>
                </c:pt>
                <c:pt idx="835">
                  <c:v>3113</c:v>
                </c:pt>
                <c:pt idx="836">
                  <c:v>2357</c:v>
                </c:pt>
                <c:pt idx="837">
                  <c:v>4032</c:v>
                </c:pt>
                <c:pt idx="838">
                  <c:v>3269</c:v>
                </c:pt>
                <c:pt idx="839">
                  <c:v>2757</c:v>
                </c:pt>
                <c:pt idx="840">
                  <c:v>3672</c:v>
                </c:pt>
                <c:pt idx="841">
                  <c:v>3595</c:v>
                </c:pt>
                <c:pt idx="842">
                  <c:v>3397</c:v>
                </c:pt>
                <c:pt idx="843">
                  <c:v>3887</c:v>
                </c:pt>
                <c:pt idx="844">
                  <c:v>4332</c:v>
                </c:pt>
                <c:pt idx="845">
                  <c:v>4775</c:v>
                </c:pt>
                <c:pt idx="846">
                  <c:v>5297</c:v>
                </c:pt>
                <c:pt idx="847">
                  <c:v>4891</c:v>
                </c:pt>
                <c:pt idx="848">
                  <c:v>4635</c:v>
                </c:pt>
                <c:pt idx="849">
                  <c:v>4112</c:v>
                </c:pt>
                <c:pt idx="850">
                  <c:v>3304</c:v>
                </c:pt>
                <c:pt idx="851">
                  <c:v>2963</c:v>
                </c:pt>
                <c:pt idx="852">
                  <c:v>2704</c:v>
                </c:pt>
                <c:pt idx="853">
                  <c:v>4017</c:v>
                </c:pt>
                <c:pt idx="854">
                  <c:v>3164</c:v>
                </c:pt>
                <c:pt idx="855">
                  <c:v>2871</c:v>
                </c:pt>
                <c:pt idx="856">
                  <c:v>5486</c:v>
                </c:pt>
                <c:pt idx="857">
                  <c:v>4744</c:v>
                </c:pt>
                <c:pt idx="858">
                  <c:v>4365</c:v>
                </c:pt>
                <c:pt idx="859">
                  <c:v>3023</c:v>
                </c:pt>
                <c:pt idx="860">
                  <c:v>2594</c:v>
                </c:pt>
                <c:pt idx="861">
                  <c:v>1203</c:v>
                </c:pt>
                <c:pt idx="862">
                  <c:v>980</c:v>
                </c:pt>
                <c:pt idx="863">
                  <c:v>829</c:v>
                </c:pt>
                <c:pt idx="864">
                  <c:v>640</c:v>
                </c:pt>
                <c:pt idx="865">
                  <c:v>947</c:v>
                </c:pt>
                <c:pt idx="866">
                  <c:v>767</c:v>
                </c:pt>
                <c:pt idx="867">
                  <c:v>904</c:v>
                </c:pt>
                <c:pt idx="868">
                  <c:v>1061</c:v>
                </c:pt>
                <c:pt idx="869">
                  <c:v>951</c:v>
                </c:pt>
                <c:pt idx="870">
                  <c:v>1157</c:v>
                </c:pt>
                <c:pt idx="871">
                  <c:v>620</c:v>
                </c:pt>
                <c:pt idx="872">
                  <c:v>555</c:v>
                </c:pt>
                <c:pt idx="873">
                  <c:v>810</c:v>
                </c:pt>
                <c:pt idx="874">
                  <c:v>1085</c:v>
                </c:pt>
                <c:pt idx="875">
                  <c:v>806</c:v>
                </c:pt>
                <c:pt idx="876">
                  <c:v>847</c:v>
                </c:pt>
                <c:pt idx="877">
                  <c:v>1001</c:v>
                </c:pt>
                <c:pt idx="878">
                  <c:v>713</c:v>
                </c:pt>
                <c:pt idx="879">
                  <c:v>823</c:v>
                </c:pt>
                <c:pt idx="880">
                  <c:v>2707</c:v>
                </c:pt>
                <c:pt idx="881">
                  <c:v>2243</c:v>
                </c:pt>
                <c:pt idx="882">
                  <c:v>1897</c:v>
                </c:pt>
                <c:pt idx="883">
                  <c:v>2255</c:v>
                </c:pt>
                <c:pt idx="884">
                  <c:v>702</c:v>
                </c:pt>
                <c:pt idx="885">
                  <c:v>1746</c:v>
                </c:pt>
                <c:pt idx="886">
                  <c:v>1110</c:v>
                </c:pt>
                <c:pt idx="887">
                  <c:v>1677</c:v>
                </c:pt>
                <c:pt idx="888">
                  <c:v>963</c:v>
                </c:pt>
                <c:pt idx="889">
                  <c:v>1915</c:v>
                </c:pt>
                <c:pt idx="890">
                  <c:v>766</c:v>
                </c:pt>
                <c:pt idx="891">
                  <c:v>1657</c:v>
                </c:pt>
                <c:pt idx="892">
                  <c:v>1813</c:v>
                </c:pt>
                <c:pt idx="893">
                  <c:v>1138</c:v>
                </c:pt>
                <c:pt idx="894">
                  <c:v>1394</c:v>
                </c:pt>
                <c:pt idx="895">
                  <c:v>1324</c:v>
                </c:pt>
                <c:pt idx="896">
                  <c:v>906</c:v>
                </c:pt>
                <c:pt idx="897">
                  <c:v>980</c:v>
                </c:pt>
                <c:pt idx="898">
                  <c:v>4017</c:v>
                </c:pt>
                <c:pt idx="899">
                  <c:v>1852</c:v>
                </c:pt>
                <c:pt idx="900">
                  <c:v>1198</c:v>
                </c:pt>
                <c:pt idx="901">
                  <c:v>803</c:v>
                </c:pt>
                <c:pt idx="902">
                  <c:v>686</c:v>
                </c:pt>
                <c:pt idx="903">
                  <c:v>975</c:v>
                </c:pt>
                <c:pt idx="904">
                  <c:v>951</c:v>
                </c:pt>
                <c:pt idx="905">
                  <c:v>1626</c:v>
                </c:pt>
                <c:pt idx="906">
                  <c:v>1145</c:v>
                </c:pt>
                <c:pt idx="907">
                  <c:v>834</c:v>
                </c:pt>
                <c:pt idx="908">
                  <c:v>1238</c:v>
                </c:pt>
                <c:pt idx="909">
                  <c:v>890</c:v>
                </c:pt>
                <c:pt idx="910">
                  <c:v>1406</c:v>
                </c:pt>
                <c:pt idx="911">
                  <c:v>1194</c:v>
                </c:pt>
                <c:pt idx="912">
                  <c:v>1147</c:v>
                </c:pt>
                <c:pt idx="913">
                  <c:v>520</c:v>
                </c:pt>
                <c:pt idx="914">
                  <c:v>756</c:v>
                </c:pt>
                <c:pt idx="915">
                  <c:v>798</c:v>
                </c:pt>
                <c:pt idx="916">
                  <c:v>1779</c:v>
                </c:pt>
                <c:pt idx="917">
                  <c:v>1900</c:v>
                </c:pt>
                <c:pt idx="918">
                  <c:v>2237</c:v>
                </c:pt>
                <c:pt idx="919">
                  <c:v>2545</c:v>
                </c:pt>
                <c:pt idx="920">
                  <c:v>2063</c:v>
                </c:pt>
                <c:pt idx="921">
                  <c:v>2147</c:v>
                </c:pt>
                <c:pt idx="922">
                  <c:v>2074</c:v>
                </c:pt>
                <c:pt idx="923">
                  <c:v>2025</c:v>
                </c:pt>
                <c:pt idx="924">
                  <c:v>2118</c:v>
                </c:pt>
                <c:pt idx="925">
                  <c:v>2301</c:v>
                </c:pt>
                <c:pt idx="926">
                  <c:v>1967</c:v>
                </c:pt>
                <c:pt idx="927">
                  <c:v>2104</c:v>
                </c:pt>
                <c:pt idx="928">
                  <c:v>2088</c:v>
                </c:pt>
                <c:pt idx="929">
                  <c:v>1974</c:v>
                </c:pt>
                <c:pt idx="930">
                  <c:v>2082</c:v>
                </c:pt>
                <c:pt idx="931">
                  <c:v>1643</c:v>
                </c:pt>
                <c:pt idx="932">
                  <c:v>1586</c:v>
                </c:pt>
                <c:pt idx="933">
                  <c:v>2088</c:v>
                </c:pt>
                <c:pt idx="934">
                  <c:v>1837</c:v>
                </c:pt>
                <c:pt idx="935">
                  <c:v>1875</c:v>
                </c:pt>
                <c:pt idx="936">
                  <c:v>1604</c:v>
                </c:pt>
                <c:pt idx="937">
                  <c:v>1537</c:v>
                </c:pt>
                <c:pt idx="938">
                  <c:v>1655</c:v>
                </c:pt>
                <c:pt idx="939">
                  <c:v>1818</c:v>
                </c:pt>
                <c:pt idx="940">
                  <c:v>1870</c:v>
                </c:pt>
                <c:pt idx="941">
                  <c:v>2730</c:v>
                </c:pt>
                <c:pt idx="942">
                  <c:v>4090</c:v>
                </c:pt>
                <c:pt idx="943">
                  <c:v>5911</c:v>
                </c:pt>
                <c:pt idx="944">
                  <c:v>1895</c:v>
                </c:pt>
                <c:pt idx="945">
                  <c:v>2063</c:v>
                </c:pt>
                <c:pt idx="946">
                  <c:v>1961</c:v>
                </c:pt>
                <c:pt idx="947">
                  <c:v>1251</c:v>
                </c:pt>
                <c:pt idx="948">
                  <c:v>956</c:v>
                </c:pt>
                <c:pt idx="949">
                  <c:v>5885</c:v>
                </c:pt>
                <c:pt idx="950">
                  <c:v>921</c:v>
                </c:pt>
                <c:pt idx="951">
                  <c:v>656</c:v>
                </c:pt>
                <c:pt idx="952">
                  <c:v>1273</c:v>
                </c:pt>
                <c:pt idx="953">
                  <c:v>1000</c:v>
                </c:pt>
                <c:pt idx="954">
                  <c:v>1018</c:v>
                </c:pt>
                <c:pt idx="955">
                  <c:v>1595</c:v>
                </c:pt>
                <c:pt idx="956">
                  <c:v>906</c:v>
                </c:pt>
                <c:pt idx="957">
                  <c:v>1988</c:v>
                </c:pt>
                <c:pt idx="958">
                  <c:v>1953</c:v>
                </c:pt>
                <c:pt idx="959">
                  <c:v>1227</c:v>
                </c:pt>
                <c:pt idx="960">
                  <c:v>1324</c:v>
                </c:pt>
                <c:pt idx="961">
                  <c:v>1787</c:v>
                </c:pt>
                <c:pt idx="962">
                  <c:v>627</c:v>
                </c:pt>
                <c:pt idx="963">
                  <c:v>889</c:v>
                </c:pt>
                <c:pt idx="964">
                  <c:v>612</c:v>
                </c:pt>
                <c:pt idx="965">
                  <c:v>795</c:v>
                </c:pt>
                <c:pt idx="966">
                  <c:v>772</c:v>
                </c:pt>
                <c:pt idx="967">
                  <c:v>1256</c:v>
                </c:pt>
                <c:pt idx="968">
                  <c:v>1141</c:v>
                </c:pt>
                <c:pt idx="969">
                  <c:v>990</c:v>
                </c:pt>
                <c:pt idx="970">
                  <c:v>855</c:v>
                </c:pt>
                <c:pt idx="971">
                  <c:v>884</c:v>
                </c:pt>
                <c:pt idx="972">
                  <c:v>1053</c:v>
                </c:pt>
                <c:pt idx="973">
                  <c:v>1138</c:v>
                </c:pt>
                <c:pt idx="974">
                  <c:v>1134</c:v>
                </c:pt>
                <c:pt idx="975">
                  <c:v>2017</c:v>
                </c:pt>
                <c:pt idx="976">
                  <c:v>17760</c:v>
                </c:pt>
                <c:pt idx="977">
                  <c:v>6081</c:v>
                </c:pt>
                <c:pt idx="978">
                  <c:v>2652</c:v>
                </c:pt>
                <c:pt idx="979">
                  <c:v>1920</c:v>
                </c:pt>
                <c:pt idx="980">
                  <c:v>3299</c:v>
                </c:pt>
                <c:pt idx="981">
                  <c:v>1505</c:v>
                </c:pt>
                <c:pt idx="982">
                  <c:v>1887</c:v>
                </c:pt>
                <c:pt idx="983">
                  <c:v>2839</c:v>
                </c:pt>
                <c:pt idx="984">
                  <c:v>2976</c:v>
                </c:pt>
                <c:pt idx="985">
                  <c:v>1895</c:v>
                </c:pt>
                <c:pt idx="986">
                  <c:v>2328</c:v>
                </c:pt>
                <c:pt idx="987">
                  <c:v>2014</c:v>
                </c:pt>
                <c:pt idx="988">
                  <c:v>1900</c:v>
                </c:pt>
                <c:pt idx="989">
                  <c:v>2925</c:v>
                </c:pt>
                <c:pt idx="990">
                  <c:v>2937</c:v>
                </c:pt>
                <c:pt idx="991">
                  <c:v>3873</c:v>
                </c:pt>
                <c:pt idx="992">
                  <c:v>2552</c:v>
                </c:pt>
                <c:pt idx="993">
                  <c:v>2138</c:v>
                </c:pt>
                <c:pt idx="994">
                  <c:v>3058</c:v>
                </c:pt>
                <c:pt idx="995">
                  <c:v>2831</c:v>
                </c:pt>
                <c:pt idx="996">
                  <c:v>2880</c:v>
                </c:pt>
                <c:pt idx="997">
                  <c:v>2715</c:v>
                </c:pt>
                <c:pt idx="998">
                  <c:v>2587</c:v>
                </c:pt>
                <c:pt idx="999">
                  <c:v>2006</c:v>
                </c:pt>
                <c:pt idx="1000">
                  <c:v>2467</c:v>
                </c:pt>
                <c:pt idx="1001">
                  <c:v>2071</c:v>
                </c:pt>
                <c:pt idx="1002">
                  <c:v>4451</c:v>
                </c:pt>
                <c:pt idx="1003">
                  <c:v>3418</c:v>
                </c:pt>
                <c:pt idx="1004">
                  <c:v>3900</c:v>
                </c:pt>
                <c:pt idx="1005">
                  <c:v>5131</c:v>
                </c:pt>
                <c:pt idx="1006">
                  <c:v>2946</c:v>
                </c:pt>
                <c:pt idx="1007">
                  <c:v>3264</c:v>
                </c:pt>
                <c:pt idx="1008">
                  <c:v>2634</c:v>
                </c:pt>
                <c:pt idx="1009">
                  <c:v>2538</c:v>
                </c:pt>
                <c:pt idx="1010">
                  <c:v>2363</c:v>
                </c:pt>
                <c:pt idx="1011">
                  <c:v>1470</c:v>
                </c:pt>
                <c:pt idx="1012">
                  <c:v>2839</c:v>
                </c:pt>
                <c:pt idx="1013">
                  <c:v>1698</c:v>
                </c:pt>
                <c:pt idx="1014">
                  <c:v>2933</c:v>
                </c:pt>
                <c:pt idx="1015">
                  <c:v>1870</c:v>
                </c:pt>
                <c:pt idx="1016">
                  <c:v>2497</c:v>
                </c:pt>
                <c:pt idx="1017">
                  <c:v>2255</c:v>
                </c:pt>
                <c:pt idx="1018">
                  <c:v>2264</c:v>
                </c:pt>
                <c:pt idx="1019">
                  <c:v>2685</c:v>
                </c:pt>
                <c:pt idx="1020">
                  <c:v>810</c:v>
                </c:pt>
                <c:pt idx="1021">
                  <c:v>1784</c:v>
                </c:pt>
                <c:pt idx="1022">
                  <c:v>2421</c:v>
                </c:pt>
                <c:pt idx="1023">
                  <c:v>1053</c:v>
                </c:pt>
                <c:pt idx="1024">
                  <c:v>829</c:v>
                </c:pt>
                <c:pt idx="1025">
                  <c:v>1019</c:v>
                </c:pt>
                <c:pt idx="1026">
                  <c:v>2398</c:v>
                </c:pt>
                <c:pt idx="1027">
                  <c:v>3014</c:v>
                </c:pt>
                <c:pt idx="1028">
                  <c:v>1485</c:v>
                </c:pt>
                <c:pt idx="1029">
                  <c:v>709</c:v>
                </c:pt>
                <c:pt idx="1030">
                  <c:v>803</c:v>
                </c:pt>
                <c:pt idx="1031">
                  <c:v>150</c:v>
                </c:pt>
                <c:pt idx="1032">
                  <c:v>858</c:v>
                </c:pt>
                <c:pt idx="1033">
                  <c:v>170</c:v>
                </c:pt>
                <c:pt idx="1034">
                  <c:v>411</c:v>
                </c:pt>
                <c:pt idx="1035">
                  <c:v>1006</c:v>
                </c:pt>
                <c:pt idx="1036">
                  <c:v>1028</c:v>
                </c:pt>
                <c:pt idx="1037">
                  <c:v>299</c:v>
                </c:pt>
                <c:pt idx="1038">
                  <c:v>850</c:v>
                </c:pt>
                <c:pt idx="1039">
                  <c:v>876</c:v>
                </c:pt>
                <c:pt idx="1040">
                  <c:v>762</c:v>
                </c:pt>
                <c:pt idx="1041">
                  <c:v>995</c:v>
                </c:pt>
                <c:pt idx="1042">
                  <c:v>676</c:v>
                </c:pt>
                <c:pt idx="1043">
                  <c:v>1432</c:v>
                </c:pt>
                <c:pt idx="1044">
                  <c:v>857</c:v>
                </c:pt>
                <c:pt idx="1045">
                  <c:v>609</c:v>
                </c:pt>
                <c:pt idx="1046">
                  <c:v>17079</c:v>
                </c:pt>
                <c:pt idx="1047">
                  <c:v>4039</c:v>
                </c:pt>
                <c:pt idx="1048">
                  <c:v>1023</c:v>
                </c:pt>
                <c:pt idx="1049">
                  <c:v>1545</c:v>
                </c:pt>
                <c:pt idx="1050">
                  <c:v>1959</c:v>
                </c:pt>
                <c:pt idx="1051">
                  <c:v>896</c:v>
                </c:pt>
                <c:pt idx="1052">
                  <c:v>1382</c:v>
                </c:pt>
                <c:pt idx="1053">
                  <c:v>1200</c:v>
                </c:pt>
                <c:pt idx="1054">
                  <c:v>1232</c:v>
                </c:pt>
                <c:pt idx="1055">
                  <c:v>1145</c:v>
                </c:pt>
                <c:pt idx="1056">
                  <c:v>1438</c:v>
                </c:pt>
                <c:pt idx="1057">
                  <c:v>1430</c:v>
                </c:pt>
                <c:pt idx="1058">
                  <c:v>1818</c:v>
                </c:pt>
                <c:pt idx="1059">
                  <c:v>2447</c:v>
                </c:pt>
                <c:pt idx="1060">
                  <c:v>1121</c:v>
                </c:pt>
                <c:pt idx="1061">
                  <c:v>1220</c:v>
                </c:pt>
                <c:pt idx="1062">
                  <c:v>672</c:v>
                </c:pt>
                <c:pt idx="1063">
                  <c:v>2545</c:v>
                </c:pt>
                <c:pt idx="1064">
                  <c:v>1036</c:v>
                </c:pt>
                <c:pt idx="1065">
                  <c:v>1510</c:v>
                </c:pt>
                <c:pt idx="1066">
                  <c:v>2792</c:v>
                </c:pt>
                <c:pt idx="1067">
                  <c:v>3240</c:v>
                </c:pt>
                <c:pt idx="1068">
                  <c:v>1074</c:v>
                </c:pt>
                <c:pt idx="1069">
                  <c:v>1637</c:v>
                </c:pt>
                <c:pt idx="1070">
                  <c:v>2046</c:v>
                </c:pt>
                <c:pt idx="1071">
                  <c:v>2164</c:v>
                </c:pt>
                <c:pt idx="1072">
                  <c:v>1102</c:v>
                </c:pt>
                <c:pt idx="1073">
                  <c:v>2066</c:v>
                </c:pt>
                <c:pt idx="1074">
                  <c:v>2454</c:v>
                </c:pt>
                <c:pt idx="1075">
                  <c:v>1207</c:v>
                </c:pt>
                <c:pt idx="1076">
                  <c:v>1456</c:v>
                </c:pt>
                <c:pt idx="1077">
                  <c:v>948</c:v>
                </c:pt>
                <c:pt idx="1078">
                  <c:v>881</c:v>
                </c:pt>
                <c:pt idx="1079">
                  <c:v>255</c:v>
                </c:pt>
                <c:pt idx="1080">
                  <c:v>1038</c:v>
                </c:pt>
                <c:pt idx="1081">
                  <c:v>1693</c:v>
                </c:pt>
                <c:pt idx="1082">
                  <c:v>1223</c:v>
                </c:pt>
                <c:pt idx="1083">
                  <c:v>1368</c:v>
                </c:pt>
                <c:pt idx="1084">
                  <c:v>298</c:v>
                </c:pt>
                <c:pt idx="1085">
                  <c:v>958</c:v>
                </c:pt>
                <c:pt idx="1086">
                  <c:v>253</c:v>
                </c:pt>
                <c:pt idx="1087">
                  <c:v>619</c:v>
                </c:pt>
                <c:pt idx="1088">
                  <c:v>937</c:v>
                </c:pt>
                <c:pt idx="1089">
                  <c:v>575</c:v>
                </c:pt>
                <c:pt idx="1090">
                  <c:v>1641</c:v>
                </c:pt>
                <c:pt idx="1091">
                  <c:v>3860</c:v>
                </c:pt>
                <c:pt idx="1092">
                  <c:v>557</c:v>
                </c:pt>
                <c:pt idx="1093">
                  <c:v>316</c:v>
                </c:pt>
                <c:pt idx="1094">
                  <c:v>1480</c:v>
                </c:pt>
                <c:pt idx="1095">
                  <c:v>711</c:v>
                </c:pt>
                <c:pt idx="1096">
                  <c:v>3041</c:v>
                </c:pt>
                <c:pt idx="1097">
                  <c:v>1818</c:v>
                </c:pt>
                <c:pt idx="1098">
                  <c:v>529</c:v>
                </c:pt>
                <c:pt idx="1099">
                  <c:v>1029</c:v>
                </c:pt>
                <c:pt idx="1100">
                  <c:v>2765</c:v>
                </c:pt>
                <c:pt idx="1101">
                  <c:v>1567</c:v>
                </c:pt>
                <c:pt idx="1102">
                  <c:v>3913</c:v>
                </c:pt>
                <c:pt idx="1103">
                  <c:v>2912</c:v>
                </c:pt>
                <c:pt idx="1104">
                  <c:v>721</c:v>
                </c:pt>
                <c:pt idx="1105">
                  <c:v>224</c:v>
                </c:pt>
                <c:pt idx="1106">
                  <c:v>144</c:v>
                </c:pt>
                <c:pt idx="1107">
                  <c:v>497</c:v>
                </c:pt>
                <c:pt idx="1108">
                  <c:v>2216</c:v>
                </c:pt>
                <c:pt idx="1109">
                  <c:v>1925</c:v>
                </c:pt>
                <c:pt idx="1110">
                  <c:v>3466</c:v>
                </c:pt>
                <c:pt idx="1111">
                  <c:v>2096</c:v>
                </c:pt>
                <c:pt idx="1112">
                  <c:v>1652</c:v>
                </c:pt>
                <c:pt idx="1113">
                  <c:v>1803</c:v>
                </c:pt>
                <c:pt idx="1114">
                  <c:v>840</c:v>
                </c:pt>
                <c:pt idx="1115">
                  <c:v>176</c:v>
                </c:pt>
                <c:pt idx="1116">
                  <c:v>106</c:v>
                </c:pt>
                <c:pt idx="1117">
                  <c:v>54</c:v>
                </c:pt>
                <c:pt idx="1118">
                  <c:v>3045</c:v>
                </c:pt>
                <c:pt idx="1119">
                  <c:v>8981</c:v>
                </c:pt>
                <c:pt idx="1120">
                  <c:v>5812</c:v>
                </c:pt>
                <c:pt idx="1121">
                  <c:v>2304</c:v>
                </c:pt>
                <c:pt idx="1122">
                  <c:v>4039</c:v>
                </c:pt>
                <c:pt idx="1123">
                  <c:v>2659</c:v>
                </c:pt>
                <c:pt idx="1124">
                  <c:v>1867</c:v>
                </c:pt>
                <c:pt idx="1125">
                  <c:v>4655</c:v>
                </c:pt>
                <c:pt idx="1126">
                  <c:v>3340</c:v>
                </c:pt>
                <c:pt idx="1127">
                  <c:v>2464</c:v>
                </c:pt>
                <c:pt idx="1128">
                  <c:v>2282</c:v>
                </c:pt>
                <c:pt idx="1129">
                  <c:v>3702</c:v>
                </c:pt>
                <c:pt idx="1130">
                  <c:v>4704</c:v>
                </c:pt>
                <c:pt idx="1131">
                  <c:v>3108</c:v>
                </c:pt>
                <c:pt idx="1132">
                  <c:v>3240</c:v>
                </c:pt>
                <c:pt idx="1133">
                  <c:v>9493</c:v>
                </c:pt>
                <c:pt idx="1134">
                  <c:v>7976</c:v>
                </c:pt>
                <c:pt idx="1135">
                  <c:v>3136</c:v>
                </c:pt>
                <c:pt idx="1136">
                  <c:v>2172</c:v>
                </c:pt>
                <c:pt idx="1137">
                  <c:v>1796</c:v>
                </c:pt>
                <c:pt idx="1138">
                  <c:v>2875</c:v>
                </c:pt>
                <c:pt idx="1139">
                  <c:v>1825</c:v>
                </c:pt>
                <c:pt idx="1140">
                  <c:v>1959</c:v>
                </c:pt>
                <c:pt idx="1141">
                  <c:v>1951</c:v>
                </c:pt>
                <c:pt idx="1142">
                  <c:v>2908</c:v>
                </c:pt>
                <c:pt idx="1143">
                  <c:v>3159</c:v>
                </c:pt>
                <c:pt idx="1144">
                  <c:v>2138</c:v>
                </c:pt>
                <c:pt idx="1145">
                  <c:v>1855</c:v>
                </c:pt>
                <c:pt idx="1146">
                  <c:v>2753</c:v>
                </c:pt>
                <c:pt idx="1147">
                  <c:v>2066</c:v>
                </c:pt>
                <c:pt idx="1148">
                  <c:v>1860</c:v>
                </c:pt>
                <c:pt idx="1149">
                  <c:v>2170</c:v>
                </c:pt>
                <c:pt idx="1150">
                  <c:v>4135</c:v>
                </c:pt>
                <c:pt idx="1151">
                  <c:v>2525</c:v>
                </c:pt>
                <c:pt idx="1152">
                  <c:v>3450</c:v>
                </c:pt>
                <c:pt idx="1153">
                  <c:v>3941</c:v>
                </c:pt>
                <c:pt idx="1154">
                  <c:v>3081</c:v>
                </c:pt>
                <c:pt idx="1155">
                  <c:v>2082</c:v>
                </c:pt>
                <c:pt idx="1156">
                  <c:v>2009</c:v>
                </c:pt>
                <c:pt idx="1157">
                  <c:v>2414</c:v>
                </c:pt>
                <c:pt idx="1158">
                  <c:v>2207</c:v>
                </c:pt>
                <c:pt idx="1159">
                  <c:v>2204</c:v>
                </c:pt>
                <c:pt idx="1160">
                  <c:v>3164</c:v>
                </c:pt>
                <c:pt idx="1161">
                  <c:v>3477</c:v>
                </c:pt>
                <c:pt idx="1162">
                  <c:v>2041</c:v>
                </c:pt>
                <c:pt idx="1163">
                  <c:v>3150</c:v>
                </c:pt>
                <c:pt idx="1164">
                  <c:v>3477</c:v>
                </c:pt>
                <c:pt idx="1165">
                  <c:v>2130</c:v>
                </c:pt>
                <c:pt idx="1166">
                  <c:v>2006</c:v>
                </c:pt>
                <c:pt idx="1167">
                  <c:v>3834</c:v>
                </c:pt>
                <c:pt idx="1168">
                  <c:v>3434</c:v>
                </c:pt>
                <c:pt idx="1169">
                  <c:v>1091</c:v>
                </c:pt>
                <c:pt idx="1170">
                  <c:v>1935</c:v>
                </c:pt>
                <c:pt idx="1171">
                  <c:v>3113</c:v>
                </c:pt>
                <c:pt idx="1172">
                  <c:v>806</c:v>
                </c:pt>
                <c:pt idx="1173">
                  <c:v>212</c:v>
                </c:pt>
                <c:pt idx="1174">
                  <c:v>16634</c:v>
                </c:pt>
                <c:pt idx="1175">
                  <c:v>5406</c:v>
                </c:pt>
                <c:pt idx="1176">
                  <c:v>3216</c:v>
                </c:pt>
                <c:pt idx="1177">
                  <c:v>1749</c:v>
                </c:pt>
                <c:pt idx="1178">
                  <c:v>3482</c:v>
                </c:pt>
                <c:pt idx="1179">
                  <c:v>3783</c:v>
                </c:pt>
                <c:pt idx="1180">
                  <c:v>3595</c:v>
                </c:pt>
                <c:pt idx="1181">
                  <c:v>3618</c:v>
                </c:pt>
                <c:pt idx="1182">
                  <c:v>4382</c:v>
                </c:pt>
                <c:pt idx="1183">
                  <c:v>3168</c:v>
                </c:pt>
                <c:pt idx="1184">
                  <c:v>4097</c:v>
                </c:pt>
                <c:pt idx="1185">
                  <c:v>6028</c:v>
                </c:pt>
                <c:pt idx="1186">
                  <c:v>3783</c:v>
                </c:pt>
                <c:pt idx="1187">
                  <c:v>4075</c:v>
                </c:pt>
                <c:pt idx="1188">
                  <c:v>5239</c:v>
                </c:pt>
                <c:pt idx="1189">
                  <c:v>4025</c:v>
                </c:pt>
                <c:pt idx="1190">
                  <c:v>3739</c:v>
                </c:pt>
                <c:pt idx="1191">
                  <c:v>3601</c:v>
                </c:pt>
                <c:pt idx="1192">
                  <c:v>3439</c:v>
                </c:pt>
                <c:pt idx="1193">
                  <c:v>3197</c:v>
                </c:pt>
                <c:pt idx="1194">
                  <c:v>3159</c:v>
                </c:pt>
                <c:pt idx="1195">
                  <c:v>4105</c:v>
                </c:pt>
                <c:pt idx="1196">
                  <c:v>3386</c:v>
                </c:pt>
                <c:pt idx="1197">
                  <c:v>2971</c:v>
                </c:pt>
                <c:pt idx="1198">
                  <c:v>4332</c:v>
                </c:pt>
                <c:pt idx="1199">
                  <c:v>5330</c:v>
                </c:pt>
                <c:pt idx="1200">
                  <c:v>4496</c:v>
                </c:pt>
                <c:pt idx="1201">
                  <c:v>3350</c:v>
                </c:pt>
                <c:pt idx="1202">
                  <c:v>4674</c:v>
                </c:pt>
                <c:pt idx="1203">
                  <c:v>3968</c:v>
                </c:pt>
                <c:pt idx="1204">
                  <c:v>3821</c:v>
                </c:pt>
                <c:pt idx="1205">
                  <c:v>3927</c:v>
                </c:pt>
                <c:pt idx="1206">
                  <c:v>5097</c:v>
                </c:pt>
                <c:pt idx="1207">
                  <c:v>3789</c:v>
                </c:pt>
                <c:pt idx="1208">
                  <c:v>2867</c:v>
                </c:pt>
                <c:pt idx="1209">
                  <c:v>5701</c:v>
                </c:pt>
                <c:pt idx="1210">
                  <c:v>4211</c:v>
                </c:pt>
                <c:pt idx="1211">
                  <c:v>2528</c:v>
                </c:pt>
                <c:pt idx="1212">
                  <c:v>2753</c:v>
                </c:pt>
                <c:pt idx="1213">
                  <c:v>3264</c:v>
                </c:pt>
                <c:pt idx="1214">
                  <c:v>2267</c:v>
                </c:pt>
                <c:pt idx="1215">
                  <c:v>2307</c:v>
                </c:pt>
                <c:pt idx="1216">
                  <c:v>3934</c:v>
                </c:pt>
                <c:pt idx="1217">
                  <c:v>1953</c:v>
                </c:pt>
                <c:pt idx="1218">
                  <c:v>2484</c:v>
                </c:pt>
                <c:pt idx="1219">
                  <c:v>2827</c:v>
                </c:pt>
                <c:pt idx="1220">
                  <c:v>2369</c:v>
                </c:pt>
                <c:pt idx="1221">
                  <c:v>2815</c:v>
                </c:pt>
                <c:pt idx="1222">
                  <c:v>3678</c:v>
                </c:pt>
                <c:pt idx="1223">
                  <c:v>3968</c:v>
                </c:pt>
                <c:pt idx="1224">
                  <c:v>1567</c:v>
                </c:pt>
                <c:pt idx="1225">
                  <c:v>5723</c:v>
                </c:pt>
                <c:pt idx="1226">
                  <c:v>6024</c:v>
                </c:pt>
                <c:pt idx="1227">
                  <c:v>11213</c:v>
                </c:pt>
                <c:pt idx="1228">
                  <c:v>8492</c:v>
                </c:pt>
                <c:pt idx="1229">
                  <c:v>6175</c:v>
                </c:pt>
                <c:pt idx="1230">
                  <c:v>6638</c:v>
                </c:pt>
                <c:pt idx="1231">
                  <c:v>7294</c:v>
                </c:pt>
                <c:pt idx="1232">
                  <c:v>6184</c:v>
                </c:pt>
                <c:pt idx="1233">
                  <c:v>9109</c:v>
                </c:pt>
                <c:pt idx="1234">
                  <c:v>10843</c:v>
                </c:pt>
                <c:pt idx="1235">
                  <c:v>6417</c:v>
                </c:pt>
                <c:pt idx="1236">
                  <c:v>6397</c:v>
                </c:pt>
                <c:pt idx="1237">
                  <c:v>5436</c:v>
                </c:pt>
                <c:pt idx="1238">
                  <c:v>5444</c:v>
                </c:pt>
                <c:pt idx="1239">
                  <c:v>4560</c:v>
                </c:pt>
                <c:pt idx="1240">
                  <c:v>5137</c:v>
                </c:pt>
                <c:pt idx="1241">
                  <c:v>7485</c:v>
                </c:pt>
                <c:pt idx="1242">
                  <c:v>5407</c:v>
                </c:pt>
                <c:pt idx="1243">
                  <c:v>7105</c:v>
                </c:pt>
                <c:pt idx="1244">
                  <c:v>6185</c:v>
                </c:pt>
                <c:pt idx="1245">
                  <c:v>4869</c:v>
                </c:pt>
                <c:pt idx="1246">
                  <c:v>5917</c:v>
                </c:pt>
                <c:pt idx="1247">
                  <c:v>6029</c:v>
                </c:pt>
                <c:pt idx="1248">
                  <c:v>8056</c:v>
                </c:pt>
                <c:pt idx="1249">
                  <c:v>6651</c:v>
                </c:pt>
                <c:pt idx="1250">
                  <c:v>7970</c:v>
                </c:pt>
                <c:pt idx="1251">
                  <c:v>6227</c:v>
                </c:pt>
                <c:pt idx="1252">
                  <c:v>7277</c:v>
                </c:pt>
                <c:pt idx="1253">
                  <c:v>5828</c:v>
                </c:pt>
                <c:pt idx="1254">
                  <c:v>6542</c:v>
                </c:pt>
                <c:pt idx="1255">
                  <c:v>6953</c:v>
                </c:pt>
                <c:pt idx="1256">
                  <c:v>10141</c:v>
                </c:pt>
                <c:pt idx="1257">
                  <c:v>12462</c:v>
                </c:pt>
                <c:pt idx="1258">
                  <c:v>13621</c:v>
                </c:pt>
                <c:pt idx="1259">
                  <c:v>9837</c:v>
                </c:pt>
                <c:pt idx="1260">
                  <c:v>9286</c:v>
                </c:pt>
                <c:pt idx="1261">
                  <c:v>9828</c:v>
                </c:pt>
                <c:pt idx="1262">
                  <c:v>9076</c:v>
                </c:pt>
                <c:pt idx="1263">
                  <c:v>4806</c:v>
                </c:pt>
                <c:pt idx="1264">
                  <c:v>1169</c:v>
                </c:pt>
                <c:pt idx="1265">
                  <c:v>298</c:v>
                </c:pt>
                <c:pt idx="1266">
                  <c:v>264</c:v>
                </c:pt>
                <c:pt idx="1267">
                  <c:v>157</c:v>
                </c:pt>
                <c:pt idx="1268">
                  <c:v>82</c:v>
                </c:pt>
                <c:pt idx="1269">
                  <c:v>1033</c:v>
                </c:pt>
                <c:pt idx="1270">
                  <c:v>401</c:v>
                </c:pt>
                <c:pt idx="1271">
                  <c:v>1376</c:v>
                </c:pt>
                <c:pt idx="1272">
                  <c:v>378</c:v>
                </c:pt>
                <c:pt idx="1273">
                  <c:v>889</c:v>
                </c:pt>
                <c:pt idx="1274">
                  <c:v>212</c:v>
                </c:pt>
                <c:pt idx="1275">
                  <c:v>142</c:v>
                </c:pt>
                <c:pt idx="1276">
                  <c:v>609</c:v>
                </c:pt>
                <c:pt idx="1277">
                  <c:v>1122</c:v>
                </c:pt>
                <c:pt idx="1278">
                  <c:v>207</c:v>
                </c:pt>
                <c:pt idx="1279">
                  <c:v>1537</c:v>
                </c:pt>
                <c:pt idx="1280">
                  <c:v>284</c:v>
                </c:pt>
                <c:pt idx="1281">
                  <c:v>145</c:v>
                </c:pt>
                <c:pt idx="1282">
                  <c:v>1372</c:v>
                </c:pt>
                <c:pt idx="1283">
                  <c:v>146</c:v>
                </c:pt>
                <c:pt idx="1284">
                  <c:v>95</c:v>
                </c:pt>
                <c:pt idx="1285">
                  <c:v>75</c:v>
                </c:pt>
                <c:pt idx="1286">
                  <c:v>54</c:v>
                </c:pt>
                <c:pt idx="1287">
                  <c:v>5581</c:v>
                </c:pt>
                <c:pt idx="1288">
                  <c:v>484</c:v>
                </c:pt>
                <c:pt idx="1289">
                  <c:v>250</c:v>
                </c:pt>
                <c:pt idx="1290">
                  <c:v>2270</c:v>
                </c:pt>
                <c:pt idx="1291">
                  <c:v>349</c:v>
                </c:pt>
                <c:pt idx="1292">
                  <c:v>1777</c:v>
                </c:pt>
                <c:pt idx="1293">
                  <c:v>262</c:v>
                </c:pt>
                <c:pt idx="1294">
                  <c:v>132</c:v>
                </c:pt>
                <c:pt idx="1295">
                  <c:v>1240</c:v>
                </c:pt>
                <c:pt idx="1296">
                  <c:v>1386</c:v>
                </c:pt>
                <c:pt idx="1297">
                  <c:v>176</c:v>
                </c:pt>
                <c:pt idx="1298">
                  <c:v>1178</c:v>
                </c:pt>
                <c:pt idx="1299">
                  <c:v>1173</c:v>
                </c:pt>
                <c:pt idx="1300">
                  <c:v>1442</c:v>
                </c:pt>
                <c:pt idx="1301">
                  <c:v>292</c:v>
                </c:pt>
                <c:pt idx="1302">
                  <c:v>182</c:v>
                </c:pt>
                <c:pt idx="1303">
                  <c:v>932</c:v>
                </c:pt>
                <c:pt idx="1304">
                  <c:v>208</c:v>
                </c:pt>
                <c:pt idx="1305">
                  <c:v>71</c:v>
                </c:pt>
                <c:pt idx="1306">
                  <c:v>98</c:v>
                </c:pt>
                <c:pt idx="1307">
                  <c:v>939</c:v>
                </c:pt>
                <c:pt idx="1308">
                  <c:v>1974</c:v>
                </c:pt>
                <c:pt idx="1309">
                  <c:v>357</c:v>
                </c:pt>
                <c:pt idx="1310">
                  <c:v>107</c:v>
                </c:pt>
                <c:pt idx="1311">
                  <c:v>111</c:v>
                </c:pt>
                <c:pt idx="1312">
                  <c:v>1256</c:v>
                </c:pt>
                <c:pt idx="1313">
                  <c:v>120</c:v>
                </c:pt>
                <c:pt idx="1314">
                  <c:v>1637</c:v>
                </c:pt>
                <c:pt idx="1315">
                  <c:v>2187</c:v>
                </c:pt>
                <c:pt idx="1316">
                  <c:v>366</c:v>
                </c:pt>
                <c:pt idx="1317">
                  <c:v>207</c:v>
                </c:pt>
                <c:pt idx="1318">
                  <c:v>185</c:v>
                </c:pt>
                <c:pt idx="1319">
                  <c:v>66</c:v>
                </c:pt>
                <c:pt idx="1320">
                  <c:v>50</c:v>
                </c:pt>
                <c:pt idx="1321">
                  <c:v>1758</c:v>
                </c:pt>
                <c:pt idx="1322">
                  <c:v>1444</c:v>
                </c:pt>
                <c:pt idx="1323">
                  <c:v>1917</c:v>
                </c:pt>
                <c:pt idx="1324">
                  <c:v>2730</c:v>
                </c:pt>
                <c:pt idx="1325">
                  <c:v>4165</c:v>
                </c:pt>
                <c:pt idx="1326">
                  <c:v>5463</c:v>
                </c:pt>
                <c:pt idx="1327">
                  <c:v>5049</c:v>
                </c:pt>
                <c:pt idx="1328">
                  <c:v>4283</c:v>
                </c:pt>
                <c:pt idx="1329">
                  <c:v>6001</c:v>
                </c:pt>
                <c:pt idx="1330">
                  <c:v>3482</c:v>
                </c:pt>
                <c:pt idx="1331">
                  <c:v>3245</c:v>
                </c:pt>
                <c:pt idx="1332">
                  <c:v>3854</c:v>
                </c:pt>
                <c:pt idx="1333">
                  <c:v>4443</c:v>
                </c:pt>
                <c:pt idx="1334">
                  <c:v>4417</c:v>
                </c:pt>
                <c:pt idx="1335">
                  <c:v>6438</c:v>
                </c:pt>
                <c:pt idx="1336">
                  <c:v>5309</c:v>
                </c:pt>
                <c:pt idx="1337">
                  <c:v>10458</c:v>
                </c:pt>
                <c:pt idx="1338">
                  <c:v>4157</c:v>
                </c:pt>
                <c:pt idx="1339">
                  <c:v>4869</c:v>
                </c:pt>
                <c:pt idx="1340">
                  <c:v>7170</c:v>
                </c:pt>
                <c:pt idx="1341">
                  <c:v>5654</c:v>
                </c:pt>
                <c:pt idx="1342">
                  <c:v>4211</c:v>
                </c:pt>
                <c:pt idx="1343">
                  <c:v>3900</c:v>
                </c:pt>
                <c:pt idx="1344">
                  <c:v>4046</c:v>
                </c:pt>
                <c:pt idx="1345">
                  <c:v>3867</c:v>
                </c:pt>
                <c:pt idx="1346">
                  <c:v>24111</c:v>
                </c:pt>
                <c:pt idx="1347">
                  <c:v>10511</c:v>
                </c:pt>
                <c:pt idx="1348">
                  <c:v>5269</c:v>
                </c:pt>
                <c:pt idx="1349">
                  <c:v>4505</c:v>
                </c:pt>
                <c:pt idx="1350">
                  <c:v>6771</c:v>
                </c:pt>
                <c:pt idx="1351">
                  <c:v>9270</c:v>
                </c:pt>
                <c:pt idx="1352">
                  <c:v>4724</c:v>
                </c:pt>
                <c:pt idx="1353">
                  <c:v>4374</c:v>
                </c:pt>
                <c:pt idx="1354">
                  <c:v>4135</c:v>
                </c:pt>
                <c:pt idx="1355">
                  <c:v>3854</c:v>
                </c:pt>
                <c:pt idx="1356">
                  <c:v>7229</c:v>
                </c:pt>
                <c:pt idx="1357">
                  <c:v>14281</c:v>
                </c:pt>
                <c:pt idx="1358">
                  <c:v>4744</c:v>
                </c:pt>
                <c:pt idx="1359">
                  <c:v>5551</c:v>
                </c:pt>
                <c:pt idx="1360">
                  <c:v>8702</c:v>
                </c:pt>
                <c:pt idx="1361">
                  <c:v>6081</c:v>
                </c:pt>
                <c:pt idx="1362">
                  <c:v>8567</c:v>
                </c:pt>
                <c:pt idx="1363">
                  <c:v>9220</c:v>
                </c:pt>
                <c:pt idx="1364">
                  <c:v>7728</c:v>
                </c:pt>
                <c:pt idx="1365">
                  <c:v>4806</c:v>
                </c:pt>
                <c:pt idx="1366">
                  <c:v>7545</c:v>
                </c:pt>
                <c:pt idx="1367">
                  <c:v>16071</c:v>
                </c:pt>
                <c:pt idx="1368">
                  <c:v>22290</c:v>
                </c:pt>
                <c:pt idx="1369">
                  <c:v>22281</c:v>
                </c:pt>
                <c:pt idx="1370">
                  <c:v>18299</c:v>
                </c:pt>
                <c:pt idx="1371">
                  <c:v>19270</c:v>
                </c:pt>
                <c:pt idx="1372">
                  <c:v>23625</c:v>
                </c:pt>
                <c:pt idx="1373">
                  <c:v>20305</c:v>
                </c:pt>
                <c:pt idx="1374">
                  <c:v>20668</c:v>
                </c:pt>
                <c:pt idx="1375">
                  <c:v>22235</c:v>
                </c:pt>
                <c:pt idx="1376">
                  <c:v>23374</c:v>
                </c:pt>
                <c:pt idx="1377">
                  <c:v>23219</c:v>
                </c:pt>
                <c:pt idx="1378">
                  <c:v>14333</c:v>
                </c:pt>
                <c:pt idx="1379">
                  <c:v>13729</c:v>
                </c:pt>
                <c:pt idx="1380">
                  <c:v>13981</c:v>
                </c:pt>
                <c:pt idx="1381">
                  <c:v>14452</c:v>
                </c:pt>
                <c:pt idx="1382">
                  <c:v>17180</c:v>
                </c:pt>
                <c:pt idx="1383">
                  <c:v>13972</c:v>
                </c:pt>
                <c:pt idx="1384">
                  <c:v>19060</c:v>
                </c:pt>
                <c:pt idx="1385">
                  <c:v>15072</c:v>
                </c:pt>
                <c:pt idx="1386">
                  <c:v>20071</c:v>
                </c:pt>
                <c:pt idx="1387">
                  <c:v>19546</c:v>
                </c:pt>
                <c:pt idx="1388">
                  <c:v>25387</c:v>
                </c:pt>
                <c:pt idx="1389">
                  <c:v>22707</c:v>
                </c:pt>
                <c:pt idx="1390">
                  <c:v>24528</c:v>
                </c:pt>
                <c:pt idx="1391">
                  <c:v>17529</c:v>
                </c:pt>
                <c:pt idx="1392">
                  <c:v>19438</c:v>
                </c:pt>
                <c:pt idx="1393">
                  <c:v>18283</c:v>
                </c:pt>
                <c:pt idx="1394">
                  <c:v>21540</c:v>
                </c:pt>
                <c:pt idx="1395">
                  <c:v>21436</c:v>
                </c:pt>
                <c:pt idx="1396">
                  <c:v>18209</c:v>
                </c:pt>
                <c:pt idx="1397">
                  <c:v>13631</c:v>
                </c:pt>
                <c:pt idx="1398">
                  <c:v>15210</c:v>
                </c:pt>
                <c:pt idx="1399">
                  <c:v>15497</c:v>
                </c:pt>
                <c:pt idx="1400">
                  <c:v>15694</c:v>
                </c:pt>
                <c:pt idx="1401">
                  <c:v>13757</c:v>
                </c:pt>
                <c:pt idx="1402">
                  <c:v>13714</c:v>
                </c:pt>
                <c:pt idx="1403">
                  <c:v>13409</c:v>
                </c:pt>
                <c:pt idx="1404">
                  <c:v>17606</c:v>
                </c:pt>
                <c:pt idx="1405">
                  <c:v>14005</c:v>
                </c:pt>
                <c:pt idx="1406">
                  <c:v>11228</c:v>
                </c:pt>
                <c:pt idx="1407">
                  <c:v>11729</c:v>
                </c:pt>
                <c:pt idx="1408">
                  <c:v>12674</c:v>
                </c:pt>
                <c:pt idx="1409">
                  <c:v>14606</c:v>
                </c:pt>
                <c:pt idx="1410">
                  <c:v>11497</c:v>
                </c:pt>
                <c:pt idx="1411">
                  <c:v>12004</c:v>
                </c:pt>
                <c:pt idx="1412">
                  <c:v>11366</c:v>
                </c:pt>
                <c:pt idx="1413">
                  <c:v>10875</c:v>
                </c:pt>
                <c:pt idx="1414">
                  <c:v>12967</c:v>
                </c:pt>
                <c:pt idx="1415">
                  <c:v>6153</c:v>
                </c:pt>
                <c:pt idx="1416">
                  <c:v>3014</c:v>
                </c:pt>
                <c:pt idx="1417">
                  <c:v>4291</c:v>
                </c:pt>
                <c:pt idx="1418">
                  <c:v>4219</c:v>
                </c:pt>
                <c:pt idx="1419">
                  <c:v>3572</c:v>
                </c:pt>
                <c:pt idx="1420">
                  <c:v>5466</c:v>
                </c:pt>
                <c:pt idx="1421">
                  <c:v>3927</c:v>
                </c:pt>
                <c:pt idx="1422">
                  <c:v>3618</c:v>
                </c:pt>
                <c:pt idx="1423">
                  <c:v>3607</c:v>
                </c:pt>
                <c:pt idx="1424">
                  <c:v>6831</c:v>
                </c:pt>
                <c:pt idx="1425">
                  <c:v>3488</c:v>
                </c:pt>
                <c:pt idx="1426">
                  <c:v>3206</c:v>
                </c:pt>
                <c:pt idx="1427">
                  <c:v>5380</c:v>
                </c:pt>
                <c:pt idx="1428">
                  <c:v>3329</c:v>
                </c:pt>
                <c:pt idx="1429">
                  <c:v>4227</c:v>
                </c:pt>
                <c:pt idx="1430">
                  <c:v>4382</c:v>
                </c:pt>
                <c:pt idx="1431">
                  <c:v>3006</c:v>
                </c:pt>
                <c:pt idx="1432">
                  <c:v>4003</c:v>
                </c:pt>
                <c:pt idx="1433">
                  <c:v>4365</c:v>
                </c:pt>
                <c:pt idx="1434">
                  <c:v>3418</c:v>
                </c:pt>
                <c:pt idx="1435">
                  <c:v>2819</c:v>
                </c:pt>
                <c:pt idx="1436">
                  <c:v>5279</c:v>
                </c:pt>
                <c:pt idx="1437">
                  <c:v>2559</c:v>
                </c:pt>
                <c:pt idx="1438">
                  <c:v>2088</c:v>
                </c:pt>
                <c:pt idx="1439">
                  <c:v>1985</c:v>
                </c:pt>
                <c:pt idx="1440">
                  <c:v>3439</c:v>
                </c:pt>
                <c:pt idx="1441">
                  <c:v>1900</c:v>
                </c:pt>
                <c:pt idx="1442">
                  <c:v>1951</c:v>
                </c:pt>
                <c:pt idx="1443">
                  <c:v>2033</c:v>
                </c:pt>
                <c:pt idx="1444">
                  <c:v>2322</c:v>
                </c:pt>
                <c:pt idx="1445">
                  <c:v>3538</c:v>
                </c:pt>
                <c:pt idx="1446">
                  <c:v>4795</c:v>
                </c:pt>
                <c:pt idx="1447">
                  <c:v>3067</c:v>
                </c:pt>
                <c:pt idx="1448">
                  <c:v>2484</c:v>
                </c:pt>
                <c:pt idx="1449">
                  <c:v>4165</c:v>
                </c:pt>
                <c:pt idx="1450">
                  <c:v>3745</c:v>
                </c:pt>
                <c:pt idx="1451">
                  <c:v>3854</c:v>
                </c:pt>
                <c:pt idx="1452">
                  <c:v>3660</c:v>
                </c:pt>
                <c:pt idx="1453">
                  <c:v>3001</c:v>
                </c:pt>
                <c:pt idx="1454">
                  <c:v>3309</c:v>
                </c:pt>
                <c:pt idx="1455">
                  <c:v>3482</c:v>
                </c:pt>
                <c:pt idx="1456">
                  <c:v>3140</c:v>
                </c:pt>
                <c:pt idx="1457">
                  <c:v>4714</c:v>
                </c:pt>
                <c:pt idx="1458">
                  <c:v>3618</c:v>
                </c:pt>
                <c:pt idx="1459">
                  <c:v>3126</c:v>
                </c:pt>
                <c:pt idx="1460">
                  <c:v>1364</c:v>
                </c:pt>
                <c:pt idx="1461">
                  <c:v>3601</c:v>
                </c:pt>
                <c:pt idx="1462">
                  <c:v>4991</c:v>
                </c:pt>
                <c:pt idx="1463">
                  <c:v>4859</c:v>
                </c:pt>
                <c:pt idx="1464">
                  <c:v>6473</c:v>
                </c:pt>
                <c:pt idx="1465">
                  <c:v>6075</c:v>
                </c:pt>
                <c:pt idx="1466">
                  <c:v>5951</c:v>
                </c:pt>
                <c:pt idx="1467">
                  <c:v>4399</c:v>
                </c:pt>
                <c:pt idx="1468">
                  <c:v>4645</c:v>
                </c:pt>
                <c:pt idx="1469">
                  <c:v>7715</c:v>
                </c:pt>
                <c:pt idx="1470">
                  <c:v>4053</c:v>
                </c:pt>
                <c:pt idx="1471">
                  <c:v>4374</c:v>
                </c:pt>
                <c:pt idx="1472">
                  <c:v>5425</c:v>
                </c:pt>
                <c:pt idx="1473">
                  <c:v>3648</c:v>
                </c:pt>
                <c:pt idx="1474">
                  <c:v>3527</c:v>
                </c:pt>
                <c:pt idx="1475">
                  <c:v>4827</c:v>
                </c:pt>
                <c:pt idx="1476">
                  <c:v>3702</c:v>
                </c:pt>
                <c:pt idx="1477">
                  <c:v>3182</c:v>
                </c:pt>
                <c:pt idx="1478">
                  <c:v>4523</c:v>
                </c:pt>
                <c:pt idx="1479">
                  <c:v>3521</c:v>
                </c:pt>
                <c:pt idx="1480">
                  <c:v>4196</c:v>
                </c:pt>
                <c:pt idx="1481">
                  <c:v>3294</c:v>
                </c:pt>
                <c:pt idx="1482">
                  <c:v>2888</c:v>
                </c:pt>
                <c:pt idx="1483">
                  <c:v>2765</c:v>
                </c:pt>
                <c:pt idx="1484">
                  <c:v>3515</c:v>
                </c:pt>
                <c:pt idx="1485">
                  <c:v>3094</c:v>
                </c:pt>
                <c:pt idx="1486">
                  <c:v>4188</c:v>
                </c:pt>
                <c:pt idx="1487">
                  <c:v>3532</c:v>
                </c:pt>
                <c:pt idx="1488">
                  <c:v>3920</c:v>
                </c:pt>
                <c:pt idx="1489">
                  <c:v>4724</c:v>
                </c:pt>
                <c:pt idx="1490">
                  <c:v>3418</c:v>
                </c:pt>
                <c:pt idx="1491">
                  <c:v>3482</c:v>
                </c:pt>
                <c:pt idx="1492">
                  <c:v>3216</c:v>
                </c:pt>
                <c:pt idx="1493">
                  <c:v>3140</c:v>
                </c:pt>
                <c:pt idx="1494">
                  <c:v>3269</c:v>
                </c:pt>
                <c:pt idx="1495">
                  <c:v>2892</c:v>
                </c:pt>
                <c:pt idx="1496">
                  <c:v>2734</c:v>
                </c:pt>
                <c:pt idx="1497">
                  <c:v>3802</c:v>
                </c:pt>
                <c:pt idx="1498">
                  <c:v>2674</c:v>
                </c:pt>
                <c:pt idx="1499">
                  <c:v>2815</c:v>
                </c:pt>
                <c:pt idx="1500">
                  <c:v>3907</c:v>
                </c:pt>
                <c:pt idx="1501">
                  <c:v>3309</c:v>
                </c:pt>
                <c:pt idx="1502">
                  <c:v>3690</c:v>
                </c:pt>
                <c:pt idx="1503">
                  <c:v>2491</c:v>
                </c:pt>
                <c:pt idx="1504">
                  <c:v>3259</c:v>
                </c:pt>
                <c:pt idx="1505">
                  <c:v>2528</c:v>
                </c:pt>
                <c:pt idx="1506">
                  <c:v>2738</c:v>
                </c:pt>
                <c:pt idx="1507">
                  <c:v>1448</c:v>
                </c:pt>
                <c:pt idx="1508">
                  <c:v>1912</c:v>
                </c:pt>
                <c:pt idx="1509">
                  <c:v>2827</c:v>
                </c:pt>
                <c:pt idx="1510">
                  <c:v>1882</c:v>
                </c:pt>
                <c:pt idx="1511">
                  <c:v>1512</c:v>
                </c:pt>
                <c:pt idx="1512">
                  <c:v>1599</c:v>
                </c:pt>
                <c:pt idx="1513">
                  <c:v>1531</c:v>
                </c:pt>
                <c:pt idx="1514">
                  <c:v>1845</c:v>
                </c:pt>
                <c:pt idx="1515">
                  <c:v>1526</c:v>
                </c:pt>
                <c:pt idx="1516">
                  <c:v>3714</c:v>
                </c:pt>
                <c:pt idx="1517">
                  <c:v>3900</c:v>
                </c:pt>
                <c:pt idx="1518">
                  <c:v>1634</c:v>
                </c:pt>
                <c:pt idx="1519">
                  <c:v>2237</c:v>
                </c:pt>
                <c:pt idx="1520">
                  <c:v>3334</c:v>
                </c:pt>
                <c:pt idx="1521">
                  <c:v>1818</c:v>
                </c:pt>
                <c:pt idx="1522">
                  <c:v>1673</c:v>
                </c:pt>
                <c:pt idx="1523">
                  <c:v>2225</c:v>
                </c:pt>
                <c:pt idx="1524">
                  <c:v>1400</c:v>
                </c:pt>
                <c:pt idx="1525">
                  <c:v>1828</c:v>
                </c:pt>
                <c:pt idx="1526">
                  <c:v>1661</c:v>
                </c:pt>
                <c:pt idx="1527">
                  <c:v>1670</c:v>
                </c:pt>
                <c:pt idx="1528">
                  <c:v>1742</c:v>
                </c:pt>
                <c:pt idx="1529">
                  <c:v>2101</c:v>
                </c:pt>
                <c:pt idx="1530">
                  <c:v>3504</c:v>
                </c:pt>
                <c:pt idx="1531">
                  <c:v>2803</c:v>
                </c:pt>
                <c:pt idx="1532">
                  <c:v>4180</c:v>
                </c:pt>
                <c:pt idx="1533">
                  <c:v>2859</c:v>
                </c:pt>
                <c:pt idx="1534">
                  <c:v>2421</c:v>
                </c:pt>
                <c:pt idx="1535">
                  <c:v>1505</c:v>
                </c:pt>
                <c:pt idx="1536">
                  <c:v>2025</c:v>
                </c:pt>
                <c:pt idx="1537">
                  <c:v>1275</c:v>
                </c:pt>
                <c:pt idx="1538">
                  <c:v>4120</c:v>
                </c:pt>
                <c:pt idx="1539">
                  <c:v>4532</c:v>
                </c:pt>
                <c:pt idx="1540">
                  <c:v>4417</c:v>
                </c:pt>
                <c:pt idx="1541">
                  <c:v>4714</c:v>
                </c:pt>
                <c:pt idx="1542">
                  <c:v>5121</c:v>
                </c:pt>
                <c:pt idx="1543">
                  <c:v>3666</c:v>
                </c:pt>
                <c:pt idx="1544">
                  <c:v>4694</c:v>
                </c:pt>
                <c:pt idx="1545">
                  <c:v>3444</c:v>
                </c:pt>
                <c:pt idx="1546">
                  <c:v>4039</c:v>
                </c:pt>
                <c:pt idx="1547">
                  <c:v>5679</c:v>
                </c:pt>
                <c:pt idx="1548">
                  <c:v>4514</c:v>
                </c:pt>
                <c:pt idx="1549">
                  <c:v>4837</c:v>
                </c:pt>
                <c:pt idx="1550">
                  <c:v>4275</c:v>
                </c:pt>
                <c:pt idx="1551">
                  <c:v>6105</c:v>
                </c:pt>
                <c:pt idx="1552">
                  <c:v>3720</c:v>
                </c:pt>
                <c:pt idx="1553">
                  <c:v>5026</c:v>
                </c:pt>
                <c:pt idx="1554">
                  <c:v>4196</c:v>
                </c:pt>
                <c:pt idx="1555">
                  <c:v>4469</c:v>
                </c:pt>
                <c:pt idx="1556">
                  <c:v>5421</c:v>
                </c:pt>
                <c:pt idx="1557">
                  <c:v>5292</c:v>
                </c:pt>
                <c:pt idx="1558">
                  <c:v>4120</c:v>
                </c:pt>
                <c:pt idx="1559">
                  <c:v>5165</c:v>
                </c:pt>
                <c:pt idx="1560">
                  <c:v>3834</c:v>
                </c:pt>
                <c:pt idx="1561">
                  <c:v>3607</c:v>
                </c:pt>
                <c:pt idx="1562">
                  <c:v>4704</c:v>
                </c:pt>
                <c:pt idx="1563">
                  <c:v>3063</c:v>
                </c:pt>
                <c:pt idx="1564">
                  <c:v>4374</c:v>
                </c:pt>
                <c:pt idx="1565">
                  <c:v>6014</c:v>
                </c:pt>
                <c:pt idx="1566">
                  <c:v>4946</c:v>
                </c:pt>
                <c:pt idx="1567">
                  <c:v>4039</c:v>
                </c:pt>
                <c:pt idx="1568">
                  <c:v>6283</c:v>
                </c:pt>
                <c:pt idx="1569">
                  <c:v>751</c:v>
                </c:pt>
                <c:pt idx="1570">
                  <c:v>2121</c:v>
                </c:pt>
                <c:pt idx="1571">
                  <c:v>2279</c:v>
                </c:pt>
                <c:pt idx="1572">
                  <c:v>3948</c:v>
                </c:pt>
                <c:pt idx="1573">
                  <c:v>5421</c:v>
                </c:pt>
                <c:pt idx="1574">
                  <c:v>5026</c:v>
                </c:pt>
                <c:pt idx="1575">
                  <c:v>3648</c:v>
                </c:pt>
                <c:pt idx="1576">
                  <c:v>4714</c:v>
                </c:pt>
                <c:pt idx="1577">
                  <c:v>1870</c:v>
                </c:pt>
                <c:pt idx="1578">
                  <c:v>3821</c:v>
                </c:pt>
                <c:pt idx="1579">
                  <c:v>6537</c:v>
                </c:pt>
                <c:pt idx="1580">
                  <c:v>2243</c:v>
                </c:pt>
                <c:pt idx="1581">
                  <c:v>2199</c:v>
                </c:pt>
                <c:pt idx="1582">
                  <c:v>603</c:v>
                </c:pt>
                <c:pt idx="1583">
                  <c:v>1324</c:v>
                </c:pt>
                <c:pt idx="1584">
                  <c:v>309</c:v>
                </c:pt>
                <c:pt idx="1585">
                  <c:v>166</c:v>
                </c:pt>
                <c:pt idx="1586">
                  <c:v>892</c:v>
                </c:pt>
                <c:pt idx="1587">
                  <c:v>218</c:v>
                </c:pt>
                <c:pt idx="1588">
                  <c:v>1273</c:v>
                </c:pt>
                <c:pt idx="1589">
                  <c:v>208</c:v>
                </c:pt>
                <c:pt idx="1590">
                  <c:v>122</c:v>
                </c:pt>
                <c:pt idx="1591">
                  <c:v>98</c:v>
                </c:pt>
                <c:pt idx="1592">
                  <c:v>1326</c:v>
                </c:pt>
                <c:pt idx="1593">
                  <c:v>801</c:v>
                </c:pt>
                <c:pt idx="1594">
                  <c:v>2392</c:v>
                </c:pt>
                <c:pt idx="1595">
                  <c:v>990</c:v>
                </c:pt>
                <c:pt idx="1596">
                  <c:v>502</c:v>
                </c:pt>
                <c:pt idx="1597">
                  <c:v>263</c:v>
                </c:pt>
                <c:pt idx="1598">
                  <c:v>1001</c:v>
                </c:pt>
                <c:pt idx="1599">
                  <c:v>5521</c:v>
                </c:pt>
                <c:pt idx="1600">
                  <c:v>3684</c:v>
                </c:pt>
                <c:pt idx="1601">
                  <c:v>4734</c:v>
                </c:pt>
                <c:pt idx="1602">
                  <c:v>3090</c:v>
                </c:pt>
                <c:pt idx="1603">
                  <c:v>3834</c:v>
                </c:pt>
                <c:pt idx="1604">
                  <c:v>3269</c:v>
                </c:pt>
                <c:pt idx="1605">
                  <c:v>3376</c:v>
                </c:pt>
                <c:pt idx="1606">
                  <c:v>3197</c:v>
                </c:pt>
                <c:pt idx="1607">
                  <c:v>3968</c:v>
                </c:pt>
                <c:pt idx="1608">
                  <c:v>4560</c:v>
                </c:pt>
                <c:pt idx="1609">
                  <c:v>3504</c:v>
                </c:pt>
                <c:pt idx="1610">
                  <c:v>2900</c:v>
                </c:pt>
                <c:pt idx="1611">
                  <c:v>4243</c:v>
                </c:pt>
                <c:pt idx="1612">
                  <c:v>4211</c:v>
                </c:pt>
                <c:pt idx="1613">
                  <c:v>2641</c:v>
                </c:pt>
                <c:pt idx="1614">
                  <c:v>2077</c:v>
                </c:pt>
                <c:pt idx="1615">
                  <c:v>2090</c:v>
                </c:pt>
                <c:pt idx="1616">
                  <c:v>2060</c:v>
                </c:pt>
                <c:pt idx="1617">
                  <c:v>1231</c:v>
                </c:pt>
                <c:pt idx="1618">
                  <c:v>1157</c:v>
                </c:pt>
                <c:pt idx="1619">
                  <c:v>3168</c:v>
                </c:pt>
                <c:pt idx="1620">
                  <c:v>1487</c:v>
                </c:pt>
                <c:pt idx="1621">
                  <c:v>2347</c:v>
                </c:pt>
                <c:pt idx="1622">
                  <c:v>2573</c:v>
                </c:pt>
                <c:pt idx="1623">
                  <c:v>1524</c:v>
                </c:pt>
                <c:pt idx="1624">
                  <c:v>1117</c:v>
                </c:pt>
                <c:pt idx="1625">
                  <c:v>966</c:v>
                </c:pt>
                <c:pt idx="1626">
                  <c:v>1398</c:v>
                </c:pt>
                <c:pt idx="1627">
                  <c:v>850</c:v>
                </c:pt>
                <c:pt idx="1628">
                  <c:v>1305</c:v>
                </c:pt>
                <c:pt idx="1629">
                  <c:v>1728</c:v>
                </c:pt>
                <c:pt idx="1630">
                  <c:v>1779</c:v>
                </c:pt>
                <c:pt idx="1631">
                  <c:v>3028</c:v>
                </c:pt>
                <c:pt idx="1632">
                  <c:v>2823</c:v>
                </c:pt>
                <c:pt idx="1633">
                  <c:v>4010</c:v>
                </c:pt>
                <c:pt idx="1634">
                  <c:v>3720</c:v>
                </c:pt>
                <c:pt idx="1635">
                  <c:v>4816</c:v>
                </c:pt>
                <c:pt idx="1636">
                  <c:v>3887</c:v>
                </c:pt>
                <c:pt idx="1637">
                  <c:v>4127</c:v>
                </c:pt>
                <c:pt idx="1638">
                  <c:v>4704</c:v>
                </c:pt>
                <c:pt idx="1639">
                  <c:v>3739</c:v>
                </c:pt>
                <c:pt idx="1640">
                  <c:v>3975</c:v>
                </c:pt>
                <c:pt idx="1641">
                  <c:v>1784</c:v>
                </c:pt>
                <c:pt idx="1642">
                  <c:v>200</c:v>
                </c:pt>
                <c:pt idx="1643">
                  <c:v>2237</c:v>
                </c:pt>
                <c:pt idx="1644">
                  <c:v>1166</c:v>
                </c:pt>
                <c:pt idx="1645">
                  <c:v>251</c:v>
                </c:pt>
                <c:pt idx="1646">
                  <c:v>187</c:v>
                </c:pt>
                <c:pt idx="1647">
                  <c:v>182</c:v>
                </c:pt>
                <c:pt idx="1648">
                  <c:v>1194</c:v>
                </c:pt>
                <c:pt idx="1649">
                  <c:v>219</c:v>
                </c:pt>
                <c:pt idx="1650">
                  <c:v>59</c:v>
                </c:pt>
                <c:pt idx="1651">
                  <c:v>1129</c:v>
                </c:pt>
                <c:pt idx="1652">
                  <c:v>409</c:v>
                </c:pt>
                <c:pt idx="1653">
                  <c:v>180</c:v>
                </c:pt>
                <c:pt idx="1654">
                  <c:v>162</c:v>
                </c:pt>
                <c:pt idx="1655">
                  <c:v>190</c:v>
                </c:pt>
                <c:pt idx="1656">
                  <c:v>158</c:v>
                </c:pt>
                <c:pt idx="1657">
                  <c:v>1370</c:v>
                </c:pt>
                <c:pt idx="1658">
                  <c:v>621</c:v>
                </c:pt>
                <c:pt idx="1659">
                  <c:v>609</c:v>
                </c:pt>
                <c:pt idx="1660">
                  <c:v>230</c:v>
                </c:pt>
                <c:pt idx="1661">
                  <c:v>3113</c:v>
                </c:pt>
                <c:pt idx="1662">
                  <c:v>2088</c:v>
                </c:pt>
                <c:pt idx="1663">
                  <c:v>2071</c:v>
                </c:pt>
                <c:pt idx="1664">
                  <c:v>5141</c:v>
                </c:pt>
                <c:pt idx="1665">
                  <c:v>3201</c:v>
                </c:pt>
                <c:pt idx="1666">
                  <c:v>2851</c:v>
                </c:pt>
                <c:pt idx="1667">
                  <c:v>4283</c:v>
                </c:pt>
                <c:pt idx="1668">
                  <c:v>2738</c:v>
                </c:pt>
                <c:pt idx="1669">
                  <c:v>2997</c:v>
                </c:pt>
                <c:pt idx="1670">
                  <c:v>3428</c:v>
                </c:pt>
                <c:pt idx="1671">
                  <c:v>4487</c:v>
                </c:pt>
                <c:pt idx="1672">
                  <c:v>5049</c:v>
                </c:pt>
                <c:pt idx="1673">
                  <c:v>3063</c:v>
                </c:pt>
                <c:pt idx="1674">
                  <c:v>4754</c:v>
                </c:pt>
                <c:pt idx="1675">
                  <c:v>3299</c:v>
                </c:pt>
                <c:pt idx="1676">
                  <c:v>2959</c:v>
                </c:pt>
                <c:pt idx="1677">
                  <c:v>2556</c:v>
                </c:pt>
                <c:pt idx="1678">
                  <c:v>3032</c:v>
                </c:pt>
                <c:pt idx="1679">
                  <c:v>4496</c:v>
                </c:pt>
                <c:pt idx="1680">
                  <c:v>2648</c:v>
                </c:pt>
                <c:pt idx="1681">
                  <c:v>2630</c:v>
                </c:pt>
                <c:pt idx="1682">
                  <c:v>3989</c:v>
                </c:pt>
                <c:pt idx="1683">
                  <c:v>2474</c:v>
                </c:pt>
                <c:pt idx="1684">
                  <c:v>2984</c:v>
                </c:pt>
                <c:pt idx="1685">
                  <c:v>2880</c:v>
                </c:pt>
                <c:pt idx="1686">
                  <c:v>2892</c:v>
                </c:pt>
                <c:pt idx="1687">
                  <c:v>3159</c:v>
                </c:pt>
                <c:pt idx="1688">
                  <c:v>2792</c:v>
                </c:pt>
                <c:pt idx="1689">
                  <c:v>3391</c:v>
                </c:pt>
                <c:pt idx="1690">
                  <c:v>3182</c:v>
                </c:pt>
                <c:pt idx="1691">
                  <c:v>3314</c:v>
                </c:pt>
                <c:pt idx="1692">
                  <c:v>2414</c:v>
                </c:pt>
                <c:pt idx="1693">
                  <c:v>2301</c:v>
                </c:pt>
                <c:pt idx="1694">
                  <c:v>3264</c:v>
                </c:pt>
                <c:pt idx="1695">
                  <c:v>3666</c:v>
                </c:pt>
                <c:pt idx="1696">
                  <c:v>3423</c:v>
                </c:pt>
                <c:pt idx="1697">
                  <c:v>1200</c:v>
                </c:pt>
                <c:pt idx="1698">
                  <c:v>1428</c:v>
                </c:pt>
                <c:pt idx="1699">
                  <c:v>1145</c:v>
                </c:pt>
                <c:pt idx="1700">
                  <c:v>2908</c:v>
                </c:pt>
                <c:pt idx="1701">
                  <c:v>1148</c:v>
                </c:pt>
                <c:pt idx="1702">
                  <c:v>1115</c:v>
                </c:pt>
                <c:pt idx="1703">
                  <c:v>1166</c:v>
                </c:pt>
                <c:pt idx="1704">
                  <c:v>1010</c:v>
                </c:pt>
                <c:pt idx="1705">
                  <c:v>2772</c:v>
                </c:pt>
                <c:pt idx="1706">
                  <c:v>1212</c:v>
                </c:pt>
                <c:pt idx="1707">
                  <c:v>1126</c:v>
                </c:pt>
                <c:pt idx="1708">
                  <c:v>1398</c:v>
                </c:pt>
                <c:pt idx="1709">
                  <c:v>1189</c:v>
                </c:pt>
                <c:pt idx="1710">
                  <c:v>1355</c:v>
                </c:pt>
                <c:pt idx="1711">
                  <c:v>1205</c:v>
                </c:pt>
                <c:pt idx="1712">
                  <c:v>3423</c:v>
                </c:pt>
                <c:pt idx="1713">
                  <c:v>1295</c:v>
                </c:pt>
                <c:pt idx="1714">
                  <c:v>1129</c:v>
                </c:pt>
                <c:pt idx="1715">
                  <c:v>1157</c:v>
                </c:pt>
                <c:pt idx="1716">
                  <c:v>1390</c:v>
                </c:pt>
                <c:pt idx="1717">
                  <c:v>1985</c:v>
                </c:pt>
                <c:pt idx="1718">
                  <c:v>1499</c:v>
                </c:pt>
                <c:pt idx="1719">
                  <c:v>1732</c:v>
                </c:pt>
                <c:pt idx="1720">
                  <c:v>10720</c:v>
                </c:pt>
                <c:pt idx="1721">
                  <c:v>3996</c:v>
                </c:pt>
                <c:pt idx="1722">
                  <c:v>3854</c:v>
                </c:pt>
                <c:pt idx="1723">
                  <c:v>5744</c:v>
                </c:pt>
                <c:pt idx="1724">
                  <c:v>3751</c:v>
                </c:pt>
                <c:pt idx="1725">
                  <c:v>5003</c:v>
                </c:pt>
                <c:pt idx="1726">
                  <c:v>3847</c:v>
                </c:pt>
                <c:pt idx="1727">
                  <c:v>2765</c:v>
                </c:pt>
                <c:pt idx="1728">
                  <c:v>3920</c:v>
                </c:pt>
                <c:pt idx="1729">
                  <c:v>2376</c:v>
                </c:pt>
                <c:pt idx="1730">
                  <c:v>3887</c:v>
                </c:pt>
                <c:pt idx="1731">
                  <c:v>3618</c:v>
                </c:pt>
                <c:pt idx="1732">
                  <c:v>2730</c:v>
                </c:pt>
                <c:pt idx="1733">
                  <c:v>2619</c:v>
                </c:pt>
                <c:pt idx="1734">
                  <c:v>3566</c:v>
                </c:pt>
                <c:pt idx="1735">
                  <c:v>3081</c:v>
                </c:pt>
                <c:pt idx="1736">
                  <c:v>4514</c:v>
                </c:pt>
                <c:pt idx="1737">
                  <c:v>3168</c:v>
                </c:pt>
                <c:pt idx="1738">
                  <c:v>5146</c:v>
                </c:pt>
                <c:pt idx="1739">
                  <c:v>3255</c:v>
                </c:pt>
                <c:pt idx="1740">
                  <c:v>4251</c:v>
                </c:pt>
                <c:pt idx="1741">
                  <c:v>3654</c:v>
                </c:pt>
                <c:pt idx="1742">
                  <c:v>4219</c:v>
                </c:pt>
                <c:pt idx="1743">
                  <c:v>3726</c:v>
                </c:pt>
                <c:pt idx="1744">
                  <c:v>3360</c:v>
                </c:pt>
                <c:pt idx="1745">
                  <c:v>3187</c:v>
                </c:pt>
                <c:pt idx="1746">
                  <c:v>3423</c:v>
                </c:pt>
                <c:pt idx="1747">
                  <c:v>4408</c:v>
                </c:pt>
                <c:pt idx="1748">
                  <c:v>4120</c:v>
                </c:pt>
                <c:pt idx="1749">
                  <c:v>2619</c:v>
                </c:pt>
                <c:pt idx="1750">
                  <c:v>2667</c:v>
                </c:pt>
                <c:pt idx="1751">
                  <c:v>3770</c:v>
                </c:pt>
                <c:pt idx="1752">
                  <c:v>3770</c:v>
                </c:pt>
                <c:pt idx="1753">
                  <c:v>4097</c:v>
                </c:pt>
                <c:pt idx="1754">
                  <c:v>4734</c:v>
                </c:pt>
                <c:pt idx="1755">
                  <c:v>3601</c:v>
                </c:pt>
                <c:pt idx="1756">
                  <c:v>4307</c:v>
                </c:pt>
                <c:pt idx="1757">
                  <c:v>3159</c:v>
                </c:pt>
                <c:pt idx="1758">
                  <c:v>3739</c:v>
                </c:pt>
                <c:pt idx="1759">
                  <c:v>3085</c:v>
                </c:pt>
                <c:pt idx="1760">
                  <c:v>3309</c:v>
                </c:pt>
                <c:pt idx="1761">
                  <c:v>2993</c:v>
                </c:pt>
                <c:pt idx="1762">
                  <c:v>3618</c:v>
                </c:pt>
                <c:pt idx="1763">
                  <c:v>3381</c:v>
                </c:pt>
                <c:pt idx="1764">
                  <c:v>5631</c:v>
                </c:pt>
                <c:pt idx="1765">
                  <c:v>3466</c:v>
                </c:pt>
                <c:pt idx="1766">
                  <c:v>3482</c:v>
                </c:pt>
                <c:pt idx="1767">
                  <c:v>3770</c:v>
                </c:pt>
                <c:pt idx="1768">
                  <c:v>2681</c:v>
                </c:pt>
                <c:pt idx="1769">
                  <c:v>2507</c:v>
                </c:pt>
                <c:pt idx="1770">
                  <c:v>4324</c:v>
                </c:pt>
                <c:pt idx="1771">
                  <c:v>3014</c:v>
                </c:pt>
                <c:pt idx="1772">
                  <c:v>3216</c:v>
                </c:pt>
                <c:pt idx="1773">
                  <c:v>3802</c:v>
                </c:pt>
                <c:pt idx="1774">
                  <c:v>3770</c:v>
                </c:pt>
                <c:pt idx="1775">
                  <c:v>3376</c:v>
                </c:pt>
                <c:pt idx="1776">
                  <c:v>4655</c:v>
                </c:pt>
                <c:pt idx="1777">
                  <c:v>2335</c:v>
                </c:pt>
                <c:pt idx="1778">
                  <c:v>1533</c:v>
                </c:pt>
                <c:pt idx="1779">
                  <c:v>1178</c:v>
                </c:pt>
                <c:pt idx="1780">
                  <c:v>2077</c:v>
                </c:pt>
                <c:pt idx="1781">
                  <c:v>1823</c:v>
                </c:pt>
                <c:pt idx="1782">
                  <c:v>4235</c:v>
                </c:pt>
                <c:pt idx="1783">
                  <c:v>3289</c:v>
                </c:pt>
                <c:pt idx="1784">
                  <c:v>3887</c:v>
                </c:pt>
                <c:pt idx="1785">
                  <c:v>3789</c:v>
                </c:pt>
                <c:pt idx="1786">
                  <c:v>3178</c:v>
                </c:pt>
                <c:pt idx="1787">
                  <c:v>3510</c:v>
                </c:pt>
                <c:pt idx="1788">
                  <c:v>2480</c:v>
                </c:pt>
                <c:pt idx="1789">
                  <c:v>4010</c:v>
                </c:pt>
                <c:pt idx="1790">
                  <c:v>3439</c:v>
                </c:pt>
                <c:pt idx="1791">
                  <c:v>2304</c:v>
                </c:pt>
                <c:pt idx="1792">
                  <c:v>2780</c:v>
                </c:pt>
                <c:pt idx="1793">
                  <c:v>2704</c:v>
                </c:pt>
                <c:pt idx="1794">
                  <c:v>2414</c:v>
                </c:pt>
                <c:pt idx="1795">
                  <c:v>2178</c:v>
                </c:pt>
                <c:pt idx="1796">
                  <c:v>1946</c:v>
                </c:pt>
                <c:pt idx="1797">
                  <c:v>2222</c:v>
                </c:pt>
                <c:pt idx="1798">
                  <c:v>2545</c:v>
                </c:pt>
                <c:pt idx="1799">
                  <c:v>4046</c:v>
                </c:pt>
                <c:pt idx="1800">
                  <c:v>3340</c:v>
                </c:pt>
                <c:pt idx="1801">
                  <c:v>2360</c:v>
                </c:pt>
                <c:pt idx="1802">
                  <c:v>2252</c:v>
                </c:pt>
                <c:pt idx="1803">
                  <c:v>2252</c:v>
                </c:pt>
                <c:pt idx="1804">
                  <c:v>1711</c:v>
                </c:pt>
                <c:pt idx="1805">
                  <c:v>2707</c:v>
                </c:pt>
                <c:pt idx="1806">
                  <c:v>1946</c:v>
                </c:pt>
                <c:pt idx="1807">
                  <c:v>2022</c:v>
                </c:pt>
                <c:pt idx="1808">
                  <c:v>2434</c:v>
                </c:pt>
                <c:pt idx="1809">
                  <c:v>2068</c:v>
                </c:pt>
                <c:pt idx="1810">
                  <c:v>2190</c:v>
                </c:pt>
                <c:pt idx="1811">
                  <c:v>1760</c:v>
                </c:pt>
                <c:pt idx="1812">
                  <c:v>2871</c:v>
                </c:pt>
                <c:pt idx="1813">
                  <c:v>3477</c:v>
                </c:pt>
                <c:pt idx="1814">
                  <c:v>4744</c:v>
                </c:pt>
                <c:pt idx="1815">
                  <c:v>4219</c:v>
                </c:pt>
                <c:pt idx="1816">
                  <c:v>3684</c:v>
                </c:pt>
                <c:pt idx="1817">
                  <c:v>4150</c:v>
                </c:pt>
                <c:pt idx="1818">
                  <c:v>4332</c:v>
                </c:pt>
                <c:pt idx="1819">
                  <c:v>3360</c:v>
                </c:pt>
                <c:pt idx="1820">
                  <c:v>2719</c:v>
                </c:pt>
                <c:pt idx="1821">
                  <c:v>3654</c:v>
                </c:pt>
                <c:pt idx="1822">
                  <c:v>3304</c:v>
                </c:pt>
                <c:pt idx="1823">
                  <c:v>5320</c:v>
                </c:pt>
                <c:pt idx="1824">
                  <c:v>3821</c:v>
                </c:pt>
                <c:pt idx="1825">
                  <c:v>3770</c:v>
                </c:pt>
                <c:pt idx="1826">
                  <c:v>914</c:v>
                </c:pt>
                <c:pt idx="1827">
                  <c:v>1434</c:v>
                </c:pt>
                <c:pt idx="1828">
                  <c:v>651</c:v>
                </c:pt>
                <c:pt idx="1829">
                  <c:v>1059</c:v>
                </c:pt>
                <c:pt idx="1830">
                  <c:v>607</c:v>
                </c:pt>
                <c:pt idx="1831">
                  <c:v>2757</c:v>
                </c:pt>
                <c:pt idx="1832">
                  <c:v>959</c:v>
                </c:pt>
                <c:pt idx="1833">
                  <c:v>597</c:v>
                </c:pt>
                <c:pt idx="1834">
                  <c:v>975</c:v>
                </c:pt>
                <c:pt idx="1835">
                  <c:v>190</c:v>
                </c:pt>
                <c:pt idx="1836">
                  <c:v>917</c:v>
                </c:pt>
                <c:pt idx="1837">
                  <c:v>174</c:v>
                </c:pt>
                <c:pt idx="1838">
                  <c:v>2959</c:v>
                </c:pt>
                <c:pt idx="1839">
                  <c:v>3182</c:v>
                </c:pt>
                <c:pt idx="1840">
                  <c:v>6540</c:v>
                </c:pt>
                <c:pt idx="1841">
                  <c:v>2027</c:v>
                </c:pt>
                <c:pt idx="1842">
                  <c:v>838</c:v>
                </c:pt>
                <c:pt idx="1843">
                  <c:v>1510</c:v>
                </c:pt>
                <c:pt idx="1844">
                  <c:v>438</c:v>
                </c:pt>
                <c:pt idx="1845">
                  <c:v>721</c:v>
                </c:pt>
                <c:pt idx="1846">
                  <c:v>1074</c:v>
                </c:pt>
                <c:pt idx="1847">
                  <c:v>706</c:v>
                </c:pt>
                <c:pt idx="1848">
                  <c:v>1058</c:v>
                </c:pt>
                <c:pt idx="1849">
                  <c:v>1031</c:v>
                </c:pt>
                <c:pt idx="1850">
                  <c:v>1507</c:v>
                </c:pt>
                <c:pt idx="1851">
                  <c:v>837</c:v>
                </c:pt>
                <c:pt idx="1852">
                  <c:v>1560</c:v>
                </c:pt>
                <c:pt idx="1853">
                  <c:v>1182</c:v>
                </c:pt>
                <c:pt idx="1854">
                  <c:v>993</c:v>
                </c:pt>
                <c:pt idx="1855">
                  <c:v>1510</c:v>
                </c:pt>
                <c:pt idx="1856">
                  <c:v>923</c:v>
                </c:pt>
                <c:pt idx="1857">
                  <c:v>786</c:v>
                </c:pt>
                <c:pt idx="1858">
                  <c:v>1562</c:v>
                </c:pt>
                <c:pt idx="1859">
                  <c:v>1038</c:v>
                </c:pt>
                <c:pt idx="1860">
                  <c:v>778</c:v>
                </c:pt>
                <c:pt idx="1861">
                  <c:v>1628</c:v>
                </c:pt>
                <c:pt idx="1862">
                  <c:v>2190</c:v>
                </c:pt>
                <c:pt idx="1863">
                  <c:v>2545</c:v>
                </c:pt>
                <c:pt idx="1864">
                  <c:v>2350</c:v>
                </c:pt>
                <c:pt idx="1865">
                  <c:v>1990</c:v>
                </c:pt>
                <c:pt idx="1866">
                  <c:v>3145</c:v>
                </c:pt>
                <c:pt idx="1867">
                  <c:v>2036</c:v>
                </c:pt>
                <c:pt idx="1868">
                  <c:v>1732</c:v>
                </c:pt>
                <c:pt idx="1869">
                  <c:v>1933</c:v>
                </c:pt>
                <c:pt idx="1870">
                  <c:v>1784</c:v>
                </c:pt>
                <c:pt idx="1871">
                  <c:v>1770</c:v>
                </c:pt>
                <c:pt idx="1872">
                  <c:v>1830</c:v>
                </c:pt>
                <c:pt idx="1873">
                  <c:v>3827</c:v>
                </c:pt>
                <c:pt idx="1874">
                  <c:v>3122</c:v>
                </c:pt>
                <c:pt idx="1875">
                  <c:v>2678</c:v>
                </c:pt>
                <c:pt idx="1876">
                  <c:v>3197</c:v>
                </c:pt>
                <c:pt idx="1877">
                  <c:v>2768</c:v>
                </c:pt>
                <c:pt idx="1878">
                  <c:v>1928</c:v>
                </c:pt>
                <c:pt idx="1879">
                  <c:v>1990</c:v>
                </c:pt>
                <c:pt idx="1880">
                  <c:v>2288</c:v>
                </c:pt>
                <c:pt idx="1881">
                  <c:v>1526</c:v>
                </c:pt>
                <c:pt idx="1882">
                  <c:v>1305</c:v>
                </c:pt>
                <c:pt idx="1883">
                  <c:v>2231</c:v>
                </c:pt>
                <c:pt idx="1884">
                  <c:v>1887</c:v>
                </c:pt>
                <c:pt idx="1885">
                  <c:v>1768</c:v>
                </c:pt>
                <c:pt idx="1886">
                  <c:v>1286</c:v>
                </c:pt>
                <c:pt idx="1887">
                  <c:v>2587</c:v>
                </c:pt>
                <c:pt idx="1888">
                  <c:v>1271</c:v>
                </c:pt>
                <c:pt idx="1889">
                  <c:v>1110</c:v>
                </c:pt>
                <c:pt idx="1890">
                  <c:v>1083</c:v>
                </c:pt>
                <c:pt idx="1891">
                  <c:v>1108</c:v>
                </c:pt>
                <c:pt idx="1892">
                  <c:v>2761</c:v>
                </c:pt>
                <c:pt idx="1893">
                  <c:v>2408</c:v>
                </c:pt>
                <c:pt idx="1894">
                  <c:v>1378</c:v>
                </c:pt>
                <c:pt idx="1895">
                  <c:v>2815</c:v>
                </c:pt>
                <c:pt idx="1896">
                  <c:v>1768</c:v>
                </c:pt>
                <c:pt idx="1897">
                  <c:v>1545</c:v>
                </c:pt>
                <c:pt idx="1898">
                  <c:v>1732</c:v>
                </c:pt>
                <c:pt idx="1899">
                  <c:v>4848</c:v>
                </c:pt>
                <c:pt idx="1900">
                  <c:v>1796</c:v>
                </c:pt>
                <c:pt idx="1901">
                  <c:v>1374</c:v>
                </c:pt>
                <c:pt idx="1902">
                  <c:v>2800</c:v>
                </c:pt>
                <c:pt idx="1903">
                  <c:v>3103</c:v>
                </c:pt>
                <c:pt idx="1904">
                  <c:v>1049</c:v>
                </c:pt>
                <c:pt idx="1905">
                  <c:v>876</c:v>
                </c:pt>
                <c:pt idx="1906">
                  <c:v>407</c:v>
                </c:pt>
                <c:pt idx="1907">
                  <c:v>2104</c:v>
                </c:pt>
                <c:pt idx="1908">
                  <c:v>3789</c:v>
                </c:pt>
                <c:pt idx="1909">
                  <c:v>2689</c:v>
                </c:pt>
                <c:pt idx="1910">
                  <c:v>2819</c:v>
                </c:pt>
                <c:pt idx="1911">
                  <c:v>2276</c:v>
                </c:pt>
                <c:pt idx="1912">
                  <c:v>1746</c:v>
                </c:pt>
                <c:pt idx="1913">
                  <c:v>2645</c:v>
                </c:pt>
                <c:pt idx="1914">
                  <c:v>1815</c:v>
                </c:pt>
                <c:pt idx="1915">
                  <c:v>3601</c:v>
                </c:pt>
                <c:pt idx="1916">
                  <c:v>1505</c:v>
                </c:pt>
                <c:pt idx="1917">
                  <c:v>1615</c:v>
                </c:pt>
                <c:pt idx="1918">
                  <c:v>1162</c:v>
                </c:pt>
                <c:pt idx="1919">
                  <c:v>773</c:v>
                </c:pt>
                <c:pt idx="1920">
                  <c:v>2027</c:v>
                </c:pt>
                <c:pt idx="1921">
                  <c:v>850</c:v>
                </c:pt>
                <c:pt idx="1922">
                  <c:v>2839</c:v>
                </c:pt>
                <c:pt idx="1923">
                  <c:v>792</c:v>
                </c:pt>
                <c:pt idx="1924">
                  <c:v>711</c:v>
                </c:pt>
                <c:pt idx="1925">
                  <c:v>977</c:v>
                </c:pt>
                <c:pt idx="1926">
                  <c:v>592</c:v>
                </c:pt>
                <c:pt idx="1927">
                  <c:v>785</c:v>
                </c:pt>
                <c:pt idx="1928">
                  <c:v>1388</c:v>
                </c:pt>
                <c:pt idx="1929">
                  <c:v>1063</c:v>
                </c:pt>
                <c:pt idx="1930">
                  <c:v>724</c:v>
                </c:pt>
                <c:pt idx="1931">
                  <c:v>584</c:v>
                </c:pt>
                <c:pt idx="1932">
                  <c:v>395</c:v>
                </c:pt>
                <c:pt idx="1933">
                  <c:v>620</c:v>
                </c:pt>
                <c:pt idx="1934">
                  <c:v>247</c:v>
                </c:pt>
                <c:pt idx="1935">
                  <c:v>542</c:v>
                </c:pt>
                <c:pt idx="1936">
                  <c:v>822</c:v>
                </c:pt>
                <c:pt idx="1937">
                  <c:v>3150</c:v>
                </c:pt>
                <c:pt idx="1938">
                  <c:v>983</c:v>
                </c:pt>
                <c:pt idx="1939">
                  <c:v>583</c:v>
                </c:pt>
                <c:pt idx="1940">
                  <c:v>299</c:v>
                </c:pt>
                <c:pt idx="1941">
                  <c:v>3150</c:v>
                </c:pt>
                <c:pt idx="1942">
                  <c:v>1533</c:v>
                </c:pt>
                <c:pt idx="1943">
                  <c:v>516</c:v>
                </c:pt>
                <c:pt idx="1944">
                  <c:v>1126</c:v>
                </c:pt>
                <c:pt idx="1945">
                  <c:v>2627</c:v>
                </c:pt>
                <c:pt idx="1946">
                  <c:v>778</c:v>
                </c:pt>
                <c:pt idx="1947">
                  <c:v>550</c:v>
                </c:pt>
                <c:pt idx="1948">
                  <c:v>529</c:v>
                </c:pt>
                <c:pt idx="1949">
                  <c:v>579</c:v>
                </c:pt>
                <c:pt idx="1950">
                  <c:v>281</c:v>
                </c:pt>
                <c:pt idx="1951">
                  <c:v>671</c:v>
                </c:pt>
                <c:pt idx="1952">
                  <c:v>1039</c:v>
                </c:pt>
                <c:pt idx="1953">
                  <c:v>434</c:v>
                </c:pt>
                <c:pt idx="1954">
                  <c:v>599</c:v>
                </c:pt>
                <c:pt idx="1955">
                  <c:v>2009</c:v>
                </c:pt>
                <c:pt idx="1956">
                  <c:v>996</c:v>
                </c:pt>
                <c:pt idx="1957">
                  <c:v>678</c:v>
                </c:pt>
                <c:pt idx="1958">
                  <c:v>2207</c:v>
                </c:pt>
                <c:pt idx="1959">
                  <c:v>387</c:v>
                </c:pt>
                <c:pt idx="1960">
                  <c:v>181</c:v>
                </c:pt>
                <c:pt idx="1961">
                  <c:v>153</c:v>
                </c:pt>
                <c:pt idx="1962">
                  <c:v>79</c:v>
                </c:pt>
                <c:pt idx="1963">
                  <c:v>56</c:v>
                </c:pt>
                <c:pt idx="1964">
                  <c:v>30</c:v>
                </c:pt>
                <c:pt idx="1965">
                  <c:v>361</c:v>
                </c:pt>
                <c:pt idx="1966">
                  <c:v>167</c:v>
                </c:pt>
                <c:pt idx="1967">
                  <c:v>811</c:v>
                </c:pt>
                <c:pt idx="1968">
                  <c:v>300</c:v>
                </c:pt>
                <c:pt idx="1969">
                  <c:v>469</c:v>
                </c:pt>
                <c:pt idx="1970">
                  <c:v>731</c:v>
                </c:pt>
                <c:pt idx="1971">
                  <c:v>1049</c:v>
                </c:pt>
                <c:pt idx="1972">
                  <c:v>2734</c:v>
                </c:pt>
                <c:pt idx="1973">
                  <c:v>2796</c:v>
                </c:pt>
                <c:pt idx="1974">
                  <c:v>3036</c:v>
                </c:pt>
                <c:pt idx="1975">
                  <c:v>3192</c:v>
                </c:pt>
                <c:pt idx="1976">
                  <c:v>4243</c:v>
                </c:pt>
                <c:pt idx="1977">
                  <c:v>2963</c:v>
                </c:pt>
                <c:pt idx="1978">
                  <c:v>3714</c:v>
                </c:pt>
                <c:pt idx="1979">
                  <c:v>3187</c:v>
                </c:pt>
                <c:pt idx="1980">
                  <c:v>2511</c:v>
                </c:pt>
                <c:pt idx="1981">
                  <c:v>2984</c:v>
                </c:pt>
                <c:pt idx="1982">
                  <c:v>3532</c:v>
                </c:pt>
                <c:pt idx="1983">
                  <c:v>3961</c:v>
                </c:pt>
                <c:pt idx="1984">
                  <c:v>3678</c:v>
                </c:pt>
                <c:pt idx="1985">
                  <c:v>3684</c:v>
                </c:pt>
                <c:pt idx="1986">
                  <c:v>3860</c:v>
                </c:pt>
                <c:pt idx="1987">
                  <c:v>3444</c:v>
                </c:pt>
                <c:pt idx="1988">
                  <c:v>2648</c:v>
                </c:pt>
                <c:pt idx="1989">
                  <c:v>334</c:v>
                </c:pt>
                <c:pt idx="1990">
                  <c:v>128</c:v>
                </c:pt>
                <c:pt idx="1991">
                  <c:v>70</c:v>
                </c:pt>
                <c:pt idx="1992">
                  <c:v>47</c:v>
                </c:pt>
                <c:pt idx="1993">
                  <c:v>18</c:v>
                </c:pt>
                <c:pt idx="1994">
                  <c:v>703</c:v>
                </c:pt>
                <c:pt idx="1995">
                  <c:v>213</c:v>
                </c:pt>
                <c:pt idx="1996">
                  <c:v>711</c:v>
                </c:pt>
                <c:pt idx="1997">
                  <c:v>330</c:v>
                </c:pt>
                <c:pt idx="1998">
                  <c:v>7283</c:v>
                </c:pt>
                <c:pt idx="1999">
                  <c:v>2038</c:v>
                </c:pt>
                <c:pt idx="2000">
                  <c:v>734</c:v>
                </c:pt>
                <c:pt idx="2001">
                  <c:v>1787</c:v>
                </c:pt>
                <c:pt idx="2002">
                  <c:v>5556</c:v>
                </c:pt>
                <c:pt idx="2003">
                  <c:v>4880</c:v>
                </c:pt>
                <c:pt idx="2004">
                  <c:v>4315</c:v>
                </c:pt>
                <c:pt idx="2005">
                  <c:v>3996</c:v>
                </c:pt>
                <c:pt idx="2006">
                  <c:v>3521</c:v>
                </c:pt>
                <c:pt idx="2007">
                  <c:v>4157</c:v>
                </c:pt>
                <c:pt idx="2008">
                  <c:v>4655</c:v>
                </c:pt>
                <c:pt idx="2009">
                  <c:v>3428</c:v>
                </c:pt>
                <c:pt idx="2010">
                  <c:v>3572</c:v>
                </c:pt>
                <c:pt idx="2011">
                  <c:v>3090</c:v>
                </c:pt>
                <c:pt idx="2012">
                  <c:v>2738</c:v>
                </c:pt>
                <c:pt idx="2013">
                  <c:v>3560</c:v>
                </c:pt>
                <c:pt idx="2014">
                  <c:v>4039</c:v>
                </c:pt>
                <c:pt idx="2015">
                  <c:v>4025</c:v>
                </c:pt>
                <c:pt idx="2016">
                  <c:v>4365</c:v>
                </c:pt>
                <c:pt idx="2017">
                  <c:v>4157</c:v>
                </c:pt>
                <c:pt idx="2018">
                  <c:v>3412</c:v>
                </c:pt>
                <c:pt idx="2019">
                  <c:v>8730</c:v>
                </c:pt>
                <c:pt idx="2020">
                  <c:v>5179</c:v>
                </c:pt>
                <c:pt idx="2021">
                  <c:v>6367</c:v>
                </c:pt>
                <c:pt idx="2022">
                  <c:v>4275</c:v>
                </c:pt>
                <c:pt idx="2023">
                  <c:v>3873</c:v>
                </c:pt>
                <c:pt idx="2024">
                  <c:v>3583</c:v>
                </c:pt>
                <c:pt idx="2025">
                  <c:v>7454</c:v>
                </c:pt>
                <c:pt idx="2026">
                  <c:v>5253</c:v>
                </c:pt>
                <c:pt idx="2027">
                  <c:v>4578</c:v>
                </c:pt>
                <c:pt idx="2028">
                  <c:v>3690</c:v>
                </c:pt>
                <c:pt idx="2029">
                  <c:v>5477</c:v>
                </c:pt>
                <c:pt idx="2030">
                  <c:v>3666</c:v>
                </c:pt>
                <c:pt idx="2031">
                  <c:v>1760</c:v>
                </c:pt>
                <c:pt idx="2032">
                  <c:v>166</c:v>
                </c:pt>
                <c:pt idx="2033">
                  <c:v>690</c:v>
                </c:pt>
                <c:pt idx="2034">
                  <c:v>363</c:v>
                </c:pt>
                <c:pt idx="2035">
                  <c:v>1668</c:v>
                </c:pt>
                <c:pt idx="2036">
                  <c:v>1468</c:v>
                </c:pt>
                <c:pt idx="2037">
                  <c:v>1887</c:v>
                </c:pt>
                <c:pt idx="2038">
                  <c:v>1835</c:v>
                </c:pt>
                <c:pt idx="2039">
                  <c:v>5636</c:v>
                </c:pt>
                <c:pt idx="2040">
                  <c:v>3178</c:v>
                </c:pt>
                <c:pt idx="2041">
                  <c:v>2363</c:v>
                </c:pt>
                <c:pt idx="2042">
                  <c:v>2178</c:v>
                </c:pt>
                <c:pt idx="2043">
                  <c:v>1735</c:v>
                </c:pt>
                <c:pt idx="2044">
                  <c:v>2204</c:v>
                </c:pt>
                <c:pt idx="2045">
                  <c:v>1840</c:v>
                </c:pt>
                <c:pt idx="2046">
                  <c:v>2605</c:v>
                </c:pt>
                <c:pt idx="2047">
                  <c:v>2788</c:v>
                </c:pt>
                <c:pt idx="2048">
                  <c:v>2074</c:v>
                </c:pt>
                <c:pt idx="2049">
                  <c:v>2772</c:v>
                </c:pt>
                <c:pt idx="2050">
                  <c:v>3666</c:v>
                </c:pt>
                <c:pt idx="2051">
                  <c:v>2167</c:v>
                </c:pt>
                <c:pt idx="2052">
                  <c:v>2332</c:v>
                </c:pt>
                <c:pt idx="2053">
                  <c:v>5346</c:v>
                </c:pt>
                <c:pt idx="2054">
                  <c:v>5333</c:v>
                </c:pt>
                <c:pt idx="2055">
                  <c:v>4127</c:v>
                </c:pt>
                <c:pt idx="2056">
                  <c:v>2823</c:v>
                </c:pt>
                <c:pt idx="2057">
                  <c:v>4434</c:v>
                </c:pt>
                <c:pt idx="2058">
                  <c:v>3418</c:v>
                </c:pt>
                <c:pt idx="2059">
                  <c:v>3572</c:v>
                </c:pt>
                <c:pt idx="2060">
                  <c:v>2803</c:v>
                </c:pt>
                <c:pt idx="2061">
                  <c:v>3423</c:v>
                </c:pt>
                <c:pt idx="2062">
                  <c:v>2967</c:v>
                </c:pt>
                <c:pt idx="2063">
                  <c:v>2431</c:v>
                </c:pt>
                <c:pt idx="2064">
                  <c:v>2273</c:v>
                </c:pt>
                <c:pt idx="2065">
                  <c:v>792</c:v>
                </c:pt>
                <c:pt idx="2066">
                  <c:v>1112</c:v>
                </c:pt>
                <c:pt idx="2067">
                  <c:v>623</c:v>
                </c:pt>
                <c:pt idx="2068">
                  <c:v>3776</c:v>
                </c:pt>
                <c:pt idx="2069">
                  <c:v>8742</c:v>
                </c:pt>
                <c:pt idx="2070">
                  <c:v>11799</c:v>
                </c:pt>
                <c:pt idx="2071">
                  <c:v>9121</c:v>
                </c:pt>
                <c:pt idx="2072">
                  <c:v>11629</c:v>
                </c:pt>
                <c:pt idx="2073">
                  <c:v>11314</c:v>
                </c:pt>
                <c:pt idx="2074">
                  <c:v>12197</c:v>
                </c:pt>
                <c:pt idx="2075">
                  <c:v>9324</c:v>
                </c:pt>
                <c:pt idx="2076">
                  <c:v>8544</c:v>
                </c:pt>
                <c:pt idx="2077">
                  <c:v>6852</c:v>
                </c:pt>
                <c:pt idx="2078">
                  <c:v>6780</c:v>
                </c:pt>
                <c:pt idx="2079">
                  <c:v>4734</c:v>
                </c:pt>
                <c:pt idx="2080">
                  <c:v>5957</c:v>
                </c:pt>
                <c:pt idx="2081">
                  <c:v>9274</c:v>
                </c:pt>
                <c:pt idx="2082">
                  <c:v>8452</c:v>
                </c:pt>
                <c:pt idx="2083">
                  <c:v>8967</c:v>
                </c:pt>
                <c:pt idx="2084">
                  <c:v>13153</c:v>
                </c:pt>
                <c:pt idx="2085">
                  <c:v>27480</c:v>
                </c:pt>
                <c:pt idx="2086">
                  <c:v>18503</c:v>
                </c:pt>
                <c:pt idx="2087">
                  <c:v>15976</c:v>
                </c:pt>
                <c:pt idx="2088">
                  <c:v>12750</c:v>
                </c:pt>
                <c:pt idx="2089">
                  <c:v>6794</c:v>
                </c:pt>
                <c:pt idx="2090">
                  <c:v>4924</c:v>
                </c:pt>
                <c:pt idx="2091">
                  <c:v>13119</c:v>
                </c:pt>
                <c:pt idx="2092">
                  <c:v>12251</c:v>
                </c:pt>
                <c:pt idx="2093">
                  <c:v>10015</c:v>
                </c:pt>
                <c:pt idx="2094">
                  <c:v>8562</c:v>
                </c:pt>
                <c:pt idx="2095">
                  <c:v>9672</c:v>
                </c:pt>
                <c:pt idx="2096">
                  <c:v>13368</c:v>
                </c:pt>
                <c:pt idx="2097">
                  <c:v>11433</c:v>
                </c:pt>
                <c:pt idx="2098">
                  <c:v>4451</c:v>
                </c:pt>
                <c:pt idx="2099">
                  <c:v>1238</c:v>
                </c:pt>
                <c:pt idx="2100">
                  <c:v>1330</c:v>
                </c:pt>
                <c:pt idx="2101">
                  <c:v>1520</c:v>
                </c:pt>
                <c:pt idx="2102">
                  <c:v>552</c:v>
                </c:pt>
                <c:pt idx="2103">
                  <c:v>1977</c:v>
                </c:pt>
                <c:pt idx="2104">
                  <c:v>1510</c:v>
                </c:pt>
                <c:pt idx="2105">
                  <c:v>6051</c:v>
                </c:pt>
                <c:pt idx="2106">
                  <c:v>2521</c:v>
                </c:pt>
                <c:pt idx="2107">
                  <c:v>3274</c:v>
                </c:pt>
                <c:pt idx="2108">
                  <c:v>3789</c:v>
                </c:pt>
                <c:pt idx="2109">
                  <c:v>3618</c:v>
                </c:pt>
                <c:pt idx="2110">
                  <c:v>6765</c:v>
                </c:pt>
                <c:pt idx="2111">
                  <c:v>5717</c:v>
                </c:pt>
                <c:pt idx="2112">
                  <c:v>6783</c:v>
                </c:pt>
                <c:pt idx="2113">
                  <c:v>9378</c:v>
                </c:pt>
                <c:pt idx="2114">
                  <c:v>9232</c:v>
                </c:pt>
                <c:pt idx="2115">
                  <c:v>10520</c:v>
                </c:pt>
                <c:pt idx="2116">
                  <c:v>12158</c:v>
                </c:pt>
                <c:pt idx="2117">
                  <c:v>10631</c:v>
                </c:pt>
                <c:pt idx="2118">
                  <c:v>10879</c:v>
                </c:pt>
                <c:pt idx="2119">
                  <c:v>10111</c:v>
                </c:pt>
                <c:pt idx="2120">
                  <c:v>9930</c:v>
                </c:pt>
                <c:pt idx="2121">
                  <c:v>7384</c:v>
                </c:pt>
                <c:pt idx="2122">
                  <c:v>9218</c:v>
                </c:pt>
                <c:pt idx="2123">
                  <c:v>10490</c:v>
                </c:pt>
                <c:pt idx="2124">
                  <c:v>7845</c:v>
                </c:pt>
                <c:pt idx="2125">
                  <c:v>9360</c:v>
                </c:pt>
                <c:pt idx="2126">
                  <c:v>7663</c:v>
                </c:pt>
                <c:pt idx="2127">
                  <c:v>8498</c:v>
                </c:pt>
                <c:pt idx="2128">
                  <c:v>7735</c:v>
                </c:pt>
                <c:pt idx="2129">
                  <c:v>8363</c:v>
                </c:pt>
                <c:pt idx="2130">
                  <c:v>9483</c:v>
                </c:pt>
                <c:pt idx="2131">
                  <c:v>8617</c:v>
                </c:pt>
                <c:pt idx="2132">
                  <c:v>4090</c:v>
                </c:pt>
                <c:pt idx="2133">
                  <c:v>595</c:v>
                </c:pt>
                <c:pt idx="2134">
                  <c:v>567</c:v>
                </c:pt>
                <c:pt idx="2135">
                  <c:v>546</c:v>
                </c:pt>
                <c:pt idx="2136">
                  <c:v>466</c:v>
                </c:pt>
                <c:pt idx="2137">
                  <c:v>4196</c:v>
                </c:pt>
                <c:pt idx="2138">
                  <c:v>2178</c:v>
                </c:pt>
              </c:numCache>
            </c:numRef>
          </c:val>
          <c:smooth val="0"/>
          <c:extLst>
            <c:ext xmlns:c16="http://schemas.microsoft.com/office/drawing/2014/chart" uri="{C3380CC4-5D6E-409C-BE32-E72D297353CC}">
              <c16:uniqueId val="{00000000-BEE0-49D4-A1EE-D2D7D4155616}"/>
            </c:ext>
          </c:extLst>
        </c:ser>
        <c:dLbls>
          <c:showLegendKey val="0"/>
          <c:showVal val="0"/>
          <c:showCatName val="0"/>
          <c:showSerName val="0"/>
          <c:showPercent val="0"/>
          <c:showBubbleSize val="0"/>
        </c:dLbls>
        <c:smooth val="0"/>
        <c:axId val="464843112"/>
        <c:axId val="464805064"/>
      </c:lineChart>
      <c:dateAx>
        <c:axId val="464843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805064"/>
        <c:crosses val="autoZero"/>
        <c:auto val="1"/>
        <c:lblOffset val="100"/>
        <c:baseTimeUnit val="days"/>
      </c:dateAx>
      <c:valAx>
        <c:axId val="46480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84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68461</c:v>
                </c:pt>
              </c:numCache>
            </c:numRef>
          </c:val>
          <c:extLst>
            <c:ext xmlns:c16="http://schemas.microsoft.com/office/drawing/2014/chart" uri="{C3380CC4-5D6E-409C-BE32-E72D297353CC}">
              <c16:uniqueId val="{00000000-E6C1-43D8-8F10-B587B995583F}"/>
            </c:ext>
          </c:extLst>
        </c:ser>
        <c:dLbls>
          <c:showLegendKey val="0"/>
          <c:showVal val="0"/>
          <c:showCatName val="0"/>
          <c:showSerName val="0"/>
          <c:showPercent val="0"/>
          <c:showBubbleSize val="0"/>
        </c:dLbls>
        <c:gapWidth val="219"/>
        <c:overlap val="-27"/>
        <c:axId val="454848928"/>
        <c:axId val="70956584"/>
      </c:barChart>
      <c:catAx>
        <c:axId val="45484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956584"/>
        <c:crosses val="autoZero"/>
        <c:auto val="1"/>
        <c:lblAlgn val="ctr"/>
        <c:lblOffset val="100"/>
        <c:noMultiLvlLbl val="0"/>
      </c:catAx>
      <c:valAx>
        <c:axId val="70956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84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Shape 50"/>
          <p:cNvSpPr>
            <a:spLocks noGrp="1" noRot="1" noChangeAspect="1"/>
          </p:cNvSpPr>
          <p:nvPr>
            <p:ph type="sldImg"/>
          </p:nvPr>
        </p:nvSpPr>
        <p:spPr>
          <a:xfrm>
            <a:off x="342900" y="696913"/>
            <a:ext cx="6196013" cy="3486150"/>
          </a:xfrm>
          <a:prstGeom prst="rect">
            <a:avLst/>
          </a:prstGeom>
        </p:spPr>
        <p:txBody>
          <a:bodyPr lIns="92492" tIns="46246" rIns="92492" bIns="46246"/>
          <a:lstStyle/>
          <a:p>
            <a:pPr lvl="0"/>
            <a:endParaRPr/>
          </a:p>
        </p:txBody>
      </p:sp>
      <p:sp>
        <p:nvSpPr>
          <p:cNvPr id="51" name="Shape 51"/>
          <p:cNvSpPr>
            <a:spLocks noGrp="1"/>
          </p:cNvSpPr>
          <p:nvPr>
            <p:ph type="body" sz="quarter" idx="1"/>
          </p:nvPr>
        </p:nvSpPr>
        <p:spPr>
          <a:xfrm>
            <a:off x="917575" y="4415791"/>
            <a:ext cx="5046663" cy="4183380"/>
          </a:xfrm>
          <a:prstGeom prst="rect">
            <a:avLst/>
          </a:prstGeom>
        </p:spPr>
        <p:txBody>
          <a:bodyPr lIns="92492" tIns="46246" rIns="92492" bIns="46246"/>
          <a:lstStyle/>
          <a:p>
            <a:pPr lvl="0"/>
            <a:endParaRPr/>
          </a:p>
        </p:txBody>
      </p:sp>
    </p:spTree>
    <p:extLst>
      <p:ext uri="{BB962C8B-B14F-4D97-AF65-F5344CB8AC3E}">
        <p14:creationId xmlns:p14="http://schemas.microsoft.com/office/powerpoint/2010/main" val="3327137863"/>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quintlyDeck">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9686"/>
            <a:ext cx="12192000" cy="2057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Image result for yesway logo"/>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62400" y="533400"/>
            <a:ext cx="4048125" cy="4048125"/>
          </a:xfrm>
          <a:prstGeom prst="rect">
            <a:avLst/>
          </a:prstGeom>
          <a:noFill/>
        </p:spPr>
      </p:pic>
      <p:pic>
        <p:nvPicPr>
          <p:cNvPr id="12" name="Picture 13" descr="Warner 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45023" y="5181600"/>
            <a:ext cx="1692977" cy="1313572"/>
          </a:xfrm>
          <a:prstGeom prst="rect">
            <a:avLst/>
          </a:prstGeom>
        </p:spPr>
      </p:pic>
      <p:sp>
        <p:nvSpPr>
          <p:cNvPr id="6" name="Prepared By Warner Communications"/>
          <p:cNvSpPr txBox="1">
            <a:spLocks/>
          </p:cNvSpPr>
          <p:nvPr userDrawn="1"/>
        </p:nvSpPr>
        <p:spPr>
          <a:xfrm>
            <a:off x="338558" y="5893710"/>
            <a:ext cx="11514884" cy="40187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fontScale="82500" lnSpcReduction="20000"/>
          </a:bodyPr>
          <a:lstStyle>
            <a:lvl1pPr eaLnBrk="1" hangingPunct="1">
              <a:lnSpc>
                <a:spcPct val="90000"/>
              </a:lnSpc>
              <a:defRPr sz="3600" b="0" cap="all">
                <a:solidFill>
                  <a:schemeClr val="bg1"/>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a:lstStyle>
          <a:p>
            <a:pPr algn="ctr"/>
            <a:r>
              <a:rPr lang="en-US" sz="3100" cap="none" dirty="0">
                <a:latin typeface="Arial" pitchFamily="34" charset="0"/>
                <a:cs typeface="Arial" pitchFamily="34" charset="0"/>
              </a:rPr>
              <a:t>Prepared By Warner Communications</a:t>
            </a:r>
          </a:p>
        </p:txBody>
      </p:sp>
      <p:sp>
        <p:nvSpPr>
          <p:cNvPr id="7" name="dashboardName"/>
          <p:cNvSpPr>
            <a:spLocks noGrp="1"/>
          </p:cNvSpPr>
          <p:nvPr>
            <p:ph type="ctrTitle" hasCustomPrompt="1"/>
          </p:nvPr>
        </p:nvSpPr>
        <p:spPr>
          <a:xfrm>
            <a:off x="338558" y="5322210"/>
            <a:ext cx="11514884" cy="552327"/>
          </a:xfrm>
        </p:spPr>
        <p:txBody>
          <a:bodyPr>
            <a:normAutofit/>
          </a:bodyPr>
          <a:lstStyle>
            <a:lvl1pPr algn="ctr">
              <a:defRPr sz="3200" b="1" cap="none">
                <a:solidFill>
                  <a:schemeClr val="bg1"/>
                </a:solidFill>
                <a:latin typeface="Arial" charset="0"/>
                <a:ea typeface="Arial" charset="0"/>
                <a:cs typeface="Arial" charset="0"/>
              </a:defRPr>
            </a:lvl1pPr>
          </a:lstStyle>
          <a:p>
            <a:r>
              <a:rPr lang="de-DE" dirty="0" err="1"/>
              <a:t>dashboardName</a:t>
            </a:r>
            <a:endParaRPr lang="de-DE" dirty="0"/>
          </a:p>
        </p:txBody>
      </p:sp>
    </p:spTree>
    <p:extLst>
      <p:ext uri="{BB962C8B-B14F-4D97-AF65-F5344CB8AC3E}">
        <p14:creationId xmlns:p14="http://schemas.microsoft.com/office/powerpoint/2010/main" val="38126977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6" name="Click icon to add chart"/>
          <p:cNvSpPr>
            <a:spLocks noGrp="1"/>
          </p:cNvSpPr>
          <p:nvPr>
            <p:ph type="chart" sz="quarter" idx="13"/>
          </p:nvPr>
        </p:nvSpPr>
        <p:spPr>
          <a:xfrm>
            <a:off x="1524000" y="2198688"/>
            <a:ext cx="9144000" cy="3950746"/>
          </a:xfrm>
        </p:spPr>
        <p:txBody>
          <a:bodyPr/>
          <a:lstStyle/>
          <a:p>
            <a:r>
              <a:rPr lang="en-US"/>
              <a:t>Click icon to add chart</a:t>
            </a:r>
            <a:endParaRPr lang="de-DE" dirty="0"/>
          </a:p>
        </p:txBody>
      </p:sp>
      <p:sp>
        <p:nvSpPr>
          <p:cNvPr id="9"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dirty="0">
                <a:solidFill>
                  <a:srgbClr val="595959"/>
                </a:solidFill>
              </a:rPr>
              <a:t>Source: </a:t>
            </a:r>
            <a:r>
              <a:rPr lang="de-DE" sz="1100" dirty="0" err="1">
                <a:solidFill>
                  <a:srgbClr val="595959"/>
                </a:solidFill>
              </a:rPr>
              <a:t>quintly</a:t>
            </a:r>
            <a:endParaRPr lang="en-US" sz="1100"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7"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a:solidFill>
                  <a:srgbClr val="595959"/>
                </a:solidFill>
              </a:rPr>
              <a:t>Source: </a:t>
            </a:r>
            <a:r>
              <a:rPr lang="de-DE" sz="1100" err="1">
                <a:solidFill>
                  <a:srgbClr val="595959"/>
                </a:solidFill>
              </a:rPr>
              <a:t>quintly</a:t>
            </a:r>
            <a:endParaRPr lang="en-US" sz="1100"/>
          </a:p>
        </p:txBody>
      </p:sp>
      <p:sp>
        <p:nvSpPr>
          <p:cNvPr id="8" name="tablePlaceholder"/>
          <p:cNvSpPr>
            <a:spLocks noGrp="1"/>
          </p:cNvSpPr>
          <p:nvPr>
            <p:ph type="tbl" sz="quarter" idx="15" hasCustomPrompt="1"/>
          </p:nvPr>
        </p:nvSpPr>
        <p:spPr>
          <a:xfrm>
            <a:off x="1524000" y="2185550"/>
            <a:ext cx="9144000" cy="3963884"/>
          </a:xfrm>
        </p:spPr>
        <p:txBody>
          <a:bodyPr/>
          <a:lstStyle>
            <a:lvl1pPr>
              <a:defRPr sz="1000"/>
            </a:lvl1pPr>
          </a:lstStyle>
          <a:p>
            <a:r>
              <a:rPr lang="de-DE" sz="2000" err="1">
                <a:solidFill>
                  <a:srgbClr val="595959"/>
                </a:solidFill>
              </a:rPr>
              <a:t>tablePlaceholder</a:t>
            </a:r>
            <a:endParaRPr lang="de-DE"/>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6583680"/>
            <a:ext cx="12192000" cy="274322"/>
          </a:xfrm>
          <a:prstGeom prst="rect">
            <a:avLst/>
          </a:prstGeom>
          <a:solidFill>
            <a:srgbClr val="87A91B"/>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sp>
        <p:nvSpPr>
          <p:cNvPr id="3" name="Shape 3"/>
          <p:cNvSpPr>
            <a:spLocks noGrp="1"/>
          </p:cNvSpPr>
          <p:nvPr>
            <p:ph type="title"/>
          </p:nvPr>
        </p:nvSpPr>
        <p:spPr>
          <a:xfrm>
            <a:off x="1524000" y="0"/>
            <a:ext cx="9144000" cy="16002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 name="Shape 4"/>
          <p:cNvSpPr>
            <a:spLocks noGrp="1"/>
          </p:cNvSpPr>
          <p:nvPr>
            <p:ph type="body" idx="1"/>
          </p:nvPr>
        </p:nvSpPr>
        <p:spPr>
          <a:xfrm>
            <a:off x="1524000" y="1714500"/>
            <a:ext cx="9144000" cy="51435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lvl="0">
              <a:defRPr sz="1800">
                <a:solidFill>
                  <a:srgbClr val="000000"/>
                </a:solidFill>
              </a:defRPr>
            </a:pPr>
            <a:r>
              <a:rPr sz="2000" dirty="0">
                <a:solidFill>
                  <a:srgbClr val="595959"/>
                </a:solidFill>
              </a:rPr>
              <a:t>Body Level One</a:t>
            </a:r>
          </a:p>
          <a:p>
            <a:pPr lvl="1">
              <a:defRPr sz="1800">
                <a:solidFill>
                  <a:srgbClr val="000000"/>
                </a:solidFill>
              </a:defRPr>
            </a:pPr>
            <a:r>
              <a:rPr sz="2000" dirty="0">
                <a:solidFill>
                  <a:srgbClr val="595959"/>
                </a:solidFill>
              </a:rPr>
              <a:t>Body Level Two</a:t>
            </a:r>
          </a:p>
          <a:p>
            <a:pPr lvl="2">
              <a:defRPr sz="1800">
                <a:solidFill>
                  <a:srgbClr val="000000"/>
                </a:solidFill>
              </a:defRPr>
            </a:pPr>
            <a:r>
              <a:rPr sz="2000" dirty="0">
                <a:solidFill>
                  <a:srgbClr val="595959"/>
                </a:solidFill>
              </a:rPr>
              <a:t>Body Level Three</a:t>
            </a:r>
          </a:p>
          <a:p>
            <a:pPr lvl="3">
              <a:defRPr sz="1800">
                <a:solidFill>
                  <a:srgbClr val="000000"/>
                </a:solidFill>
              </a:defRPr>
            </a:pPr>
            <a:r>
              <a:rPr sz="2000" dirty="0">
                <a:solidFill>
                  <a:srgbClr val="595959"/>
                </a:solidFill>
              </a:rPr>
              <a:t>Body Level Four</a:t>
            </a:r>
          </a:p>
          <a:p>
            <a:pPr lvl="4">
              <a:defRPr sz="1800">
                <a:solidFill>
                  <a:srgbClr val="000000"/>
                </a:solidFill>
              </a:defRPr>
            </a:pPr>
            <a:r>
              <a:rPr sz="2000" dirty="0">
                <a:solidFill>
                  <a:srgbClr val="595959"/>
                </a:solidFill>
              </a:rPr>
              <a:t>Body Level Five</a:t>
            </a:r>
          </a:p>
        </p:txBody>
      </p:sp>
      <p:sp>
        <p:nvSpPr>
          <p:cNvPr id="5" name="Shape 5"/>
          <p:cNvSpPr>
            <a:spLocks noGrp="1"/>
          </p:cNvSpPr>
          <p:nvPr>
            <p:ph type="sldNum" sz="quarter" idx="2"/>
          </p:nvPr>
        </p:nvSpPr>
        <p:spPr>
          <a:xfrm>
            <a:off x="9894499" y="6606634"/>
            <a:ext cx="773504" cy="218439"/>
          </a:xfrm>
          <a:prstGeom prst="rect">
            <a:avLst/>
          </a:prstGeom>
          <a:ln w="12700">
            <a:miter lim="400000"/>
          </a:ln>
        </p:spPr>
        <p:txBody>
          <a:bodyPr lIns="45718" tIns="45718" rIns="45718" bIns="45718" anchor="ctr">
            <a:spAutoFit/>
          </a:bodyPr>
          <a:lstStyle>
            <a:lvl1pPr algn="r">
              <a:defRPr sz="800">
                <a:solidFill>
                  <a:srgbClr val="FFFFFF"/>
                </a:solidFill>
                <a:latin typeface="Calibri"/>
                <a:ea typeface="Calibri"/>
                <a:cs typeface="Calibri"/>
                <a:sym typeface="Calibri"/>
              </a:defRPr>
            </a:lvl1pPr>
          </a:lstStyle>
          <a:p>
            <a:pPr lvl="0"/>
            <a:fld id="{86CB4B4D-7CA3-9044-876B-883B54F8677D}" type="slidenum">
              <a:rPr/>
              <a:pPr lvl="0"/>
              <a:t>‹#›</a:t>
            </a:fld>
            <a:endParaRPr/>
          </a:p>
        </p:txBody>
      </p:sp>
    </p:spTree>
  </p:cSld>
  <p:clrMap bg1="lt1" tx1="dk1" bg2="lt2" tx2="dk2" accent1="accent1" accent2="accent2" accent3="accent3" accent4="accent4" accent5="accent5" accent6="accent6" hlink="hlink" folHlink="folHlink"/>
  <p:sldLayoutIdLst>
    <p:sldLayoutId id="2147483663" r:id="rId1"/>
    <p:sldLayoutId id="2147483661" r:id="rId2"/>
    <p:sldLayoutId id="2147483662" r:id="rId3"/>
  </p:sldLayoutIdLst>
  <p:transition spd="med"/>
  <p:hf hdr="0" ftr="0" dt="0"/>
  <p:txStyles>
    <p:titleStyle>
      <a:lvl1pPr eaLnBrk="1" hangingPunct="1">
        <a:lnSpc>
          <a:spcPct val="90000"/>
        </a:lnSpc>
        <a:defRPr sz="3400" b="0" cap="all">
          <a:solidFill>
            <a:srgbClr val="87A91B"/>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p:titleStyle>
    <p:bodyStyle>
      <a:lvl1pPr marL="274320" indent="-2286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1pPr>
      <a:lvl2pPr marL="619759" indent="-2540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2pPr>
      <a:lvl3pPr marL="971550" indent="-28575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3pPr>
      <a:lvl4pPr marL="126709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4pPr>
      <a:lvl5pPr marL="15414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5pPr>
      <a:lvl6pPr marL="17700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6pPr>
      <a:lvl7pPr marL="19986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7pPr>
      <a:lvl8pPr marL="22272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8pPr>
      <a:lvl9pPr marL="24558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9pPr>
    </p:bodyStyle>
    <p:otherStyle>
      <a:lvl1pPr algn="r" eaLnBrk="1" hangingPunct="1">
        <a:defRPr sz="800">
          <a:solidFill>
            <a:schemeClr val="tx1"/>
          </a:solidFill>
          <a:latin typeface="+mn-lt"/>
          <a:ea typeface="+mn-ea"/>
          <a:cs typeface="+mn-cs"/>
          <a:sym typeface="Calibri"/>
        </a:defRPr>
      </a:lvl1pPr>
      <a:lvl2pPr algn="r" eaLnBrk="1" hangingPunct="1">
        <a:defRPr sz="800">
          <a:solidFill>
            <a:schemeClr val="tx1"/>
          </a:solidFill>
          <a:latin typeface="+mn-lt"/>
          <a:ea typeface="+mn-ea"/>
          <a:cs typeface="+mn-cs"/>
          <a:sym typeface="Calibri"/>
        </a:defRPr>
      </a:lvl2pPr>
      <a:lvl3pPr algn="r" eaLnBrk="1" hangingPunct="1">
        <a:defRPr sz="800">
          <a:solidFill>
            <a:schemeClr val="tx1"/>
          </a:solidFill>
          <a:latin typeface="+mn-lt"/>
          <a:ea typeface="+mn-ea"/>
          <a:cs typeface="+mn-cs"/>
          <a:sym typeface="Calibri"/>
        </a:defRPr>
      </a:lvl3pPr>
      <a:lvl4pPr algn="r" eaLnBrk="1" hangingPunct="1">
        <a:defRPr sz="800">
          <a:solidFill>
            <a:schemeClr val="tx1"/>
          </a:solidFill>
          <a:latin typeface="+mn-lt"/>
          <a:ea typeface="+mn-ea"/>
          <a:cs typeface="+mn-cs"/>
          <a:sym typeface="Calibri"/>
        </a:defRPr>
      </a:lvl4pPr>
      <a:lvl5pPr algn="r" eaLnBrk="1" hangingPunct="1">
        <a:defRPr sz="800">
          <a:solidFill>
            <a:schemeClr val="tx1"/>
          </a:solidFill>
          <a:latin typeface="+mn-lt"/>
          <a:ea typeface="+mn-ea"/>
          <a:cs typeface="+mn-cs"/>
          <a:sym typeface="Calibri"/>
        </a:defRPr>
      </a:lvl5pPr>
      <a:lvl6pPr algn="r" eaLnBrk="1" hangingPunct="1">
        <a:defRPr sz="800">
          <a:solidFill>
            <a:schemeClr val="tx1"/>
          </a:solidFill>
          <a:latin typeface="+mn-lt"/>
          <a:ea typeface="+mn-ea"/>
          <a:cs typeface="+mn-cs"/>
          <a:sym typeface="Calibri"/>
        </a:defRPr>
      </a:lvl6pPr>
      <a:lvl7pPr algn="r" eaLnBrk="1" hangingPunct="1">
        <a:defRPr sz="800">
          <a:solidFill>
            <a:schemeClr val="tx1"/>
          </a:solidFill>
          <a:latin typeface="+mn-lt"/>
          <a:ea typeface="+mn-ea"/>
          <a:cs typeface="+mn-cs"/>
          <a:sym typeface="Calibri"/>
        </a:defRPr>
      </a:lvl7pPr>
      <a:lvl8pPr algn="r" eaLnBrk="1" hangingPunct="1">
        <a:defRPr sz="800">
          <a:solidFill>
            <a:schemeClr val="tx1"/>
          </a:solidFill>
          <a:latin typeface="+mn-lt"/>
          <a:ea typeface="+mn-ea"/>
          <a:cs typeface="+mn-cs"/>
          <a:sym typeface="Calibri"/>
        </a:defRPr>
      </a:lvl8pPr>
      <a:lvl9pPr algn="r" eaLnBrk="1" hangingPunct="1">
        <a:defRPr sz="8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6B44B-F268-4EC7-A26C-E2F8D5D2B9D4}"/>
              </a:ext>
            </a:extLst>
          </p:cNvPr>
          <p:cNvSpPr>
            <a:spLocks noGrp="1"/>
          </p:cNvSpPr>
          <p:nvPr>
            <p:ph type="ctrTitle"/>
          </p:nvPr>
        </p:nvSpPr>
        <p:spPr/>
        <p:txBody>
          <a:bodyPr/>
          <a:lstStyle/>
          <a:p>
            <a:r>
              <a:rPr lang="en-US"/>
              <a:t>Facebook - Yesway Only</a:t>
            </a:r>
          </a:p>
        </p:txBody>
      </p:sp>
    </p:spTree>
    <p:extLst>
      <p:ext uri="{BB962C8B-B14F-4D97-AF65-F5344CB8AC3E}">
        <p14:creationId xmlns:p14="http://schemas.microsoft.com/office/powerpoint/2010/main" val="1623225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3B512-3370-4DD9-9086-3B106E6A51CE}"/>
              </a:ext>
            </a:extLst>
          </p:cNvPr>
          <p:cNvSpPr>
            <a:spLocks noGrp="1"/>
          </p:cNvSpPr>
          <p:nvPr>
            <p:ph type="title"/>
          </p:nvPr>
        </p:nvSpPr>
        <p:spPr/>
        <p:txBody>
          <a:bodyPr/>
          <a:lstStyle/>
          <a:p>
            <a:r>
              <a:rPr lang="en-US"/>
              <a:t>Facebook Key Metrics Table | Yesway</a:t>
            </a:r>
          </a:p>
        </p:txBody>
      </p:sp>
      <p:sp>
        <p:nvSpPr>
          <p:cNvPr id="3" name="Slide Number Placeholder 2">
            <a:extLst>
              <a:ext uri="{FF2B5EF4-FFF2-40B4-BE49-F238E27FC236}">
                <a16:creationId xmlns:a16="http://schemas.microsoft.com/office/drawing/2014/main" id="{180F6461-6BBA-44EC-8721-C9F329CEC972}"/>
              </a:ext>
            </a:extLst>
          </p:cNvPr>
          <p:cNvSpPr>
            <a:spLocks noGrp="1"/>
          </p:cNvSpPr>
          <p:nvPr>
            <p:ph type="sldNum" sz="quarter" idx="2"/>
          </p:nvPr>
        </p:nvSpPr>
        <p:spPr/>
        <p:txBody>
          <a:bodyPr/>
          <a:lstStyle/>
          <a:p>
            <a:pPr lvl="0"/>
            <a:fld id="{86CB4B4D-7CA3-9044-876B-883B54F8677D}" type="slidenum">
              <a:rPr lang="en-US" smtClean="0"/>
              <a:pPr lvl="0"/>
              <a:t>2</a:t>
            </a:fld>
            <a:endParaRPr lang="en-US"/>
          </a:p>
        </p:txBody>
      </p:sp>
      <p:sp>
        <p:nvSpPr>
          <p:cNvPr id="4" name="Text Placeholder 3">
            <a:extLst>
              <a:ext uri="{FF2B5EF4-FFF2-40B4-BE49-F238E27FC236}">
                <a16:creationId xmlns:a16="http://schemas.microsoft.com/office/drawing/2014/main" id="{DCC84E38-73BE-40AC-BE50-C6AD3664686A}"/>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82DACDE9-A6A6-45BF-BEAB-EAAD68D91348}"/>
              </a:ext>
            </a:extLst>
          </p:cNvPr>
          <p:cNvGraphicFramePr>
            <a:graphicFrameLocks noGrp="1"/>
          </p:cNvGraphicFramePr>
          <p:nvPr>
            <p:ph type="tbl" sz="quarter" idx="15"/>
            <p:extLst>
              <p:ext uri="{D42A27DB-BD31-4B8C-83A1-F6EECF244321}">
                <p14:modId xmlns:p14="http://schemas.microsoft.com/office/powerpoint/2010/main" val="218240399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920240">
                  <a:extLst>
                    <a:ext uri="{9D8B030D-6E8A-4147-A177-3AD203B41FA5}">
                      <a16:colId xmlns:a16="http://schemas.microsoft.com/office/drawing/2014/main" val="3713626836"/>
                    </a:ext>
                  </a:extLst>
                </a:gridCol>
                <a:gridCol w="822960">
                  <a:extLst>
                    <a:ext uri="{9D8B030D-6E8A-4147-A177-3AD203B41FA5}">
                      <a16:colId xmlns:a16="http://schemas.microsoft.com/office/drawing/2014/main" val="1061086686"/>
                    </a:ext>
                  </a:extLst>
                </a:gridCol>
                <a:gridCol w="457200">
                  <a:extLst>
                    <a:ext uri="{9D8B030D-6E8A-4147-A177-3AD203B41FA5}">
                      <a16:colId xmlns:a16="http://schemas.microsoft.com/office/drawing/2014/main" val="3396896736"/>
                    </a:ext>
                  </a:extLst>
                </a:gridCol>
                <a:gridCol w="822960">
                  <a:extLst>
                    <a:ext uri="{9D8B030D-6E8A-4147-A177-3AD203B41FA5}">
                      <a16:colId xmlns:a16="http://schemas.microsoft.com/office/drawing/2014/main" val="1695869764"/>
                    </a:ext>
                  </a:extLst>
                </a:gridCol>
                <a:gridCol w="457200">
                  <a:extLst>
                    <a:ext uri="{9D8B030D-6E8A-4147-A177-3AD203B41FA5}">
                      <a16:colId xmlns:a16="http://schemas.microsoft.com/office/drawing/2014/main" val="1318864122"/>
                    </a:ext>
                  </a:extLst>
                </a:gridCol>
                <a:gridCol w="457200">
                  <a:extLst>
                    <a:ext uri="{9D8B030D-6E8A-4147-A177-3AD203B41FA5}">
                      <a16:colId xmlns:a16="http://schemas.microsoft.com/office/drawing/2014/main" val="792682753"/>
                    </a:ext>
                  </a:extLst>
                </a:gridCol>
                <a:gridCol w="457200">
                  <a:extLst>
                    <a:ext uri="{9D8B030D-6E8A-4147-A177-3AD203B41FA5}">
                      <a16:colId xmlns:a16="http://schemas.microsoft.com/office/drawing/2014/main" val="1454894729"/>
                    </a:ext>
                  </a:extLst>
                </a:gridCol>
                <a:gridCol w="457200">
                  <a:extLst>
                    <a:ext uri="{9D8B030D-6E8A-4147-A177-3AD203B41FA5}">
                      <a16:colId xmlns:a16="http://schemas.microsoft.com/office/drawing/2014/main" val="2093278546"/>
                    </a:ext>
                  </a:extLst>
                </a:gridCol>
                <a:gridCol w="457200">
                  <a:extLst>
                    <a:ext uri="{9D8B030D-6E8A-4147-A177-3AD203B41FA5}">
                      <a16:colId xmlns:a16="http://schemas.microsoft.com/office/drawing/2014/main" val="3121471753"/>
                    </a:ext>
                  </a:extLst>
                </a:gridCol>
                <a:gridCol w="457200">
                  <a:extLst>
                    <a:ext uri="{9D8B030D-6E8A-4147-A177-3AD203B41FA5}">
                      <a16:colId xmlns:a16="http://schemas.microsoft.com/office/drawing/2014/main" val="3091490659"/>
                    </a:ext>
                  </a:extLst>
                </a:gridCol>
                <a:gridCol w="457200">
                  <a:extLst>
                    <a:ext uri="{9D8B030D-6E8A-4147-A177-3AD203B41FA5}">
                      <a16:colId xmlns:a16="http://schemas.microsoft.com/office/drawing/2014/main" val="4233557542"/>
                    </a:ext>
                  </a:extLst>
                </a:gridCol>
                <a:gridCol w="457200">
                  <a:extLst>
                    <a:ext uri="{9D8B030D-6E8A-4147-A177-3AD203B41FA5}">
                      <a16:colId xmlns:a16="http://schemas.microsoft.com/office/drawing/2014/main" val="2703597958"/>
                    </a:ext>
                  </a:extLst>
                </a:gridCol>
                <a:gridCol w="457200">
                  <a:extLst>
                    <a:ext uri="{9D8B030D-6E8A-4147-A177-3AD203B41FA5}">
                      <a16:colId xmlns:a16="http://schemas.microsoft.com/office/drawing/2014/main" val="1670871375"/>
                    </a:ext>
                  </a:extLst>
                </a:gridCol>
                <a:gridCol w="457200">
                  <a:extLst>
                    <a:ext uri="{9D8B030D-6E8A-4147-A177-3AD203B41FA5}">
                      <a16:colId xmlns:a16="http://schemas.microsoft.com/office/drawing/2014/main" val="2641383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62743998"/>
                  </a:ext>
                </a:extLst>
              </a:tr>
              <a:tr h="370840">
                <a:tc>
                  <a:txBody>
                    <a:bodyPr/>
                    <a:lstStyle/>
                    <a:p>
                      <a:r>
                        <a:rPr lang="en-US" sz="1000"/>
                        <a:t>Yesway</a:t>
                      </a:r>
                    </a:p>
                  </a:txBody>
                  <a:tcPr/>
                </a:tc>
                <a:tc>
                  <a:txBody>
                    <a:bodyPr/>
                    <a:lstStyle/>
                    <a:p>
                      <a:r>
                        <a:rPr lang="en-US" sz="1000"/>
                        <a:t>37954</a:t>
                      </a:r>
                    </a:p>
                  </a:txBody>
                  <a:tcPr/>
                </a:tc>
                <a:tc>
                  <a:txBody>
                    <a:bodyPr/>
                    <a:lstStyle/>
                    <a:p>
                      <a:r>
                        <a:rPr lang="en-US" sz="1000"/>
                        <a:t>37883</a:t>
                      </a:r>
                    </a:p>
                  </a:txBody>
                  <a:tcPr/>
                </a:tc>
                <a:tc>
                  <a:txBody>
                    <a:bodyPr/>
                    <a:lstStyle/>
                    <a:p>
                      <a:r>
                        <a:rPr lang="en-US" sz="1000"/>
                        <a:t>38288</a:t>
                      </a:r>
                    </a:p>
                  </a:txBody>
                  <a:tcPr/>
                </a:tc>
                <a:tc>
                  <a:txBody>
                    <a:bodyPr/>
                    <a:lstStyle/>
                    <a:p>
                      <a:r>
                        <a:rPr lang="en-US" sz="1000"/>
                        <a:t>n/a</a:t>
                      </a:r>
                    </a:p>
                  </a:txBody>
                  <a:tcPr/>
                </a:tc>
                <a:tc>
                  <a:txBody>
                    <a:bodyPr/>
                    <a:lstStyle/>
                    <a:p>
                      <a:r>
                        <a:rPr lang="en-US" sz="1000"/>
                        <a:t>1344</a:t>
                      </a:r>
                    </a:p>
                  </a:txBody>
                  <a:tcPr/>
                </a:tc>
                <a:tc>
                  <a:txBody>
                    <a:bodyPr/>
                    <a:lstStyle/>
                    <a:p>
                      <a:r>
                        <a:rPr lang="en-US" sz="1000"/>
                        <a:t>44762</a:t>
                      </a:r>
                    </a:p>
                  </a:txBody>
                  <a:tcPr/>
                </a:tc>
                <a:tc>
                  <a:txBody>
                    <a:bodyPr/>
                    <a:lstStyle/>
                    <a:p>
                      <a:r>
                        <a:rPr lang="en-US" sz="1000"/>
                        <a:t>41</a:t>
                      </a:r>
                    </a:p>
                  </a:txBody>
                  <a:tcPr/>
                </a:tc>
                <a:tc>
                  <a:txBody>
                    <a:bodyPr/>
                    <a:lstStyle/>
                    <a:p>
                      <a:r>
                        <a:rPr lang="en-US" sz="1000"/>
                        <a:t>16289</a:t>
                      </a:r>
                    </a:p>
                  </a:txBody>
                  <a:tcPr/>
                </a:tc>
                <a:tc>
                  <a:txBody>
                    <a:bodyPr/>
                    <a:lstStyle/>
                    <a:p>
                      <a:r>
                        <a:rPr lang="en-US" sz="1000"/>
                        <a:t>7410</a:t>
                      </a:r>
                    </a:p>
                  </a:txBody>
                  <a:tcPr/>
                </a:tc>
                <a:tc>
                  <a:txBody>
                    <a:bodyPr/>
                    <a:lstStyle/>
                    <a:p>
                      <a:r>
                        <a:rPr lang="en-US" sz="1000"/>
                        <a:t>32</a:t>
                      </a:r>
                    </a:p>
                  </a:txBody>
                  <a:tcPr/>
                </a:tc>
                <a:tc>
                  <a:txBody>
                    <a:bodyPr/>
                    <a:lstStyle/>
                    <a:p>
                      <a:r>
                        <a:rPr lang="en-US" sz="1000"/>
                        <a:t>3</a:t>
                      </a:r>
                    </a:p>
                  </a:txBody>
                  <a:tcPr/>
                </a:tc>
                <a:tc>
                  <a:txBody>
                    <a:bodyPr/>
                    <a:lstStyle/>
                    <a:p>
                      <a:r>
                        <a:rPr lang="en-US" sz="1000"/>
                        <a:t>0.2679 %</a:t>
                      </a:r>
                    </a:p>
                  </a:txBody>
                  <a:tcPr/>
                </a:tc>
                <a:tc>
                  <a:txBody>
                    <a:bodyPr/>
                    <a:lstStyle/>
                    <a:p>
                      <a:r>
                        <a:rPr lang="en-US" sz="1000"/>
                        <a:t>66.7 %</a:t>
                      </a:r>
                    </a:p>
                  </a:txBody>
                  <a:tcPr/>
                </a:tc>
                <a:extLst>
                  <a:ext uri="{0D108BD9-81ED-4DB2-BD59-A6C34878D82A}">
                    <a16:rowId xmlns:a16="http://schemas.microsoft.com/office/drawing/2014/main" val="147084392"/>
                  </a:ext>
                </a:extLst>
              </a:tr>
            </a:tbl>
          </a:graphicData>
        </a:graphic>
      </p:graphicFrame>
    </p:spTree>
    <p:extLst>
      <p:ext uri="{BB962C8B-B14F-4D97-AF65-F5344CB8AC3E}">
        <p14:creationId xmlns:p14="http://schemas.microsoft.com/office/powerpoint/2010/main" val="103235474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C8F1C-656B-411B-9B6F-81B8260120B9}"/>
              </a:ext>
            </a:extLst>
          </p:cNvPr>
          <p:cNvSpPr>
            <a:spLocks noGrp="1"/>
          </p:cNvSpPr>
          <p:nvPr>
            <p:ph type="title"/>
          </p:nvPr>
        </p:nvSpPr>
        <p:spPr/>
        <p:txBody>
          <a:bodyPr/>
          <a:lstStyle/>
          <a:p>
            <a:r>
              <a:rPr lang="en-US"/>
              <a:t>Facebook Own Posts Table | Yesway - 1 of 13</a:t>
            </a:r>
          </a:p>
        </p:txBody>
      </p:sp>
      <p:sp>
        <p:nvSpPr>
          <p:cNvPr id="3" name="Slide Number Placeholder 2">
            <a:extLst>
              <a:ext uri="{FF2B5EF4-FFF2-40B4-BE49-F238E27FC236}">
                <a16:creationId xmlns:a16="http://schemas.microsoft.com/office/drawing/2014/main" id="{D6933C6D-5A12-4678-B6BE-DEB5C63DB3C6}"/>
              </a:ext>
            </a:extLst>
          </p:cNvPr>
          <p:cNvSpPr>
            <a:spLocks noGrp="1"/>
          </p:cNvSpPr>
          <p:nvPr>
            <p:ph type="sldNum" sz="quarter" idx="2"/>
          </p:nvPr>
        </p:nvSpPr>
        <p:spPr/>
        <p:txBody>
          <a:bodyPr/>
          <a:lstStyle/>
          <a:p>
            <a:pPr lvl="0"/>
            <a:fld id="{86CB4B4D-7CA3-9044-876B-883B54F8677D}" type="slidenum">
              <a:rPr lang="en-US" smtClean="0"/>
              <a:pPr lvl="0"/>
              <a:t>3</a:t>
            </a:fld>
            <a:endParaRPr lang="en-US"/>
          </a:p>
        </p:txBody>
      </p:sp>
      <p:sp>
        <p:nvSpPr>
          <p:cNvPr id="4" name="Text Placeholder 3">
            <a:extLst>
              <a:ext uri="{FF2B5EF4-FFF2-40B4-BE49-F238E27FC236}">
                <a16:creationId xmlns:a16="http://schemas.microsoft.com/office/drawing/2014/main" id="{C1536B45-B4FC-47E2-AC28-C72B561E9C05}"/>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0150B48F-D2E1-458E-816E-D72D84EA3751}"/>
              </a:ext>
            </a:extLst>
          </p:cNvPr>
          <p:cNvGraphicFramePr>
            <a:graphicFrameLocks noGrp="1"/>
          </p:cNvGraphicFramePr>
          <p:nvPr>
            <p:ph type="tbl" sz="quarter" idx="15"/>
            <p:extLst>
              <p:ext uri="{D42A27DB-BD31-4B8C-83A1-F6EECF244321}">
                <p14:modId xmlns:p14="http://schemas.microsoft.com/office/powerpoint/2010/main" val="208702663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569800877"/>
                    </a:ext>
                  </a:extLst>
                </a:gridCol>
                <a:gridCol w="1645920">
                  <a:extLst>
                    <a:ext uri="{9D8B030D-6E8A-4147-A177-3AD203B41FA5}">
                      <a16:colId xmlns:a16="http://schemas.microsoft.com/office/drawing/2014/main" val="3186045343"/>
                    </a:ext>
                  </a:extLst>
                </a:gridCol>
                <a:gridCol w="548640">
                  <a:extLst>
                    <a:ext uri="{9D8B030D-6E8A-4147-A177-3AD203B41FA5}">
                      <a16:colId xmlns:a16="http://schemas.microsoft.com/office/drawing/2014/main" val="3630882092"/>
                    </a:ext>
                  </a:extLst>
                </a:gridCol>
                <a:gridCol w="548640">
                  <a:extLst>
                    <a:ext uri="{9D8B030D-6E8A-4147-A177-3AD203B41FA5}">
                      <a16:colId xmlns:a16="http://schemas.microsoft.com/office/drawing/2014/main" val="193431556"/>
                    </a:ext>
                  </a:extLst>
                </a:gridCol>
                <a:gridCol w="548640">
                  <a:extLst>
                    <a:ext uri="{9D8B030D-6E8A-4147-A177-3AD203B41FA5}">
                      <a16:colId xmlns:a16="http://schemas.microsoft.com/office/drawing/2014/main" val="3997546707"/>
                    </a:ext>
                  </a:extLst>
                </a:gridCol>
                <a:gridCol w="548640">
                  <a:extLst>
                    <a:ext uri="{9D8B030D-6E8A-4147-A177-3AD203B41FA5}">
                      <a16:colId xmlns:a16="http://schemas.microsoft.com/office/drawing/2014/main" val="2087253830"/>
                    </a:ext>
                  </a:extLst>
                </a:gridCol>
                <a:gridCol w="548640">
                  <a:extLst>
                    <a:ext uri="{9D8B030D-6E8A-4147-A177-3AD203B41FA5}">
                      <a16:colId xmlns:a16="http://schemas.microsoft.com/office/drawing/2014/main" val="649875660"/>
                    </a:ext>
                  </a:extLst>
                </a:gridCol>
                <a:gridCol w="548640">
                  <a:extLst>
                    <a:ext uri="{9D8B030D-6E8A-4147-A177-3AD203B41FA5}">
                      <a16:colId xmlns:a16="http://schemas.microsoft.com/office/drawing/2014/main" val="848989130"/>
                    </a:ext>
                  </a:extLst>
                </a:gridCol>
                <a:gridCol w="548640">
                  <a:extLst>
                    <a:ext uri="{9D8B030D-6E8A-4147-A177-3AD203B41FA5}">
                      <a16:colId xmlns:a16="http://schemas.microsoft.com/office/drawing/2014/main" val="405209392"/>
                    </a:ext>
                  </a:extLst>
                </a:gridCol>
                <a:gridCol w="548640">
                  <a:extLst>
                    <a:ext uri="{9D8B030D-6E8A-4147-A177-3AD203B41FA5}">
                      <a16:colId xmlns:a16="http://schemas.microsoft.com/office/drawing/2014/main" val="251518319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400457935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- 2022-05-23 11:43:40</a:t>
                      </a:r>
                      <a:r>
                        <a:rPr kumimoji="0" lang="en-US" sz="1000" b="0" i="0" u="none" strike="noStrike" kern="0" cap="none" spc="0" normalizeH="0" baseline="0" noProof="0">
                          <a:ln>
                            <a:noFill/>
                          </a:ln>
                          <a:solidFill>
                            <a:srgbClr val="595959"/>
                          </a:solidFill>
                          <a:effectLst/>
                          <a:uLnTx/>
                          <a:uFillTx/>
                          <a:latin typeface="+mn-lt"/>
                          <a:sym typeface="Calibri"/>
                        </a:rPr>
                        <a:t>
 May is Military Appreciation Month! Thank you to all Military for their commitment, support and sacrifices to help keep our country safe. We salute you!
And we salute our partner Operation Homefront for all they do for the military and their families.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0.1160 %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41976245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- 2022-05-17 19:02:21</a:t>
                      </a:r>
                      <a:r>
                        <a:rPr kumimoji="0" lang="en-US" sz="1000" b="0" i="0" u="none" strike="noStrike" kern="0" cap="none" spc="0" normalizeH="0" baseline="0" noProof="0">
                          <a:ln>
                            <a:noFill/>
                          </a:ln>
                          <a:solidFill>
                            <a:srgbClr val="595959"/>
                          </a:solidFill>
                          <a:effectLst/>
                          <a:uLnTx/>
                          <a:uFillTx/>
                          <a:latin typeface="+mn-lt"/>
                          <a:sym typeface="Calibri"/>
                        </a:rPr>
                        <a:t>
 You haven't lived if you haven't been to Yesway.
✓ 𝙁𝙖𝙘𝙩 𝙘𝙝𝙚𝙘𝙠𝙚𝙧𝙨 𝙨𝙖𝙮 𝙩𝙝𝙞𝙨 𝙞𝙣𝙛𝙤𝙧𝙢𝙖𝙩𝙞𝙤𝙣 𝙞𝙨 𝙩𝙧𝙪𝙚.</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0.1636 %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597032234"/>
                  </a:ext>
                </a:extLst>
              </a:tr>
            </a:tbl>
          </a:graphicData>
        </a:graphic>
      </p:graphicFrame>
    </p:spTree>
    <p:extLst>
      <p:ext uri="{BB962C8B-B14F-4D97-AF65-F5344CB8AC3E}">
        <p14:creationId xmlns:p14="http://schemas.microsoft.com/office/powerpoint/2010/main" val="143221863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3E388-59CD-450C-8A3F-8556F9B435C0}"/>
              </a:ext>
            </a:extLst>
          </p:cNvPr>
          <p:cNvSpPr>
            <a:spLocks noGrp="1"/>
          </p:cNvSpPr>
          <p:nvPr>
            <p:ph type="title"/>
          </p:nvPr>
        </p:nvSpPr>
        <p:spPr/>
        <p:txBody>
          <a:bodyPr/>
          <a:lstStyle/>
          <a:p>
            <a:r>
              <a:rPr lang="en-US"/>
              <a:t>Facebook Own Posts Table | Yesway - 2 of 13</a:t>
            </a:r>
          </a:p>
        </p:txBody>
      </p:sp>
      <p:sp>
        <p:nvSpPr>
          <p:cNvPr id="3" name="Slide Number Placeholder 2">
            <a:extLst>
              <a:ext uri="{FF2B5EF4-FFF2-40B4-BE49-F238E27FC236}">
                <a16:creationId xmlns:a16="http://schemas.microsoft.com/office/drawing/2014/main" id="{44DC4D0E-D03D-4812-A908-ADF221B4BF43}"/>
              </a:ext>
            </a:extLst>
          </p:cNvPr>
          <p:cNvSpPr>
            <a:spLocks noGrp="1"/>
          </p:cNvSpPr>
          <p:nvPr>
            <p:ph type="sldNum" sz="quarter" idx="2"/>
          </p:nvPr>
        </p:nvSpPr>
        <p:spPr/>
        <p:txBody>
          <a:bodyPr/>
          <a:lstStyle/>
          <a:p>
            <a:pPr lvl="0"/>
            <a:fld id="{86CB4B4D-7CA3-9044-876B-883B54F8677D}" type="slidenum">
              <a:rPr lang="en-US" smtClean="0"/>
              <a:pPr lvl="0"/>
              <a:t>4</a:t>
            </a:fld>
            <a:endParaRPr lang="en-US"/>
          </a:p>
        </p:txBody>
      </p:sp>
      <p:sp>
        <p:nvSpPr>
          <p:cNvPr id="4" name="Text Placeholder 3">
            <a:extLst>
              <a:ext uri="{FF2B5EF4-FFF2-40B4-BE49-F238E27FC236}">
                <a16:creationId xmlns:a16="http://schemas.microsoft.com/office/drawing/2014/main" id="{69AEAD6D-AE85-4845-8B7F-BB9E7CEEFAC5}"/>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D2158C96-3E0D-4898-8099-70A421A47F58}"/>
              </a:ext>
            </a:extLst>
          </p:cNvPr>
          <p:cNvGraphicFramePr>
            <a:graphicFrameLocks noGrp="1"/>
          </p:cNvGraphicFramePr>
          <p:nvPr>
            <p:ph type="tbl" sz="quarter" idx="15"/>
            <p:extLst>
              <p:ext uri="{D42A27DB-BD31-4B8C-83A1-F6EECF244321}">
                <p14:modId xmlns:p14="http://schemas.microsoft.com/office/powerpoint/2010/main" val="420574566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081281384"/>
                    </a:ext>
                  </a:extLst>
                </a:gridCol>
                <a:gridCol w="1645920">
                  <a:extLst>
                    <a:ext uri="{9D8B030D-6E8A-4147-A177-3AD203B41FA5}">
                      <a16:colId xmlns:a16="http://schemas.microsoft.com/office/drawing/2014/main" val="3483618171"/>
                    </a:ext>
                  </a:extLst>
                </a:gridCol>
                <a:gridCol w="548640">
                  <a:extLst>
                    <a:ext uri="{9D8B030D-6E8A-4147-A177-3AD203B41FA5}">
                      <a16:colId xmlns:a16="http://schemas.microsoft.com/office/drawing/2014/main" val="818103101"/>
                    </a:ext>
                  </a:extLst>
                </a:gridCol>
                <a:gridCol w="548640">
                  <a:extLst>
                    <a:ext uri="{9D8B030D-6E8A-4147-A177-3AD203B41FA5}">
                      <a16:colId xmlns:a16="http://schemas.microsoft.com/office/drawing/2014/main" val="3235694957"/>
                    </a:ext>
                  </a:extLst>
                </a:gridCol>
                <a:gridCol w="548640">
                  <a:extLst>
                    <a:ext uri="{9D8B030D-6E8A-4147-A177-3AD203B41FA5}">
                      <a16:colId xmlns:a16="http://schemas.microsoft.com/office/drawing/2014/main" val="3703473282"/>
                    </a:ext>
                  </a:extLst>
                </a:gridCol>
                <a:gridCol w="548640">
                  <a:extLst>
                    <a:ext uri="{9D8B030D-6E8A-4147-A177-3AD203B41FA5}">
                      <a16:colId xmlns:a16="http://schemas.microsoft.com/office/drawing/2014/main" val="2841686157"/>
                    </a:ext>
                  </a:extLst>
                </a:gridCol>
                <a:gridCol w="548640">
                  <a:extLst>
                    <a:ext uri="{9D8B030D-6E8A-4147-A177-3AD203B41FA5}">
                      <a16:colId xmlns:a16="http://schemas.microsoft.com/office/drawing/2014/main" val="1942278583"/>
                    </a:ext>
                  </a:extLst>
                </a:gridCol>
                <a:gridCol w="548640">
                  <a:extLst>
                    <a:ext uri="{9D8B030D-6E8A-4147-A177-3AD203B41FA5}">
                      <a16:colId xmlns:a16="http://schemas.microsoft.com/office/drawing/2014/main" val="2344675312"/>
                    </a:ext>
                  </a:extLst>
                </a:gridCol>
                <a:gridCol w="548640">
                  <a:extLst>
                    <a:ext uri="{9D8B030D-6E8A-4147-A177-3AD203B41FA5}">
                      <a16:colId xmlns:a16="http://schemas.microsoft.com/office/drawing/2014/main" val="3060287953"/>
                    </a:ext>
                  </a:extLst>
                </a:gridCol>
                <a:gridCol w="548640">
                  <a:extLst>
                    <a:ext uri="{9D8B030D-6E8A-4147-A177-3AD203B41FA5}">
                      <a16:colId xmlns:a16="http://schemas.microsoft.com/office/drawing/2014/main" val="216043013"/>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58169824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- 2022-05-16 14:02:08</a:t>
                      </a:r>
                      <a:r>
                        <a:rPr kumimoji="0" lang="en-US" sz="1000" b="0" i="0" u="none" strike="noStrike" kern="0" cap="none" spc="0" normalizeH="0" baseline="0" noProof="0">
                          <a:ln>
                            <a:noFill/>
                          </a:ln>
                          <a:solidFill>
                            <a:srgbClr val="595959"/>
                          </a:solidFill>
                          <a:effectLst/>
                          <a:uLnTx/>
                          <a:uFillTx/>
                          <a:latin typeface="+mn-lt"/>
                          <a:sym typeface="Calibri"/>
                        </a:rPr>
                        <a:t>
 Celebrating all police, EMT and firefighters during May for First Responders Appreciation Month. Please join us in saying “THANK YOU!” to the first responders in your life!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0.1902 %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55648485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- 2022-05-13 19:02:49</a:t>
                      </a:r>
                      <a:r>
                        <a:rPr kumimoji="0" lang="en-US" sz="1000" b="0" i="0" u="none" strike="noStrike" kern="0" cap="none" spc="0" normalizeH="0" baseline="0" noProof="0">
                          <a:ln>
                            <a:noFill/>
                          </a:ln>
                          <a:solidFill>
                            <a:srgbClr val="595959"/>
                          </a:solidFill>
                          <a:effectLst/>
                          <a:uLnTx/>
                          <a:uFillTx/>
                          <a:latin typeface="+mn-lt"/>
                          <a:sym typeface="Calibri"/>
                        </a:rPr>
                        <a:t>
 Guess what?! We are now currently serving Allsup's world famous burritos at these Yesway stores:
• Lyons, KS
• Lindsborg, KS
• Rapid City, SD</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0.2677 %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55091015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- 2022-05-11 10:00:02</a:t>
                      </a:r>
                      <a:r>
                        <a:rPr kumimoji="0" lang="en-US" sz="1000" b="0" i="0" u="none" strike="noStrike" kern="0" cap="none" spc="0" normalizeH="0" baseline="0" noProof="0">
                          <a:ln>
                            <a:noFill/>
                          </a:ln>
                          <a:solidFill>
                            <a:srgbClr val="595959"/>
                          </a:solidFill>
                          <a:effectLst/>
                          <a:uLnTx/>
                          <a:uFillTx/>
                          <a:latin typeface="+mn-lt"/>
                          <a:sym typeface="Calibri"/>
                        </a:rPr>
                        <a:t>
 Today is National Eat What You Want Day!​
​
Comment below what Yesway food you want to eat today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0.2841 %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422815178"/>
                  </a:ext>
                </a:extLst>
              </a:tr>
            </a:tbl>
          </a:graphicData>
        </a:graphic>
      </p:graphicFrame>
    </p:spTree>
    <p:extLst>
      <p:ext uri="{BB962C8B-B14F-4D97-AF65-F5344CB8AC3E}">
        <p14:creationId xmlns:p14="http://schemas.microsoft.com/office/powerpoint/2010/main" val="15748347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3236E-C45C-424D-BDFB-2649F1BF0B79}"/>
              </a:ext>
            </a:extLst>
          </p:cNvPr>
          <p:cNvSpPr>
            <a:spLocks noGrp="1"/>
          </p:cNvSpPr>
          <p:nvPr>
            <p:ph type="title"/>
          </p:nvPr>
        </p:nvSpPr>
        <p:spPr/>
        <p:txBody>
          <a:bodyPr/>
          <a:lstStyle/>
          <a:p>
            <a:r>
              <a:rPr lang="en-US"/>
              <a:t>Facebook Own Posts Table | Yesway - 3 of 13</a:t>
            </a:r>
          </a:p>
        </p:txBody>
      </p:sp>
      <p:sp>
        <p:nvSpPr>
          <p:cNvPr id="3" name="Slide Number Placeholder 2">
            <a:extLst>
              <a:ext uri="{FF2B5EF4-FFF2-40B4-BE49-F238E27FC236}">
                <a16:creationId xmlns:a16="http://schemas.microsoft.com/office/drawing/2014/main" id="{56D3E83A-39B8-4DF5-8BD5-BB8F6A8F7E6A}"/>
              </a:ext>
            </a:extLst>
          </p:cNvPr>
          <p:cNvSpPr>
            <a:spLocks noGrp="1"/>
          </p:cNvSpPr>
          <p:nvPr>
            <p:ph type="sldNum" sz="quarter" idx="2"/>
          </p:nvPr>
        </p:nvSpPr>
        <p:spPr/>
        <p:txBody>
          <a:bodyPr/>
          <a:lstStyle/>
          <a:p>
            <a:pPr lvl="0"/>
            <a:fld id="{86CB4B4D-7CA3-9044-876B-883B54F8677D}" type="slidenum">
              <a:rPr lang="en-US" smtClean="0"/>
              <a:pPr lvl="0"/>
              <a:t>5</a:t>
            </a:fld>
            <a:endParaRPr lang="en-US"/>
          </a:p>
        </p:txBody>
      </p:sp>
      <p:sp>
        <p:nvSpPr>
          <p:cNvPr id="4" name="Text Placeholder 3">
            <a:extLst>
              <a:ext uri="{FF2B5EF4-FFF2-40B4-BE49-F238E27FC236}">
                <a16:creationId xmlns:a16="http://schemas.microsoft.com/office/drawing/2014/main" id="{A97E93B6-1F77-4B53-AA01-3B34BE80330F}"/>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2468611A-713F-4F9C-994D-E601D311B368}"/>
              </a:ext>
            </a:extLst>
          </p:cNvPr>
          <p:cNvGraphicFramePr>
            <a:graphicFrameLocks noGrp="1"/>
          </p:cNvGraphicFramePr>
          <p:nvPr>
            <p:ph type="tbl" sz="quarter" idx="15"/>
            <p:extLst>
              <p:ext uri="{D42A27DB-BD31-4B8C-83A1-F6EECF244321}">
                <p14:modId xmlns:p14="http://schemas.microsoft.com/office/powerpoint/2010/main" val="1358246092"/>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1777018"/>
                    </a:ext>
                  </a:extLst>
                </a:gridCol>
                <a:gridCol w="1645920">
                  <a:extLst>
                    <a:ext uri="{9D8B030D-6E8A-4147-A177-3AD203B41FA5}">
                      <a16:colId xmlns:a16="http://schemas.microsoft.com/office/drawing/2014/main" val="3233941351"/>
                    </a:ext>
                  </a:extLst>
                </a:gridCol>
                <a:gridCol w="548640">
                  <a:extLst>
                    <a:ext uri="{9D8B030D-6E8A-4147-A177-3AD203B41FA5}">
                      <a16:colId xmlns:a16="http://schemas.microsoft.com/office/drawing/2014/main" val="3741790593"/>
                    </a:ext>
                  </a:extLst>
                </a:gridCol>
                <a:gridCol w="548640">
                  <a:extLst>
                    <a:ext uri="{9D8B030D-6E8A-4147-A177-3AD203B41FA5}">
                      <a16:colId xmlns:a16="http://schemas.microsoft.com/office/drawing/2014/main" val="2027661387"/>
                    </a:ext>
                  </a:extLst>
                </a:gridCol>
                <a:gridCol w="548640">
                  <a:extLst>
                    <a:ext uri="{9D8B030D-6E8A-4147-A177-3AD203B41FA5}">
                      <a16:colId xmlns:a16="http://schemas.microsoft.com/office/drawing/2014/main" val="2220209872"/>
                    </a:ext>
                  </a:extLst>
                </a:gridCol>
                <a:gridCol w="548640">
                  <a:extLst>
                    <a:ext uri="{9D8B030D-6E8A-4147-A177-3AD203B41FA5}">
                      <a16:colId xmlns:a16="http://schemas.microsoft.com/office/drawing/2014/main" val="638149210"/>
                    </a:ext>
                  </a:extLst>
                </a:gridCol>
                <a:gridCol w="548640">
                  <a:extLst>
                    <a:ext uri="{9D8B030D-6E8A-4147-A177-3AD203B41FA5}">
                      <a16:colId xmlns:a16="http://schemas.microsoft.com/office/drawing/2014/main" val="833346793"/>
                    </a:ext>
                  </a:extLst>
                </a:gridCol>
                <a:gridCol w="548640">
                  <a:extLst>
                    <a:ext uri="{9D8B030D-6E8A-4147-A177-3AD203B41FA5}">
                      <a16:colId xmlns:a16="http://schemas.microsoft.com/office/drawing/2014/main" val="2181778381"/>
                    </a:ext>
                  </a:extLst>
                </a:gridCol>
                <a:gridCol w="548640">
                  <a:extLst>
                    <a:ext uri="{9D8B030D-6E8A-4147-A177-3AD203B41FA5}">
                      <a16:colId xmlns:a16="http://schemas.microsoft.com/office/drawing/2014/main" val="383342896"/>
                    </a:ext>
                  </a:extLst>
                </a:gridCol>
                <a:gridCol w="548640">
                  <a:extLst>
                    <a:ext uri="{9D8B030D-6E8A-4147-A177-3AD203B41FA5}">
                      <a16:colId xmlns:a16="http://schemas.microsoft.com/office/drawing/2014/main" val="2262080341"/>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94895327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- 2022-05-09 11:00:02</a:t>
                      </a:r>
                      <a:r>
                        <a:rPr kumimoji="0" lang="en-US" sz="1000" b="0" i="0" u="none" strike="noStrike" kern="0" cap="none" spc="0" normalizeH="0" baseline="0" noProof="0">
                          <a:ln>
                            <a:noFill/>
                          </a:ln>
                          <a:solidFill>
                            <a:srgbClr val="595959"/>
                          </a:solidFill>
                          <a:effectLst/>
                          <a:uLnTx/>
                          <a:uFillTx/>
                          <a:latin typeface="+mn-lt"/>
                          <a:sym typeface="Calibri"/>
                        </a:rPr>
                        <a:t>
 Calling all Yesway Rewards Members:​
​
When you buy certain Pepsi, RedBull, or Frito-Lay Flamin’ Hot products, you’ll have a chance to play our new InstaWIN Game and win a variety of prizes.​
​
WINNER EVERY TIME. Don’t miss out!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0.0932 %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47076067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- 2022-05-08 10:00:02</a:t>
                      </a:r>
                      <a:r>
                        <a:rPr kumimoji="0" lang="en-US" sz="1000" b="0" i="0" u="none" strike="noStrike" kern="0" cap="none" spc="0" normalizeH="0" baseline="0" noProof="0">
                          <a:ln>
                            <a:noFill/>
                          </a:ln>
                          <a:solidFill>
                            <a:srgbClr val="595959"/>
                          </a:solidFill>
                          <a:effectLst/>
                          <a:uLnTx/>
                          <a:uFillTx/>
                          <a:latin typeface="+mn-lt"/>
                          <a:sym typeface="Calibri"/>
                        </a:rPr>
                        <a:t>
 Happy Mother's Day to all the special women out there! Show your mom how special she is to you AND us.​
​
Today is the last day, buy 2 Ladies T-Shirts and get a FREE hat! https://yesway.store/a/bundles/love-your-mother-bundle!-1ztz</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0.0240 %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223315559"/>
                  </a:ext>
                </a:extLst>
              </a:tr>
            </a:tbl>
          </a:graphicData>
        </a:graphic>
      </p:graphicFrame>
    </p:spTree>
    <p:extLst>
      <p:ext uri="{BB962C8B-B14F-4D97-AF65-F5344CB8AC3E}">
        <p14:creationId xmlns:p14="http://schemas.microsoft.com/office/powerpoint/2010/main" val="184432295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1DB05-0318-4CE0-905A-D1591895E001}"/>
              </a:ext>
            </a:extLst>
          </p:cNvPr>
          <p:cNvSpPr>
            <a:spLocks noGrp="1"/>
          </p:cNvSpPr>
          <p:nvPr>
            <p:ph type="title"/>
          </p:nvPr>
        </p:nvSpPr>
        <p:spPr/>
        <p:txBody>
          <a:bodyPr/>
          <a:lstStyle/>
          <a:p>
            <a:r>
              <a:rPr lang="en-US"/>
              <a:t>Facebook Own Posts Table | Yesway - 4 of 13</a:t>
            </a:r>
          </a:p>
        </p:txBody>
      </p:sp>
      <p:sp>
        <p:nvSpPr>
          <p:cNvPr id="3" name="Slide Number Placeholder 2">
            <a:extLst>
              <a:ext uri="{FF2B5EF4-FFF2-40B4-BE49-F238E27FC236}">
                <a16:creationId xmlns:a16="http://schemas.microsoft.com/office/drawing/2014/main" id="{362AB660-6929-4F47-B9C5-B54777270C9D}"/>
              </a:ext>
            </a:extLst>
          </p:cNvPr>
          <p:cNvSpPr>
            <a:spLocks noGrp="1"/>
          </p:cNvSpPr>
          <p:nvPr>
            <p:ph type="sldNum" sz="quarter" idx="2"/>
          </p:nvPr>
        </p:nvSpPr>
        <p:spPr/>
        <p:txBody>
          <a:bodyPr/>
          <a:lstStyle/>
          <a:p>
            <a:pPr lvl="0"/>
            <a:fld id="{86CB4B4D-7CA3-9044-876B-883B54F8677D}" type="slidenum">
              <a:rPr lang="en-US" smtClean="0"/>
              <a:pPr lvl="0"/>
              <a:t>6</a:t>
            </a:fld>
            <a:endParaRPr lang="en-US"/>
          </a:p>
        </p:txBody>
      </p:sp>
      <p:sp>
        <p:nvSpPr>
          <p:cNvPr id="4" name="Text Placeholder 3">
            <a:extLst>
              <a:ext uri="{FF2B5EF4-FFF2-40B4-BE49-F238E27FC236}">
                <a16:creationId xmlns:a16="http://schemas.microsoft.com/office/drawing/2014/main" id="{1083193B-5BB1-4E74-8F14-67EF6D5C8BCF}"/>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69155496-B4F9-4D83-ABC2-01FC2964568F}"/>
              </a:ext>
            </a:extLst>
          </p:cNvPr>
          <p:cNvGraphicFramePr>
            <a:graphicFrameLocks noGrp="1"/>
          </p:cNvGraphicFramePr>
          <p:nvPr>
            <p:ph type="tbl" sz="quarter" idx="15"/>
            <p:extLst>
              <p:ext uri="{D42A27DB-BD31-4B8C-83A1-F6EECF244321}">
                <p14:modId xmlns:p14="http://schemas.microsoft.com/office/powerpoint/2010/main" val="2288022821"/>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4164732339"/>
                    </a:ext>
                  </a:extLst>
                </a:gridCol>
                <a:gridCol w="1645920">
                  <a:extLst>
                    <a:ext uri="{9D8B030D-6E8A-4147-A177-3AD203B41FA5}">
                      <a16:colId xmlns:a16="http://schemas.microsoft.com/office/drawing/2014/main" val="1606271221"/>
                    </a:ext>
                  </a:extLst>
                </a:gridCol>
                <a:gridCol w="548640">
                  <a:extLst>
                    <a:ext uri="{9D8B030D-6E8A-4147-A177-3AD203B41FA5}">
                      <a16:colId xmlns:a16="http://schemas.microsoft.com/office/drawing/2014/main" val="954826286"/>
                    </a:ext>
                  </a:extLst>
                </a:gridCol>
                <a:gridCol w="548640">
                  <a:extLst>
                    <a:ext uri="{9D8B030D-6E8A-4147-A177-3AD203B41FA5}">
                      <a16:colId xmlns:a16="http://schemas.microsoft.com/office/drawing/2014/main" val="754497501"/>
                    </a:ext>
                  </a:extLst>
                </a:gridCol>
                <a:gridCol w="548640">
                  <a:extLst>
                    <a:ext uri="{9D8B030D-6E8A-4147-A177-3AD203B41FA5}">
                      <a16:colId xmlns:a16="http://schemas.microsoft.com/office/drawing/2014/main" val="3083620923"/>
                    </a:ext>
                  </a:extLst>
                </a:gridCol>
                <a:gridCol w="548640">
                  <a:extLst>
                    <a:ext uri="{9D8B030D-6E8A-4147-A177-3AD203B41FA5}">
                      <a16:colId xmlns:a16="http://schemas.microsoft.com/office/drawing/2014/main" val="1757154559"/>
                    </a:ext>
                  </a:extLst>
                </a:gridCol>
                <a:gridCol w="548640">
                  <a:extLst>
                    <a:ext uri="{9D8B030D-6E8A-4147-A177-3AD203B41FA5}">
                      <a16:colId xmlns:a16="http://schemas.microsoft.com/office/drawing/2014/main" val="4234491610"/>
                    </a:ext>
                  </a:extLst>
                </a:gridCol>
                <a:gridCol w="548640">
                  <a:extLst>
                    <a:ext uri="{9D8B030D-6E8A-4147-A177-3AD203B41FA5}">
                      <a16:colId xmlns:a16="http://schemas.microsoft.com/office/drawing/2014/main" val="2240809677"/>
                    </a:ext>
                  </a:extLst>
                </a:gridCol>
                <a:gridCol w="548640">
                  <a:extLst>
                    <a:ext uri="{9D8B030D-6E8A-4147-A177-3AD203B41FA5}">
                      <a16:colId xmlns:a16="http://schemas.microsoft.com/office/drawing/2014/main" val="1077284502"/>
                    </a:ext>
                  </a:extLst>
                </a:gridCol>
                <a:gridCol w="548640">
                  <a:extLst>
                    <a:ext uri="{9D8B030D-6E8A-4147-A177-3AD203B41FA5}">
                      <a16:colId xmlns:a16="http://schemas.microsoft.com/office/drawing/2014/main" val="1283711014"/>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68247045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- 2022-05-05 10:54:08</a:t>
                      </a:r>
                      <a:r>
                        <a:rPr kumimoji="0" lang="en-US" sz="1000" b="0" i="0" u="none" strike="noStrike" kern="0" cap="none" spc="0" normalizeH="0" baseline="0" noProof="0">
                          <a:ln>
                            <a:noFill/>
                          </a:ln>
                          <a:solidFill>
                            <a:srgbClr val="595959"/>
                          </a:solidFill>
                          <a:effectLst/>
                          <a:uLnTx/>
                          <a:uFillTx/>
                          <a:latin typeface="+mn-lt"/>
                          <a:sym typeface="Calibri"/>
                        </a:rPr>
                        <a:t>
 In queso you were wondering, it’s Cinco De Mayo. Celebrate with an Allsup's burrito, now available in select Yesway stores!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0.4657 %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20019169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- 2022-05-04 12:34:11</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0.0134 %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Link</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08040156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- 2022-05-04 10:00:06</a:t>
                      </a:r>
                      <a:r>
                        <a:rPr kumimoji="0" lang="en-US" sz="1000" b="0" i="0" u="none" strike="noStrike" kern="0" cap="none" spc="0" normalizeH="0" baseline="0" noProof="0">
                          <a:ln>
                            <a:noFill/>
                          </a:ln>
                          <a:solidFill>
                            <a:srgbClr val="595959"/>
                          </a:solidFill>
                          <a:effectLst/>
                          <a:uLnTx/>
                          <a:uFillTx/>
                          <a:latin typeface="+mn-lt"/>
                          <a:sym typeface="Calibri"/>
                        </a:rPr>
                        <a:t>
 May The 4th Be With You #StarWarsDay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0.5545 %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24840052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- 2022-05-03 09:57:16</a:t>
                      </a:r>
                      <a:r>
                        <a:rPr kumimoji="0" lang="en-US" sz="1000" b="0" i="0" u="none" strike="noStrike" kern="0" cap="none" spc="0" normalizeH="0" baseline="0" noProof="0">
                          <a:ln>
                            <a:noFill/>
                          </a:ln>
                          <a:solidFill>
                            <a:srgbClr val="595959"/>
                          </a:solidFill>
                          <a:effectLst/>
                          <a:uLnTx/>
                          <a:uFillTx/>
                          <a:latin typeface="+mn-lt"/>
                          <a:sym typeface="Calibri"/>
                        </a:rPr>
                        <a:t>
 Celebrate this Mother's Day the Yes(way): when you buy two ladies T-shirts, you get a free hat! The perfect gift to say "Thanks mom"!💚
https://yesway.store/a/bundles/love-your-mother-bundle!-1ztz</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0.1691 %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778582713"/>
                  </a:ext>
                </a:extLst>
              </a:tr>
            </a:tbl>
          </a:graphicData>
        </a:graphic>
      </p:graphicFrame>
    </p:spTree>
    <p:extLst>
      <p:ext uri="{BB962C8B-B14F-4D97-AF65-F5344CB8AC3E}">
        <p14:creationId xmlns:p14="http://schemas.microsoft.com/office/powerpoint/2010/main" val="116299740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44A0-9E36-4880-A0A2-DE9A5F2AD483}"/>
              </a:ext>
            </a:extLst>
          </p:cNvPr>
          <p:cNvSpPr>
            <a:spLocks noGrp="1"/>
          </p:cNvSpPr>
          <p:nvPr>
            <p:ph type="title"/>
          </p:nvPr>
        </p:nvSpPr>
        <p:spPr/>
        <p:txBody>
          <a:bodyPr/>
          <a:lstStyle/>
          <a:p>
            <a:r>
              <a:rPr lang="en-US"/>
              <a:t>Facebook Own Posts Table | Yesway - 5 of 13</a:t>
            </a:r>
          </a:p>
        </p:txBody>
      </p:sp>
      <p:sp>
        <p:nvSpPr>
          <p:cNvPr id="3" name="Slide Number Placeholder 2">
            <a:extLst>
              <a:ext uri="{FF2B5EF4-FFF2-40B4-BE49-F238E27FC236}">
                <a16:creationId xmlns:a16="http://schemas.microsoft.com/office/drawing/2014/main" id="{1469E6C8-DBB7-469D-9CE9-F2E485166F07}"/>
              </a:ext>
            </a:extLst>
          </p:cNvPr>
          <p:cNvSpPr>
            <a:spLocks noGrp="1"/>
          </p:cNvSpPr>
          <p:nvPr>
            <p:ph type="sldNum" sz="quarter" idx="2"/>
          </p:nvPr>
        </p:nvSpPr>
        <p:spPr/>
        <p:txBody>
          <a:bodyPr/>
          <a:lstStyle/>
          <a:p>
            <a:pPr lvl="0"/>
            <a:fld id="{86CB4B4D-7CA3-9044-876B-883B54F8677D}" type="slidenum">
              <a:rPr lang="en-US" smtClean="0"/>
              <a:pPr lvl="0"/>
              <a:t>7</a:t>
            </a:fld>
            <a:endParaRPr lang="en-US"/>
          </a:p>
        </p:txBody>
      </p:sp>
      <p:sp>
        <p:nvSpPr>
          <p:cNvPr id="4" name="Text Placeholder 3">
            <a:extLst>
              <a:ext uri="{FF2B5EF4-FFF2-40B4-BE49-F238E27FC236}">
                <a16:creationId xmlns:a16="http://schemas.microsoft.com/office/drawing/2014/main" id="{CD169253-810B-4873-B3CB-62BD3909C038}"/>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B4884B0E-734F-4D3B-B303-6F05583E0F5E}"/>
              </a:ext>
            </a:extLst>
          </p:cNvPr>
          <p:cNvGraphicFramePr>
            <a:graphicFrameLocks noGrp="1"/>
          </p:cNvGraphicFramePr>
          <p:nvPr>
            <p:ph type="tbl" sz="quarter" idx="15"/>
            <p:extLst>
              <p:ext uri="{D42A27DB-BD31-4B8C-83A1-F6EECF244321}">
                <p14:modId xmlns:p14="http://schemas.microsoft.com/office/powerpoint/2010/main" val="861935767"/>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013531814"/>
                    </a:ext>
                  </a:extLst>
                </a:gridCol>
                <a:gridCol w="1645920">
                  <a:extLst>
                    <a:ext uri="{9D8B030D-6E8A-4147-A177-3AD203B41FA5}">
                      <a16:colId xmlns:a16="http://schemas.microsoft.com/office/drawing/2014/main" val="3578898868"/>
                    </a:ext>
                  </a:extLst>
                </a:gridCol>
                <a:gridCol w="548640">
                  <a:extLst>
                    <a:ext uri="{9D8B030D-6E8A-4147-A177-3AD203B41FA5}">
                      <a16:colId xmlns:a16="http://schemas.microsoft.com/office/drawing/2014/main" val="424529908"/>
                    </a:ext>
                  </a:extLst>
                </a:gridCol>
                <a:gridCol w="548640">
                  <a:extLst>
                    <a:ext uri="{9D8B030D-6E8A-4147-A177-3AD203B41FA5}">
                      <a16:colId xmlns:a16="http://schemas.microsoft.com/office/drawing/2014/main" val="3733553410"/>
                    </a:ext>
                  </a:extLst>
                </a:gridCol>
                <a:gridCol w="548640">
                  <a:extLst>
                    <a:ext uri="{9D8B030D-6E8A-4147-A177-3AD203B41FA5}">
                      <a16:colId xmlns:a16="http://schemas.microsoft.com/office/drawing/2014/main" val="4008598204"/>
                    </a:ext>
                  </a:extLst>
                </a:gridCol>
                <a:gridCol w="548640">
                  <a:extLst>
                    <a:ext uri="{9D8B030D-6E8A-4147-A177-3AD203B41FA5}">
                      <a16:colId xmlns:a16="http://schemas.microsoft.com/office/drawing/2014/main" val="427055053"/>
                    </a:ext>
                  </a:extLst>
                </a:gridCol>
                <a:gridCol w="548640">
                  <a:extLst>
                    <a:ext uri="{9D8B030D-6E8A-4147-A177-3AD203B41FA5}">
                      <a16:colId xmlns:a16="http://schemas.microsoft.com/office/drawing/2014/main" val="702641248"/>
                    </a:ext>
                  </a:extLst>
                </a:gridCol>
                <a:gridCol w="548640">
                  <a:extLst>
                    <a:ext uri="{9D8B030D-6E8A-4147-A177-3AD203B41FA5}">
                      <a16:colId xmlns:a16="http://schemas.microsoft.com/office/drawing/2014/main" val="4099411523"/>
                    </a:ext>
                  </a:extLst>
                </a:gridCol>
                <a:gridCol w="548640">
                  <a:extLst>
                    <a:ext uri="{9D8B030D-6E8A-4147-A177-3AD203B41FA5}">
                      <a16:colId xmlns:a16="http://schemas.microsoft.com/office/drawing/2014/main" val="3681297194"/>
                    </a:ext>
                  </a:extLst>
                </a:gridCol>
                <a:gridCol w="548640">
                  <a:extLst>
                    <a:ext uri="{9D8B030D-6E8A-4147-A177-3AD203B41FA5}">
                      <a16:colId xmlns:a16="http://schemas.microsoft.com/office/drawing/2014/main" val="214823377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423369061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- 2022-05-02 09:50:14</a:t>
                      </a:r>
                      <a:r>
                        <a:rPr kumimoji="0" lang="en-US" sz="1000" b="0" i="0" u="none" strike="noStrike" kern="0" cap="none" spc="0" normalizeH="0" baseline="0" noProof="0">
                          <a:ln>
                            <a:noFill/>
                          </a:ln>
                          <a:solidFill>
                            <a:srgbClr val="595959"/>
                          </a:solidFill>
                          <a:effectLst/>
                          <a:uLnTx/>
                          <a:uFillTx/>
                          <a:latin typeface="+mn-lt"/>
                          <a:sym typeface="Calibri"/>
                        </a:rPr>
                        <a:t>
 Did you know Allsup's world famous burritos are 'Comin' In Hot' to your local Yesway store?​
​
Be on the lookout this month at these locations:​
Lyons, KS​
Lindsborg, KS​
Hutchinson, KS​
McPherson, KS​
Rapid City, SD​
Martin, SD​
Box Elder, SD​
Mason City, IA</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0.1104 %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66685125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- 2022-04-30 13:00:00</a:t>
                      </a:r>
                      <a:r>
                        <a:rPr kumimoji="0" lang="en-US" sz="1000" b="0" i="0" u="none" strike="noStrike" kern="0" cap="none" spc="0" normalizeH="0" baseline="0" noProof="0">
                          <a:ln>
                            <a:noFill/>
                          </a:ln>
                          <a:solidFill>
                            <a:srgbClr val="595959"/>
                          </a:solidFill>
                          <a:effectLst/>
                          <a:uLnTx/>
                          <a:uFillTx/>
                          <a:latin typeface="+mn-lt"/>
                          <a:sym typeface="Calibri"/>
                        </a:rPr>
                        <a:t>
 Comment your go-to Yesway snack below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0.0162 %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129034383"/>
                  </a:ext>
                </a:extLst>
              </a:tr>
            </a:tbl>
          </a:graphicData>
        </a:graphic>
      </p:graphicFrame>
    </p:spTree>
    <p:extLst>
      <p:ext uri="{BB962C8B-B14F-4D97-AF65-F5344CB8AC3E}">
        <p14:creationId xmlns:p14="http://schemas.microsoft.com/office/powerpoint/2010/main" val="420245555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F0198-C2EE-4160-82E4-27FAE2AA3C6E}"/>
              </a:ext>
            </a:extLst>
          </p:cNvPr>
          <p:cNvSpPr>
            <a:spLocks noGrp="1"/>
          </p:cNvSpPr>
          <p:nvPr>
            <p:ph type="title"/>
          </p:nvPr>
        </p:nvSpPr>
        <p:spPr/>
        <p:txBody>
          <a:bodyPr/>
          <a:lstStyle/>
          <a:p>
            <a:r>
              <a:rPr lang="en-US"/>
              <a:t>Facebook Own Posts Table | Yesway - 6 of 13</a:t>
            </a:r>
          </a:p>
        </p:txBody>
      </p:sp>
      <p:sp>
        <p:nvSpPr>
          <p:cNvPr id="3" name="Slide Number Placeholder 2">
            <a:extLst>
              <a:ext uri="{FF2B5EF4-FFF2-40B4-BE49-F238E27FC236}">
                <a16:creationId xmlns:a16="http://schemas.microsoft.com/office/drawing/2014/main" id="{5CA3F3B7-814D-41B3-815E-C9870173CFF0}"/>
              </a:ext>
            </a:extLst>
          </p:cNvPr>
          <p:cNvSpPr>
            <a:spLocks noGrp="1"/>
          </p:cNvSpPr>
          <p:nvPr>
            <p:ph type="sldNum" sz="quarter" idx="2"/>
          </p:nvPr>
        </p:nvSpPr>
        <p:spPr/>
        <p:txBody>
          <a:bodyPr/>
          <a:lstStyle/>
          <a:p>
            <a:pPr lvl="0"/>
            <a:fld id="{86CB4B4D-7CA3-9044-876B-883B54F8677D}" type="slidenum">
              <a:rPr lang="en-US" smtClean="0"/>
              <a:pPr lvl="0"/>
              <a:t>8</a:t>
            </a:fld>
            <a:endParaRPr lang="en-US"/>
          </a:p>
        </p:txBody>
      </p:sp>
      <p:sp>
        <p:nvSpPr>
          <p:cNvPr id="4" name="Text Placeholder 3">
            <a:extLst>
              <a:ext uri="{FF2B5EF4-FFF2-40B4-BE49-F238E27FC236}">
                <a16:creationId xmlns:a16="http://schemas.microsoft.com/office/drawing/2014/main" id="{6CA04815-012E-4165-B6E1-9FA622A81B35}"/>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777F0B63-6893-47F6-B5EB-61E88A8478ED}"/>
              </a:ext>
            </a:extLst>
          </p:cNvPr>
          <p:cNvGraphicFramePr>
            <a:graphicFrameLocks noGrp="1"/>
          </p:cNvGraphicFramePr>
          <p:nvPr>
            <p:ph type="tbl" sz="quarter" idx="15"/>
            <p:extLst>
              <p:ext uri="{D42A27DB-BD31-4B8C-83A1-F6EECF244321}">
                <p14:modId xmlns:p14="http://schemas.microsoft.com/office/powerpoint/2010/main" val="281762442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404450512"/>
                    </a:ext>
                  </a:extLst>
                </a:gridCol>
                <a:gridCol w="1645920">
                  <a:extLst>
                    <a:ext uri="{9D8B030D-6E8A-4147-A177-3AD203B41FA5}">
                      <a16:colId xmlns:a16="http://schemas.microsoft.com/office/drawing/2014/main" val="2414146369"/>
                    </a:ext>
                  </a:extLst>
                </a:gridCol>
                <a:gridCol w="548640">
                  <a:extLst>
                    <a:ext uri="{9D8B030D-6E8A-4147-A177-3AD203B41FA5}">
                      <a16:colId xmlns:a16="http://schemas.microsoft.com/office/drawing/2014/main" val="1404684911"/>
                    </a:ext>
                  </a:extLst>
                </a:gridCol>
                <a:gridCol w="548640">
                  <a:extLst>
                    <a:ext uri="{9D8B030D-6E8A-4147-A177-3AD203B41FA5}">
                      <a16:colId xmlns:a16="http://schemas.microsoft.com/office/drawing/2014/main" val="393319737"/>
                    </a:ext>
                  </a:extLst>
                </a:gridCol>
                <a:gridCol w="548640">
                  <a:extLst>
                    <a:ext uri="{9D8B030D-6E8A-4147-A177-3AD203B41FA5}">
                      <a16:colId xmlns:a16="http://schemas.microsoft.com/office/drawing/2014/main" val="3611284510"/>
                    </a:ext>
                  </a:extLst>
                </a:gridCol>
                <a:gridCol w="548640">
                  <a:extLst>
                    <a:ext uri="{9D8B030D-6E8A-4147-A177-3AD203B41FA5}">
                      <a16:colId xmlns:a16="http://schemas.microsoft.com/office/drawing/2014/main" val="845930852"/>
                    </a:ext>
                  </a:extLst>
                </a:gridCol>
                <a:gridCol w="548640">
                  <a:extLst>
                    <a:ext uri="{9D8B030D-6E8A-4147-A177-3AD203B41FA5}">
                      <a16:colId xmlns:a16="http://schemas.microsoft.com/office/drawing/2014/main" val="3740671892"/>
                    </a:ext>
                  </a:extLst>
                </a:gridCol>
                <a:gridCol w="548640">
                  <a:extLst>
                    <a:ext uri="{9D8B030D-6E8A-4147-A177-3AD203B41FA5}">
                      <a16:colId xmlns:a16="http://schemas.microsoft.com/office/drawing/2014/main" val="1568170100"/>
                    </a:ext>
                  </a:extLst>
                </a:gridCol>
                <a:gridCol w="548640">
                  <a:extLst>
                    <a:ext uri="{9D8B030D-6E8A-4147-A177-3AD203B41FA5}">
                      <a16:colId xmlns:a16="http://schemas.microsoft.com/office/drawing/2014/main" val="2374906371"/>
                    </a:ext>
                  </a:extLst>
                </a:gridCol>
                <a:gridCol w="548640">
                  <a:extLst>
                    <a:ext uri="{9D8B030D-6E8A-4147-A177-3AD203B41FA5}">
                      <a16:colId xmlns:a16="http://schemas.microsoft.com/office/drawing/2014/main" val="10948965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406723363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- 2022-04-29 10:00:09</a:t>
                      </a:r>
                      <a:r>
                        <a:rPr kumimoji="0" lang="en-US" sz="1000" b="0" i="0" u="none" strike="noStrike" kern="0" cap="none" spc="0" normalizeH="0" baseline="0" noProof="0">
                          <a:ln>
                            <a:noFill/>
                          </a:ln>
                          <a:solidFill>
                            <a:srgbClr val="595959"/>
                          </a:solidFill>
                          <a:effectLst/>
                          <a:uLnTx/>
                          <a:uFillTx/>
                          <a:latin typeface="+mn-lt"/>
                          <a:sym typeface="Calibri"/>
                        </a:rPr>
                        <a:t>
 Guess what?! We are now currently serving Allsup's world famous burritos🌯at these Yesway stores:​
• Walnut, IA​
• Logan, IA​
• Harlan, IA​
• Clarion, IA​
• Kanawha, IA​
• Storm Lake, IA​
• Elk Horn, IA​
• Manilla, IA​
• Sundance, WY
• Custer, SD​
• Rapid City, SD</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0.3624 %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87074479"/>
                  </a:ext>
                </a:extLst>
              </a:tr>
            </a:tbl>
          </a:graphicData>
        </a:graphic>
      </p:graphicFrame>
    </p:spTree>
    <p:extLst>
      <p:ext uri="{BB962C8B-B14F-4D97-AF65-F5344CB8AC3E}">
        <p14:creationId xmlns:p14="http://schemas.microsoft.com/office/powerpoint/2010/main" val="239812004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C3581-5233-48F6-A397-7216C0141744}"/>
              </a:ext>
            </a:extLst>
          </p:cNvPr>
          <p:cNvSpPr>
            <a:spLocks noGrp="1"/>
          </p:cNvSpPr>
          <p:nvPr>
            <p:ph type="title"/>
          </p:nvPr>
        </p:nvSpPr>
        <p:spPr/>
        <p:txBody>
          <a:bodyPr/>
          <a:lstStyle/>
          <a:p>
            <a:r>
              <a:rPr lang="en-US"/>
              <a:t>Facebook Own Posts Table | Yesway - 7 of 13</a:t>
            </a:r>
          </a:p>
        </p:txBody>
      </p:sp>
      <p:sp>
        <p:nvSpPr>
          <p:cNvPr id="3" name="Slide Number Placeholder 2">
            <a:extLst>
              <a:ext uri="{FF2B5EF4-FFF2-40B4-BE49-F238E27FC236}">
                <a16:creationId xmlns:a16="http://schemas.microsoft.com/office/drawing/2014/main" id="{B5B2696C-BC71-4293-867F-64E577646CD9}"/>
              </a:ext>
            </a:extLst>
          </p:cNvPr>
          <p:cNvSpPr>
            <a:spLocks noGrp="1"/>
          </p:cNvSpPr>
          <p:nvPr>
            <p:ph type="sldNum" sz="quarter" idx="2"/>
          </p:nvPr>
        </p:nvSpPr>
        <p:spPr/>
        <p:txBody>
          <a:bodyPr/>
          <a:lstStyle/>
          <a:p>
            <a:pPr lvl="0"/>
            <a:fld id="{86CB4B4D-7CA3-9044-876B-883B54F8677D}" type="slidenum">
              <a:rPr lang="en-US" smtClean="0"/>
              <a:pPr lvl="0"/>
              <a:t>9</a:t>
            </a:fld>
            <a:endParaRPr lang="en-US"/>
          </a:p>
        </p:txBody>
      </p:sp>
      <p:sp>
        <p:nvSpPr>
          <p:cNvPr id="4" name="Text Placeholder 3">
            <a:extLst>
              <a:ext uri="{FF2B5EF4-FFF2-40B4-BE49-F238E27FC236}">
                <a16:creationId xmlns:a16="http://schemas.microsoft.com/office/drawing/2014/main" id="{8892D3D1-15FF-41EF-821A-ABA55451ADEE}"/>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5B1F7D51-14CB-44A4-9F4A-ED24CE66CFE1}"/>
              </a:ext>
            </a:extLst>
          </p:cNvPr>
          <p:cNvGraphicFramePr>
            <a:graphicFrameLocks noGrp="1"/>
          </p:cNvGraphicFramePr>
          <p:nvPr>
            <p:ph type="tbl" sz="quarter" idx="15"/>
            <p:extLst>
              <p:ext uri="{D42A27DB-BD31-4B8C-83A1-F6EECF244321}">
                <p14:modId xmlns:p14="http://schemas.microsoft.com/office/powerpoint/2010/main" val="2850396381"/>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514901551"/>
                    </a:ext>
                  </a:extLst>
                </a:gridCol>
                <a:gridCol w="1645920">
                  <a:extLst>
                    <a:ext uri="{9D8B030D-6E8A-4147-A177-3AD203B41FA5}">
                      <a16:colId xmlns:a16="http://schemas.microsoft.com/office/drawing/2014/main" val="607144710"/>
                    </a:ext>
                  </a:extLst>
                </a:gridCol>
                <a:gridCol w="548640">
                  <a:extLst>
                    <a:ext uri="{9D8B030D-6E8A-4147-A177-3AD203B41FA5}">
                      <a16:colId xmlns:a16="http://schemas.microsoft.com/office/drawing/2014/main" val="301134688"/>
                    </a:ext>
                  </a:extLst>
                </a:gridCol>
                <a:gridCol w="548640">
                  <a:extLst>
                    <a:ext uri="{9D8B030D-6E8A-4147-A177-3AD203B41FA5}">
                      <a16:colId xmlns:a16="http://schemas.microsoft.com/office/drawing/2014/main" val="2679633223"/>
                    </a:ext>
                  </a:extLst>
                </a:gridCol>
                <a:gridCol w="548640">
                  <a:extLst>
                    <a:ext uri="{9D8B030D-6E8A-4147-A177-3AD203B41FA5}">
                      <a16:colId xmlns:a16="http://schemas.microsoft.com/office/drawing/2014/main" val="4079033891"/>
                    </a:ext>
                  </a:extLst>
                </a:gridCol>
                <a:gridCol w="548640">
                  <a:extLst>
                    <a:ext uri="{9D8B030D-6E8A-4147-A177-3AD203B41FA5}">
                      <a16:colId xmlns:a16="http://schemas.microsoft.com/office/drawing/2014/main" val="1104149374"/>
                    </a:ext>
                  </a:extLst>
                </a:gridCol>
                <a:gridCol w="548640">
                  <a:extLst>
                    <a:ext uri="{9D8B030D-6E8A-4147-A177-3AD203B41FA5}">
                      <a16:colId xmlns:a16="http://schemas.microsoft.com/office/drawing/2014/main" val="3971744763"/>
                    </a:ext>
                  </a:extLst>
                </a:gridCol>
                <a:gridCol w="548640">
                  <a:extLst>
                    <a:ext uri="{9D8B030D-6E8A-4147-A177-3AD203B41FA5}">
                      <a16:colId xmlns:a16="http://schemas.microsoft.com/office/drawing/2014/main" val="166483299"/>
                    </a:ext>
                  </a:extLst>
                </a:gridCol>
                <a:gridCol w="548640">
                  <a:extLst>
                    <a:ext uri="{9D8B030D-6E8A-4147-A177-3AD203B41FA5}">
                      <a16:colId xmlns:a16="http://schemas.microsoft.com/office/drawing/2014/main" val="1132563087"/>
                    </a:ext>
                  </a:extLst>
                </a:gridCol>
                <a:gridCol w="548640">
                  <a:extLst>
                    <a:ext uri="{9D8B030D-6E8A-4147-A177-3AD203B41FA5}">
                      <a16:colId xmlns:a16="http://schemas.microsoft.com/office/drawing/2014/main" val="60798061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71703675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- 2022-04-21 10:00:04</a:t>
                      </a:r>
                      <a:r>
                        <a:rPr kumimoji="0" lang="en-US" sz="1000" b="0" i="0" u="none" strike="noStrike" kern="0" cap="none" spc="0" normalizeH="0" baseline="0" noProof="0">
                          <a:ln>
                            <a:noFill/>
                          </a:ln>
                          <a:solidFill>
                            <a:srgbClr val="595959"/>
                          </a:solidFill>
                          <a:effectLst/>
                          <a:uLnTx/>
                          <a:uFillTx/>
                          <a:latin typeface="+mn-lt"/>
                          <a:sym typeface="Calibri"/>
                        </a:rPr>
                        <a:t>
 It's Get To Know Your Customers Day, and we want to hear from YOU! Introduce yourself below and you might just get a lil' somethin'-somethin' from 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0.1939 %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11942642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- 2022-04-17 10:00:04</a:t>
                      </a:r>
                      <a:r>
                        <a:rPr kumimoji="0" lang="en-US" sz="1000" b="0" i="0" u="none" strike="noStrike" kern="0" cap="none" spc="0" normalizeH="0" baseline="0" noProof="0">
                          <a:ln>
                            <a:noFill/>
                          </a:ln>
                          <a:solidFill>
                            <a:srgbClr val="595959"/>
                          </a:solidFill>
                          <a:effectLst/>
                          <a:uLnTx/>
                          <a:uFillTx/>
                          <a:latin typeface="+mn-lt"/>
                          <a:sym typeface="Calibri"/>
                        </a:rPr>
                        <a:t>
 HOPPY EASTER! We hope you enjoy your holiday celebration. Don't forget, today is your last chance to join our Easter Egg Hunt. Visit our website and search for Easter Eggs throughout the site. Find all 6 and get a free beverage. It’s that simple. Happy hunting!
https://yesway.com/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0.0411 %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837225476"/>
                  </a:ext>
                </a:extLst>
              </a:tr>
            </a:tbl>
          </a:graphicData>
        </a:graphic>
      </p:graphicFrame>
    </p:spTree>
    <p:extLst>
      <p:ext uri="{BB962C8B-B14F-4D97-AF65-F5344CB8AC3E}">
        <p14:creationId xmlns:p14="http://schemas.microsoft.com/office/powerpoint/2010/main" val="311028586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B69DF-D74F-4709-A551-F0EE3BD0921E}"/>
              </a:ext>
            </a:extLst>
          </p:cNvPr>
          <p:cNvSpPr>
            <a:spLocks noGrp="1"/>
          </p:cNvSpPr>
          <p:nvPr>
            <p:ph type="title"/>
          </p:nvPr>
        </p:nvSpPr>
        <p:spPr/>
        <p:txBody>
          <a:bodyPr/>
          <a:lstStyle/>
          <a:p>
            <a:r>
              <a:rPr lang="en-US"/>
              <a:t>Facebook Own Posts Table | Yesway - 8 of 13</a:t>
            </a:r>
          </a:p>
        </p:txBody>
      </p:sp>
      <p:sp>
        <p:nvSpPr>
          <p:cNvPr id="3" name="Slide Number Placeholder 2">
            <a:extLst>
              <a:ext uri="{FF2B5EF4-FFF2-40B4-BE49-F238E27FC236}">
                <a16:creationId xmlns:a16="http://schemas.microsoft.com/office/drawing/2014/main" id="{AFAD5564-B36F-4407-BB56-285B3AB6E581}"/>
              </a:ext>
            </a:extLst>
          </p:cNvPr>
          <p:cNvSpPr>
            <a:spLocks noGrp="1"/>
          </p:cNvSpPr>
          <p:nvPr>
            <p:ph type="sldNum" sz="quarter" idx="2"/>
          </p:nvPr>
        </p:nvSpPr>
        <p:spPr/>
        <p:txBody>
          <a:bodyPr/>
          <a:lstStyle/>
          <a:p>
            <a:pPr lvl="0"/>
            <a:fld id="{86CB4B4D-7CA3-9044-876B-883B54F8677D}" type="slidenum">
              <a:rPr lang="en-US" smtClean="0"/>
              <a:pPr lvl="0"/>
              <a:t>10</a:t>
            </a:fld>
            <a:endParaRPr lang="en-US"/>
          </a:p>
        </p:txBody>
      </p:sp>
      <p:sp>
        <p:nvSpPr>
          <p:cNvPr id="4" name="Text Placeholder 3">
            <a:extLst>
              <a:ext uri="{FF2B5EF4-FFF2-40B4-BE49-F238E27FC236}">
                <a16:creationId xmlns:a16="http://schemas.microsoft.com/office/drawing/2014/main" id="{AA7CF685-1F8E-4042-8BA3-363EBC6E8796}"/>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E2500840-EAF6-479E-8AE1-3A9C3465DE82}"/>
              </a:ext>
            </a:extLst>
          </p:cNvPr>
          <p:cNvGraphicFramePr>
            <a:graphicFrameLocks noGrp="1"/>
          </p:cNvGraphicFramePr>
          <p:nvPr>
            <p:ph type="tbl" sz="quarter" idx="15"/>
            <p:extLst>
              <p:ext uri="{D42A27DB-BD31-4B8C-83A1-F6EECF244321}">
                <p14:modId xmlns:p14="http://schemas.microsoft.com/office/powerpoint/2010/main" val="1032404033"/>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108847803"/>
                    </a:ext>
                  </a:extLst>
                </a:gridCol>
                <a:gridCol w="1645920">
                  <a:extLst>
                    <a:ext uri="{9D8B030D-6E8A-4147-A177-3AD203B41FA5}">
                      <a16:colId xmlns:a16="http://schemas.microsoft.com/office/drawing/2014/main" val="3853649326"/>
                    </a:ext>
                  </a:extLst>
                </a:gridCol>
                <a:gridCol w="548640">
                  <a:extLst>
                    <a:ext uri="{9D8B030D-6E8A-4147-A177-3AD203B41FA5}">
                      <a16:colId xmlns:a16="http://schemas.microsoft.com/office/drawing/2014/main" val="946549707"/>
                    </a:ext>
                  </a:extLst>
                </a:gridCol>
                <a:gridCol w="548640">
                  <a:extLst>
                    <a:ext uri="{9D8B030D-6E8A-4147-A177-3AD203B41FA5}">
                      <a16:colId xmlns:a16="http://schemas.microsoft.com/office/drawing/2014/main" val="2525871804"/>
                    </a:ext>
                  </a:extLst>
                </a:gridCol>
                <a:gridCol w="548640">
                  <a:extLst>
                    <a:ext uri="{9D8B030D-6E8A-4147-A177-3AD203B41FA5}">
                      <a16:colId xmlns:a16="http://schemas.microsoft.com/office/drawing/2014/main" val="1700136895"/>
                    </a:ext>
                  </a:extLst>
                </a:gridCol>
                <a:gridCol w="548640">
                  <a:extLst>
                    <a:ext uri="{9D8B030D-6E8A-4147-A177-3AD203B41FA5}">
                      <a16:colId xmlns:a16="http://schemas.microsoft.com/office/drawing/2014/main" val="3805236502"/>
                    </a:ext>
                  </a:extLst>
                </a:gridCol>
                <a:gridCol w="548640">
                  <a:extLst>
                    <a:ext uri="{9D8B030D-6E8A-4147-A177-3AD203B41FA5}">
                      <a16:colId xmlns:a16="http://schemas.microsoft.com/office/drawing/2014/main" val="2724464977"/>
                    </a:ext>
                  </a:extLst>
                </a:gridCol>
                <a:gridCol w="548640">
                  <a:extLst>
                    <a:ext uri="{9D8B030D-6E8A-4147-A177-3AD203B41FA5}">
                      <a16:colId xmlns:a16="http://schemas.microsoft.com/office/drawing/2014/main" val="3006865376"/>
                    </a:ext>
                  </a:extLst>
                </a:gridCol>
                <a:gridCol w="548640">
                  <a:extLst>
                    <a:ext uri="{9D8B030D-6E8A-4147-A177-3AD203B41FA5}">
                      <a16:colId xmlns:a16="http://schemas.microsoft.com/office/drawing/2014/main" val="3844615320"/>
                    </a:ext>
                  </a:extLst>
                </a:gridCol>
                <a:gridCol w="548640">
                  <a:extLst>
                    <a:ext uri="{9D8B030D-6E8A-4147-A177-3AD203B41FA5}">
                      <a16:colId xmlns:a16="http://schemas.microsoft.com/office/drawing/2014/main" val="3003628104"/>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54620946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- 2022-04-13 12:00:01</a:t>
                      </a:r>
                      <a:r>
                        <a:rPr kumimoji="0" lang="en-US" sz="1000" b="0" i="0" u="none" strike="noStrike" kern="0" cap="none" spc="0" normalizeH="0" baseline="0" noProof="0">
                          <a:ln>
                            <a:noFill/>
                          </a:ln>
                          <a:solidFill>
                            <a:srgbClr val="595959"/>
                          </a:solidFill>
                          <a:effectLst/>
                          <a:uLnTx/>
                          <a:uFillTx/>
                          <a:latin typeface="+mn-lt"/>
                          <a:sym typeface="Calibri"/>
                        </a:rPr>
                        <a:t>
 Here's your hint: 5 letters. Perfect snack for the road. Kettle-cooked. 8 flavors to choose from.
🟩 ⬜ ⬜ ⬜ ⬜
🟩 🟨 ⬜ ⬜ ⬜
🟩 🟨 🟨 🟨 ⬜
🟩 🟩 🟩 🟩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0.2603 %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95335155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- 2022-04-12 21:00:06</a:t>
                      </a:r>
                      <a:r>
                        <a:rPr kumimoji="0" lang="en-US" sz="1000" b="0" i="0" u="none" strike="noStrike" kern="0" cap="none" spc="0" normalizeH="0" baseline="0" noProof="0">
                          <a:ln>
                            <a:noFill/>
                          </a:ln>
                          <a:solidFill>
                            <a:srgbClr val="595959"/>
                          </a:solidFill>
                          <a:effectLst/>
                          <a:uLnTx/>
                          <a:uFillTx/>
                          <a:latin typeface="+mn-lt"/>
                          <a:sym typeface="Calibri"/>
                        </a:rPr>
                        <a:t>
 Join our Easter Egg Hunt! Visit our website and search for Easter Eggs throughout the site. Find all 6 and get a free fountain drink. It’s that simple. Happy hunting! 🐰 https://yesway.com/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0.5627 %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1393500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- 2022-04-11 10:00:06</a:t>
                      </a:r>
                      <a:r>
                        <a:rPr kumimoji="0" lang="en-US" sz="1000" b="0" i="0" u="none" strike="noStrike" kern="0" cap="none" spc="0" normalizeH="0" baseline="0" noProof="0">
                          <a:ln>
                            <a:noFill/>
                          </a:ln>
                          <a:solidFill>
                            <a:srgbClr val="595959"/>
                          </a:solidFill>
                          <a:effectLst/>
                          <a:uLnTx/>
                          <a:uFillTx/>
                          <a:latin typeface="+mn-lt"/>
                          <a:sym typeface="Calibri"/>
                        </a:rPr>
                        <a:t>
 It's National Pet Day! Is your pet a Yesway fan? Share a photo of them with 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0.0660 %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510443674"/>
                  </a:ext>
                </a:extLst>
              </a:tr>
            </a:tbl>
          </a:graphicData>
        </a:graphic>
      </p:graphicFrame>
    </p:spTree>
    <p:extLst>
      <p:ext uri="{BB962C8B-B14F-4D97-AF65-F5344CB8AC3E}">
        <p14:creationId xmlns:p14="http://schemas.microsoft.com/office/powerpoint/2010/main" val="850072971"/>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9B20-4ABA-42A1-9301-EFEA049311E9}"/>
              </a:ext>
            </a:extLst>
          </p:cNvPr>
          <p:cNvSpPr>
            <a:spLocks noGrp="1"/>
          </p:cNvSpPr>
          <p:nvPr>
            <p:ph type="title"/>
          </p:nvPr>
        </p:nvSpPr>
        <p:spPr/>
        <p:txBody>
          <a:bodyPr/>
          <a:lstStyle/>
          <a:p>
            <a:r>
              <a:rPr lang="en-US"/>
              <a:t>Facebook Own Posts Table | Yesway - 9 of 13</a:t>
            </a:r>
          </a:p>
        </p:txBody>
      </p:sp>
      <p:sp>
        <p:nvSpPr>
          <p:cNvPr id="3" name="Slide Number Placeholder 2">
            <a:extLst>
              <a:ext uri="{FF2B5EF4-FFF2-40B4-BE49-F238E27FC236}">
                <a16:creationId xmlns:a16="http://schemas.microsoft.com/office/drawing/2014/main" id="{5E2B9CA5-366A-4992-8ED9-9B7D343E01D8}"/>
              </a:ext>
            </a:extLst>
          </p:cNvPr>
          <p:cNvSpPr>
            <a:spLocks noGrp="1"/>
          </p:cNvSpPr>
          <p:nvPr>
            <p:ph type="sldNum" sz="quarter" idx="2"/>
          </p:nvPr>
        </p:nvSpPr>
        <p:spPr/>
        <p:txBody>
          <a:bodyPr/>
          <a:lstStyle/>
          <a:p>
            <a:pPr lvl="0"/>
            <a:fld id="{86CB4B4D-7CA3-9044-876B-883B54F8677D}" type="slidenum">
              <a:rPr lang="en-US" smtClean="0"/>
              <a:pPr lvl="0"/>
              <a:t>11</a:t>
            </a:fld>
            <a:endParaRPr lang="en-US"/>
          </a:p>
        </p:txBody>
      </p:sp>
      <p:sp>
        <p:nvSpPr>
          <p:cNvPr id="4" name="Text Placeholder 3">
            <a:extLst>
              <a:ext uri="{FF2B5EF4-FFF2-40B4-BE49-F238E27FC236}">
                <a16:creationId xmlns:a16="http://schemas.microsoft.com/office/drawing/2014/main" id="{166B87C5-453C-4AD7-8247-8C8B4816E83B}"/>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48C07DBD-942F-499F-8C86-1F7857FF9AA4}"/>
              </a:ext>
            </a:extLst>
          </p:cNvPr>
          <p:cNvGraphicFramePr>
            <a:graphicFrameLocks noGrp="1"/>
          </p:cNvGraphicFramePr>
          <p:nvPr>
            <p:ph type="tbl" sz="quarter" idx="15"/>
            <p:extLst>
              <p:ext uri="{D42A27DB-BD31-4B8C-83A1-F6EECF244321}">
                <p14:modId xmlns:p14="http://schemas.microsoft.com/office/powerpoint/2010/main" val="3787267800"/>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385149548"/>
                    </a:ext>
                  </a:extLst>
                </a:gridCol>
                <a:gridCol w="1645920">
                  <a:extLst>
                    <a:ext uri="{9D8B030D-6E8A-4147-A177-3AD203B41FA5}">
                      <a16:colId xmlns:a16="http://schemas.microsoft.com/office/drawing/2014/main" val="1677055096"/>
                    </a:ext>
                  </a:extLst>
                </a:gridCol>
                <a:gridCol w="548640">
                  <a:extLst>
                    <a:ext uri="{9D8B030D-6E8A-4147-A177-3AD203B41FA5}">
                      <a16:colId xmlns:a16="http://schemas.microsoft.com/office/drawing/2014/main" val="2240190922"/>
                    </a:ext>
                  </a:extLst>
                </a:gridCol>
                <a:gridCol w="548640">
                  <a:extLst>
                    <a:ext uri="{9D8B030D-6E8A-4147-A177-3AD203B41FA5}">
                      <a16:colId xmlns:a16="http://schemas.microsoft.com/office/drawing/2014/main" val="2491193056"/>
                    </a:ext>
                  </a:extLst>
                </a:gridCol>
                <a:gridCol w="548640">
                  <a:extLst>
                    <a:ext uri="{9D8B030D-6E8A-4147-A177-3AD203B41FA5}">
                      <a16:colId xmlns:a16="http://schemas.microsoft.com/office/drawing/2014/main" val="1186176084"/>
                    </a:ext>
                  </a:extLst>
                </a:gridCol>
                <a:gridCol w="548640">
                  <a:extLst>
                    <a:ext uri="{9D8B030D-6E8A-4147-A177-3AD203B41FA5}">
                      <a16:colId xmlns:a16="http://schemas.microsoft.com/office/drawing/2014/main" val="12780490"/>
                    </a:ext>
                  </a:extLst>
                </a:gridCol>
                <a:gridCol w="548640">
                  <a:extLst>
                    <a:ext uri="{9D8B030D-6E8A-4147-A177-3AD203B41FA5}">
                      <a16:colId xmlns:a16="http://schemas.microsoft.com/office/drawing/2014/main" val="651931677"/>
                    </a:ext>
                  </a:extLst>
                </a:gridCol>
                <a:gridCol w="548640">
                  <a:extLst>
                    <a:ext uri="{9D8B030D-6E8A-4147-A177-3AD203B41FA5}">
                      <a16:colId xmlns:a16="http://schemas.microsoft.com/office/drawing/2014/main" val="1111130999"/>
                    </a:ext>
                  </a:extLst>
                </a:gridCol>
                <a:gridCol w="548640">
                  <a:extLst>
                    <a:ext uri="{9D8B030D-6E8A-4147-A177-3AD203B41FA5}">
                      <a16:colId xmlns:a16="http://schemas.microsoft.com/office/drawing/2014/main" val="3341202323"/>
                    </a:ext>
                  </a:extLst>
                </a:gridCol>
                <a:gridCol w="548640">
                  <a:extLst>
                    <a:ext uri="{9D8B030D-6E8A-4147-A177-3AD203B41FA5}">
                      <a16:colId xmlns:a16="http://schemas.microsoft.com/office/drawing/2014/main" val="2508400207"/>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27737173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- 2022-04-08 11:00:03</a:t>
                      </a:r>
                      <a:r>
                        <a:rPr kumimoji="0" lang="en-US" sz="1000" b="0" i="0" u="none" strike="noStrike" kern="0" cap="none" spc="0" normalizeH="0" baseline="0" noProof="0">
                          <a:ln>
                            <a:noFill/>
                          </a:ln>
                          <a:solidFill>
                            <a:srgbClr val="595959"/>
                          </a:solidFill>
                          <a:effectLst/>
                          <a:uLnTx/>
                          <a:uFillTx/>
                          <a:latin typeface="+mn-lt"/>
                          <a:sym typeface="Calibri"/>
                        </a:rPr>
                        <a:t>
 Drumroll please 🥁🥁🥁 Our Munch Madness winner is…​
​
Gummi Worms!
​
Rewards members can redeem one package of FREE GUMMI WORMS by “traveling” to the coupons section in our app. Thanks for playing!🥁</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0.0774 %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003817127"/>
                  </a:ext>
                </a:extLst>
              </a:tr>
            </a:tbl>
          </a:graphicData>
        </a:graphic>
      </p:graphicFrame>
    </p:spTree>
    <p:extLst>
      <p:ext uri="{BB962C8B-B14F-4D97-AF65-F5344CB8AC3E}">
        <p14:creationId xmlns:p14="http://schemas.microsoft.com/office/powerpoint/2010/main" val="175979316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607B9-BC53-426E-97FB-359FF34981B9}"/>
              </a:ext>
            </a:extLst>
          </p:cNvPr>
          <p:cNvSpPr>
            <a:spLocks noGrp="1"/>
          </p:cNvSpPr>
          <p:nvPr>
            <p:ph type="title"/>
          </p:nvPr>
        </p:nvSpPr>
        <p:spPr/>
        <p:txBody>
          <a:bodyPr/>
          <a:lstStyle/>
          <a:p>
            <a:r>
              <a:rPr lang="en-US"/>
              <a:t>Facebook Own Posts Table | Yesway - 10 of 13</a:t>
            </a:r>
          </a:p>
        </p:txBody>
      </p:sp>
      <p:sp>
        <p:nvSpPr>
          <p:cNvPr id="3" name="Slide Number Placeholder 2">
            <a:extLst>
              <a:ext uri="{FF2B5EF4-FFF2-40B4-BE49-F238E27FC236}">
                <a16:creationId xmlns:a16="http://schemas.microsoft.com/office/drawing/2014/main" id="{2F83D7B4-BBCC-475D-993D-D39B3E227081}"/>
              </a:ext>
            </a:extLst>
          </p:cNvPr>
          <p:cNvSpPr>
            <a:spLocks noGrp="1"/>
          </p:cNvSpPr>
          <p:nvPr>
            <p:ph type="sldNum" sz="quarter" idx="2"/>
          </p:nvPr>
        </p:nvSpPr>
        <p:spPr/>
        <p:txBody>
          <a:bodyPr/>
          <a:lstStyle/>
          <a:p>
            <a:pPr lvl="0"/>
            <a:fld id="{86CB4B4D-7CA3-9044-876B-883B54F8677D}" type="slidenum">
              <a:rPr lang="en-US" smtClean="0"/>
              <a:pPr lvl="0"/>
              <a:t>12</a:t>
            </a:fld>
            <a:endParaRPr lang="en-US"/>
          </a:p>
        </p:txBody>
      </p:sp>
      <p:sp>
        <p:nvSpPr>
          <p:cNvPr id="4" name="Text Placeholder 3">
            <a:extLst>
              <a:ext uri="{FF2B5EF4-FFF2-40B4-BE49-F238E27FC236}">
                <a16:creationId xmlns:a16="http://schemas.microsoft.com/office/drawing/2014/main" id="{42F653E5-C4F7-41EA-B665-8138BE9D7386}"/>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87016FC1-B3E4-44DA-B8E9-97EA1C7A9F02}"/>
              </a:ext>
            </a:extLst>
          </p:cNvPr>
          <p:cNvGraphicFramePr>
            <a:graphicFrameLocks noGrp="1"/>
          </p:cNvGraphicFramePr>
          <p:nvPr>
            <p:ph type="tbl" sz="quarter" idx="15"/>
            <p:extLst>
              <p:ext uri="{D42A27DB-BD31-4B8C-83A1-F6EECF244321}">
                <p14:modId xmlns:p14="http://schemas.microsoft.com/office/powerpoint/2010/main" val="2562828741"/>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154523105"/>
                    </a:ext>
                  </a:extLst>
                </a:gridCol>
                <a:gridCol w="1645920">
                  <a:extLst>
                    <a:ext uri="{9D8B030D-6E8A-4147-A177-3AD203B41FA5}">
                      <a16:colId xmlns:a16="http://schemas.microsoft.com/office/drawing/2014/main" val="586510224"/>
                    </a:ext>
                  </a:extLst>
                </a:gridCol>
                <a:gridCol w="548640">
                  <a:extLst>
                    <a:ext uri="{9D8B030D-6E8A-4147-A177-3AD203B41FA5}">
                      <a16:colId xmlns:a16="http://schemas.microsoft.com/office/drawing/2014/main" val="3108949081"/>
                    </a:ext>
                  </a:extLst>
                </a:gridCol>
                <a:gridCol w="548640">
                  <a:extLst>
                    <a:ext uri="{9D8B030D-6E8A-4147-A177-3AD203B41FA5}">
                      <a16:colId xmlns:a16="http://schemas.microsoft.com/office/drawing/2014/main" val="3099180998"/>
                    </a:ext>
                  </a:extLst>
                </a:gridCol>
                <a:gridCol w="548640">
                  <a:extLst>
                    <a:ext uri="{9D8B030D-6E8A-4147-A177-3AD203B41FA5}">
                      <a16:colId xmlns:a16="http://schemas.microsoft.com/office/drawing/2014/main" val="1882248392"/>
                    </a:ext>
                  </a:extLst>
                </a:gridCol>
                <a:gridCol w="548640">
                  <a:extLst>
                    <a:ext uri="{9D8B030D-6E8A-4147-A177-3AD203B41FA5}">
                      <a16:colId xmlns:a16="http://schemas.microsoft.com/office/drawing/2014/main" val="38101223"/>
                    </a:ext>
                  </a:extLst>
                </a:gridCol>
                <a:gridCol w="548640">
                  <a:extLst>
                    <a:ext uri="{9D8B030D-6E8A-4147-A177-3AD203B41FA5}">
                      <a16:colId xmlns:a16="http://schemas.microsoft.com/office/drawing/2014/main" val="205125665"/>
                    </a:ext>
                  </a:extLst>
                </a:gridCol>
                <a:gridCol w="548640">
                  <a:extLst>
                    <a:ext uri="{9D8B030D-6E8A-4147-A177-3AD203B41FA5}">
                      <a16:colId xmlns:a16="http://schemas.microsoft.com/office/drawing/2014/main" val="683902682"/>
                    </a:ext>
                  </a:extLst>
                </a:gridCol>
                <a:gridCol w="548640">
                  <a:extLst>
                    <a:ext uri="{9D8B030D-6E8A-4147-A177-3AD203B41FA5}">
                      <a16:colId xmlns:a16="http://schemas.microsoft.com/office/drawing/2014/main" val="1469006154"/>
                    </a:ext>
                  </a:extLst>
                </a:gridCol>
                <a:gridCol w="548640">
                  <a:extLst>
                    <a:ext uri="{9D8B030D-6E8A-4147-A177-3AD203B41FA5}">
                      <a16:colId xmlns:a16="http://schemas.microsoft.com/office/drawing/2014/main" val="347492476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95534117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- 2022-04-07 08:00:03</a:t>
                      </a:r>
                      <a:r>
                        <a:rPr kumimoji="0" lang="en-US" sz="1000" b="0" i="0" u="none" strike="noStrike" kern="0" cap="none" spc="0" normalizeH="0" baseline="0" noProof="0">
                          <a:ln>
                            <a:noFill/>
                          </a:ln>
                          <a:solidFill>
                            <a:srgbClr val="595959"/>
                          </a:solidFill>
                          <a:effectLst/>
                          <a:uLnTx/>
                          <a:uFillTx/>
                          <a:latin typeface="+mn-lt"/>
                          <a:sym typeface="Calibri"/>
                        </a:rPr>
                        <a:t>
 Today is National Burrito Day! Did you know Allsup's world famous burritos are 'Comin' In Hot' to your local Yesway store? 🌯
Be on the lookout this month at these locations:
• Clarion, IA
• Elk Horn, IA
• Harlan, IA
• Kanawha, IA
• Logan, IA
• Manilla, IA
• Storm Lake, IA
• Swea City, IA
• Walnut, IA
• Alliance, NE
• Edgemont, SD
• Abilene, TX
• Big Spring, TX
• Lusk, WY
• Sundance, WY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284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0.7862 %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63741724"/>
                  </a:ext>
                </a:extLst>
              </a:tr>
            </a:tbl>
          </a:graphicData>
        </a:graphic>
      </p:graphicFrame>
    </p:spTree>
    <p:extLst>
      <p:ext uri="{BB962C8B-B14F-4D97-AF65-F5344CB8AC3E}">
        <p14:creationId xmlns:p14="http://schemas.microsoft.com/office/powerpoint/2010/main" val="250397816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4DADD-4322-4A27-BBB3-F194EC33DB56}"/>
              </a:ext>
            </a:extLst>
          </p:cNvPr>
          <p:cNvSpPr>
            <a:spLocks noGrp="1"/>
          </p:cNvSpPr>
          <p:nvPr>
            <p:ph type="title"/>
          </p:nvPr>
        </p:nvSpPr>
        <p:spPr/>
        <p:txBody>
          <a:bodyPr/>
          <a:lstStyle/>
          <a:p>
            <a:r>
              <a:rPr lang="en-US"/>
              <a:t>Facebook Own Posts Table | Yesway - 11 of 13</a:t>
            </a:r>
          </a:p>
        </p:txBody>
      </p:sp>
      <p:sp>
        <p:nvSpPr>
          <p:cNvPr id="3" name="Slide Number Placeholder 2">
            <a:extLst>
              <a:ext uri="{FF2B5EF4-FFF2-40B4-BE49-F238E27FC236}">
                <a16:creationId xmlns:a16="http://schemas.microsoft.com/office/drawing/2014/main" id="{2683421A-51B6-4922-A721-734BB28982ED}"/>
              </a:ext>
            </a:extLst>
          </p:cNvPr>
          <p:cNvSpPr>
            <a:spLocks noGrp="1"/>
          </p:cNvSpPr>
          <p:nvPr>
            <p:ph type="sldNum" sz="quarter" idx="2"/>
          </p:nvPr>
        </p:nvSpPr>
        <p:spPr/>
        <p:txBody>
          <a:bodyPr/>
          <a:lstStyle/>
          <a:p>
            <a:pPr lvl="0"/>
            <a:fld id="{86CB4B4D-7CA3-9044-876B-883B54F8677D}" type="slidenum">
              <a:rPr lang="en-US" smtClean="0"/>
              <a:pPr lvl="0"/>
              <a:t>13</a:t>
            </a:fld>
            <a:endParaRPr lang="en-US"/>
          </a:p>
        </p:txBody>
      </p:sp>
      <p:sp>
        <p:nvSpPr>
          <p:cNvPr id="4" name="Text Placeholder 3">
            <a:extLst>
              <a:ext uri="{FF2B5EF4-FFF2-40B4-BE49-F238E27FC236}">
                <a16:creationId xmlns:a16="http://schemas.microsoft.com/office/drawing/2014/main" id="{437AB415-9AE8-4BAF-B48D-C13FA39ECA20}"/>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E66A4FE2-DE41-4043-890C-D709E23E6EEE}"/>
              </a:ext>
            </a:extLst>
          </p:cNvPr>
          <p:cNvGraphicFramePr>
            <a:graphicFrameLocks noGrp="1"/>
          </p:cNvGraphicFramePr>
          <p:nvPr>
            <p:ph type="tbl" sz="quarter" idx="15"/>
            <p:extLst>
              <p:ext uri="{D42A27DB-BD31-4B8C-83A1-F6EECF244321}">
                <p14:modId xmlns:p14="http://schemas.microsoft.com/office/powerpoint/2010/main" val="396652415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714488342"/>
                    </a:ext>
                  </a:extLst>
                </a:gridCol>
                <a:gridCol w="1645920">
                  <a:extLst>
                    <a:ext uri="{9D8B030D-6E8A-4147-A177-3AD203B41FA5}">
                      <a16:colId xmlns:a16="http://schemas.microsoft.com/office/drawing/2014/main" val="2731154341"/>
                    </a:ext>
                  </a:extLst>
                </a:gridCol>
                <a:gridCol w="548640">
                  <a:extLst>
                    <a:ext uri="{9D8B030D-6E8A-4147-A177-3AD203B41FA5}">
                      <a16:colId xmlns:a16="http://schemas.microsoft.com/office/drawing/2014/main" val="2288412417"/>
                    </a:ext>
                  </a:extLst>
                </a:gridCol>
                <a:gridCol w="548640">
                  <a:extLst>
                    <a:ext uri="{9D8B030D-6E8A-4147-A177-3AD203B41FA5}">
                      <a16:colId xmlns:a16="http://schemas.microsoft.com/office/drawing/2014/main" val="2104137209"/>
                    </a:ext>
                  </a:extLst>
                </a:gridCol>
                <a:gridCol w="548640">
                  <a:extLst>
                    <a:ext uri="{9D8B030D-6E8A-4147-A177-3AD203B41FA5}">
                      <a16:colId xmlns:a16="http://schemas.microsoft.com/office/drawing/2014/main" val="589065644"/>
                    </a:ext>
                  </a:extLst>
                </a:gridCol>
                <a:gridCol w="548640">
                  <a:extLst>
                    <a:ext uri="{9D8B030D-6E8A-4147-A177-3AD203B41FA5}">
                      <a16:colId xmlns:a16="http://schemas.microsoft.com/office/drawing/2014/main" val="4099899233"/>
                    </a:ext>
                  </a:extLst>
                </a:gridCol>
                <a:gridCol w="548640">
                  <a:extLst>
                    <a:ext uri="{9D8B030D-6E8A-4147-A177-3AD203B41FA5}">
                      <a16:colId xmlns:a16="http://schemas.microsoft.com/office/drawing/2014/main" val="1628444524"/>
                    </a:ext>
                  </a:extLst>
                </a:gridCol>
                <a:gridCol w="548640">
                  <a:extLst>
                    <a:ext uri="{9D8B030D-6E8A-4147-A177-3AD203B41FA5}">
                      <a16:colId xmlns:a16="http://schemas.microsoft.com/office/drawing/2014/main" val="1373123360"/>
                    </a:ext>
                  </a:extLst>
                </a:gridCol>
                <a:gridCol w="548640">
                  <a:extLst>
                    <a:ext uri="{9D8B030D-6E8A-4147-A177-3AD203B41FA5}">
                      <a16:colId xmlns:a16="http://schemas.microsoft.com/office/drawing/2014/main" val="383135548"/>
                    </a:ext>
                  </a:extLst>
                </a:gridCol>
                <a:gridCol w="548640">
                  <a:extLst>
                    <a:ext uri="{9D8B030D-6E8A-4147-A177-3AD203B41FA5}">
                      <a16:colId xmlns:a16="http://schemas.microsoft.com/office/drawing/2014/main" val="3137702673"/>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03409565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- 2022-04-01 08:00:02</a:t>
                      </a:r>
                      <a:r>
                        <a:rPr kumimoji="0" lang="en-US" sz="1000" b="0" i="0" u="none" strike="noStrike" kern="0" cap="none" spc="0" normalizeH="0" baseline="0" noProof="0">
                          <a:ln>
                            <a:noFill/>
                          </a:ln>
                          <a:solidFill>
                            <a:srgbClr val="595959"/>
                          </a:solidFill>
                          <a:effectLst/>
                          <a:uLnTx/>
                          <a:uFillTx/>
                          <a:latin typeface="+mn-lt"/>
                          <a:sym typeface="Calibri"/>
                        </a:rPr>
                        <a:t>
 Have you heard? Yesway now has Allsup’s burritos in select stores! In honor of this big news and National Burrito Day on April 7, we’re excited to introduce new limited edition Allsup’s air fresheners! Choose from 4 mouth-watering scents.​
​
Get a beef of the action here: https://yesway.com/airfreshener/</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532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2.0087 %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Album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006639361"/>
                  </a:ext>
                </a:extLst>
              </a:tr>
            </a:tbl>
          </a:graphicData>
        </a:graphic>
      </p:graphicFrame>
    </p:spTree>
    <p:extLst>
      <p:ext uri="{BB962C8B-B14F-4D97-AF65-F5344CB8AC3E}">
        <p14:creationId xmlns:p14="http://schemas.microsoft.com/office/powerpoint/2010/main" val="3702283402"/>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1D24A-6F91-4688-B694-88392D4A3328}"/>
              </a:ext>
            </a:extLst>
          </p:cNvPr>
          <p:cNvSpPr>
            <a:spLocks noGrp="1"/>
          </p:cNvSpPr>
          <p:nvPr>
            <p:ph type="title"/>
          </p:nvPr>
        </p:nvSpPr>
        <p:spPr/>
        <p:txBody>
          <a:bodyPr/>
          <a:lstStyle/>
          <a:p>
            <a:r>
              <a:rPr lang="en-US"/>
              <a:t>Facebook Own Posts Table | Yesway - 12 of 13</a:t>
            </a:r>
          </a:p>
        </p:txBody>
      </p:sp>
      <p:sp>
        <p:nvSpPr>
          <p:cNvPr id="3" name="Slide Number Placeholder 2">
            <a:extLst>
              <a:ext uri="{FF2B5EF4-FFF2-40B4-BE49-F238E27FC236}">
                <a16:creationId xmlns:a16="http://schemas.microsoft.com/office/drawing/2014/main" id="{9FDAB933-32DC-4074-ACFE-4BF213A29C2F}"/>
              </a:ext>
            </a:extLst>
          </p:cNvPr>
          <p:cNvSpPr>
            <a:spLocks noGrp="1"/>
          </p:cNvSpPr>
          <p:nvPr>
            <p:ph type="sldNum" sz="quarter" idx="2"/>
          </p:nvPr>
        </p:nvSpPr>
        <p:spPr/>
        <p:txBody>
          <a:bodyPr/>
          <a:lstStyle/>
          <a:p>
            <a:pPr lvl="0"/>
            <a:fld id="{86CB4B4D-7CA3-9044-876B-883B54F8677D}" type="slidenum">
              <a:rPr lang="en-US" smtClean="0"/>
              <a:pPr lvl="0"/>
              <a:t>14</a:t>
            </a:fld>
            <a:endParaRPr lang="en-US"/>
          </a:p>
        </p:txBody>
      </p:sp>
      <p:sp>
        <p:nvSpPr>
          <p:cNvPr id="4" name="Text Placeholder 3">
            <a:extLst>
              <a:ext uri="{FF2B5EF4-FFF2-40B4-BE49-F238E27FC236}">
                <a16:creationId xmlns:a16="http://schemas.microsoft.com/office/drawing/2014/main" id="{912B0722-E6B0-4562-82BF-93251865415C}"/>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8E650C58-146E-4226-98A7-392595992D8A}"/>
              </a:ext>
            </a:extLst>
          </p:cNvPr>
          <p:cNvGraphicFramePr>
            <a:graphicFrameLocks noGrp="1"/>
          </p:cNvGraphicFramePr>
          <p:nvPr>
            <p:ph type="tbl" sz="quarter" idx="15"/>
            <p:extLst>
              <p:ext uri="{D42A27DB-BD31-4B8C-83A1-F6EECF244321}">
                <p14:modId xmlns:p14="http://schemas.microsoft.com/office/powerpoint/2010/main" val="227117361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385379872"/>
                    </a:ext>
                  </a:extLst>
                </a:gridCol>
                <a:gridCol w="1645920">
                  <a:extLst>
                    <a:ext uri="{9D8B030D-6E8A-4147-A177-3AD203B41FA5}">
                      <a16:colId xmlns:a16="http://schemas.microsoft.com/office/drawing/2014/main" val="2445781008"/>
                    </a:ext>
                  </a:extLst>
                </a:gridCol>
                <a:gridCol w="548640">
                  <a:extLst>
                    <a:ext uri="{9D8B030D-6E8A-4147-A177-3AD203B41FA5}">
                      <a16:colId xmlns:a16="http://schemas.microsoft.com/office/drawing/2014/main" val="3742178186"/>
                    </a:ext>
                  </a:extLst>
                </a:gridCol>
                <a:gridCol w="548640">
                  <a:extLst>
                    <a:ext uri="{9D8B030D-6E8A-4147-A177-3AD203B41FA5}">
                      <a16:colId xmlns:a16="http://schemas.microsoft.com/office/drawing/2014/main" val="1863075327"/>
                    </a:ext>
                  </a:extLst>
                </a:gridCol>
                <a:gridCol w="548640">
                  <a:extLst>
                    <a:ext uri="{9D8B030D-6E8A-4147-A177-3AD203B41FA5}">
                      <a16:colId xmlns:a16="http://schemas.microsoft.com/office/drawing/2014/main" val="2537526627"/>
                    </a:ext>
                  </a:extLst>
                </a:gridCol>
                <a:gridCol w="548640">
                  <a:extLst>
                    <a:ext uri="{9D8B030D-6E8A-4147-A177-3AD203B41FA5}">
                      <a16:colId xmlns:a16="http://schemas.microsoft.com/office/drawing/2014/main" val="977110280"/>
                    </a:ext>
                  </a:extLst>
                </a:gridCol>
                <a:gridCol w="548640">
                  <a:extLst>
                    <a:ext uri="{9D8B030D-6E8A-4147-A177-3AD203B41FA5}">
                      <a16:colId xmlns:a16="http://schemas.microsoft.com/office/drawing/2014/main" val="3033659226"/>
                    </a:ext>
                  </a:extLst>
                </a:gridCol>
                <a:gridCol w="548640">
                  <a:extLst>
                    <a:ext uri="{9D8B030D-6E8A-4147-A177-3AD203B41FA5}">
                      <a16:colId xmlns:a16="http://schemas.microsoft.com/office/drawing/2014/main" val="207046234"/>
                    </a:ext>
                  </a:extLst>
                </a:gridCol>
                <a:gridCol w="548640">
                  <a:extLst>
                    <a:ext uri="{9D8B030D-6E8A-4147-A177-3AD203B41FA5}">
                      <a16:colId xmlns:a16="http://schemas.microsoft.com/office/drawing/2014/main" val="4108443043"/>
                    </a:ext>
                  </a:extLst>
                </a:gridCol>
                <a:gridCol w="548640">
                  <a:extLst>
                    <a:ext uri="{9D8B030D-6E8A-4147-A177-3AD203B41FA5}">
                      <a16:colId xmlns:a16="http://schemas.microsoft.com/office/drawing/2014/main" val="2239904237"/>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2872055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- 2022-03-31 11:58:08</a:t>
                      </a:r>
                      <a:r>
                        <a:rPr kumimoji="0" lang="en-US" sz="1000" b="0" i="0" u="none" strike="noStrike" kern="0" cap="none" spc="0" normalizeH="0" baseline="0" noProof="0">
                          <a:ln>
                            <a:noFill/>
                          </a:ln>
                          <a:solidFill>
                            <a:srgbClr val="595959"/>
                          </a:solidFill>
                          <a:effectLst/>
                          <a:uLnTx/>
                          <a:uFillTx/>
                          <a:latin typeface="+mn-lt"/>
                          <a:sym typeface="Calibri"/>
                        </a:rPr>
                        <a:t>
 The moment you’ve all been waiting for 🥁 🥁 🥁​
​
Now serving world-famous Allsup’s burritos at these Yesway store locations:​
​
• Fort Pierre, SD​
• Pierre, SD​
• Kadoka, SD​
• Martin, SD​
• Clarion, IA​
• Alliance, NE​
• Lusk, WY​
• Big Spring, TX</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314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0.8812 %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37994062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- 2022-03-30 10:00:00</a:t>
                      </a:r>
                      <a:r>
                        <a:rPr kumimoji="0" lang="en-US" sz="1000" b="0" i="0" u="none" strike="noStrike" kern="0" cap="none" spc="0" normalizeH="0" baseline="0" noProof="0">
                          <a:ln>
                            <a:noFill/>
                          </a:ln>
                          <a:solidFill>
                            <a:srgbClr val="595959"/>
                          </a:solidFill>
                          <a:effectLst/>
                          <a:uLnTx/>
                          <a:uFillTx/>
                          <a:latin typeface="+mn-lt"/>
                          <a:sym typeface="Calibri"/>
                        </a:rPr>
                        <a:t>
 Do you own Yesway merch yet? https://yesway.store/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0.1322 %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405762042"/>
                  </a:ext>
                </a:extLst>
              </a:tr>
            </a:tbl>
          </a:graphicData>
        </a:graphic>
      </p:graphicFrame>
    </p:spTree>
    <p:extLst>
      <p:ext uri="{BB962C8B-B14F-4D97-AF65-F5344CB8AC3E}">
        <p14:creationId xmlns:p14="http://schemas.microsoft.com/office/powerpoint/2010/main" val="34249339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0EA5F-1FA1-41F0-BAC0-3BACB3E70953}"/>
              </a:ext>
            </a:extLst>
          </p:cNvPr>
          <p:cNvSpPr>
            <a:spLocks noGrp="1"/>
          </p:cNvSpPr>
          <p:nvPr>
            <p:ph type="title"/>
          </p:nvPr>
        </p:nvSpPr>
        <p:spPr/>
        <p:txBody>
          <a:bodyPr/>
          <a:lstStyle/>
          <a:p>
            <a:r>
              <a:rPr lang="en-US"/>
              <a:t>Facebook Own Posts Table | Yesway - 13 of 13</a:t>
            </a:r>
          </a:p>
        </p:txBody>
      </p:sp>
      <p:sp>
        <p:nvSpPr>
          <p:cNvPr id="3" name="Slide Number Placeholder 2">
            <a:extLst>
              <a:ext uri="{FF2B5EF4-FFF2-40B4-BE49-F238E27FC236}">
                <a16:creationId xmlns:a16="http://schemas.microsoft.com/office/drawing/2014/main" id="{6AFDC8DA-AB7D-477C-804F-E3D0DD90817F}"/>
              </a:ext>
            </a:extLst>
          </p:cNvPr>
          <p:cNvSpPr>
            <a:spLocks noGrp="1"/>
          </p:cNvSpPr>
          <p:nvPr>
            <p:ph type="sldNum" sz="quarter" idx="2"/>
          </p:nvPr>
        </p:nvSpPr>
        <p:spPr/>
        <p:txBody>
          <a:bodyPr/>
          <a:lstStyle/>
          <a:p>
            <a:pPr lvl="0"/>
            <a:fld id="{86CB4B4D-7CA3-9044-876B-883B54F8677D}" type="slidenum">
              <a:rPr lang="en-US" smtClean="0"/>
              <a:pPr lvl="0"/>
              <a:t>15</a:t>
            </a:fld>
            <a:endParaRPr lang="en-US"/>
          </a:p>
        </p:txBody>
      </p:sp>
      <p:sp>
        <p:nvSpPr>
          <p:cNvPr id="4" name="Text Placeholder 3">
            <a:extLst>
              <a:ext uri="{FF2B5EF4-FFF2-40B4-BE49-F238E27FC236}">
                <a16:creationId xmlns:a16="http://schemas.microsoft.com/office/drawing/2014/main" id="{27F20F0C-838F-48E3-B3C2-D34AA00DB1DC}"/>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4BFE7C83-C918-434F-B1CE-FED46627BFAF}"/>
              </a:ext>
            </a:extLst>
          </p:cNvPr>
          <p:cNvGraphicFramePr>
            <a:graphicFrameLocks noGrp="1"/>
          </p:cNvGraphicFramePr>
          <p:nvPr>
            <p:ph type="tbl" sz="quarter" idx="15"/>
            <p:extLst>
              <p:ext uri="{D42A27DB-BD31-4B8C-83A1-F6EECF244321}">
                <p14:modId xmlns:p14="http://schemas.microsoft.com/office/powerpoint/2010/main" val="239606640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744637516"/>
                    </a:ext>
                  </a:extLst>
                </a:gridCol>
                <a:gridCol w="1645920">
                  <a:extLst>
                    <a:ext uri="{9D8B030D-6E8A-4147-A177-3AD203B41FA5}">
                      <a16:colId xmlns:a16="http://schemas.microsoft.com/office/drawing/2014/main" val="788359879"/>
                    </a:ext>
                  </a:extLst>
                </a:gridCol>
                <a:gridCol w="548640">
                  <a:extLst>
                    <a:ext uri="{9D8B030D-6E8A-4147-A177-3AD203B41FA5}">
                      <a16:colId xmlns:a16="http://schemas.microsoft.com/office/drawing/2014/main" val="660568579"/>
                    </a:ext>
                  </a:extLst>
                </a:gridCol>
                <a:gridCol w="548640">
                  <a:extLst>
                    <a:ext uri="{9D8B030D-6E8A-4147-A177-3AD203B41FA5}">
                      <a16:colId xmlns:a16="http://schemas.microsoft.com/office/drawing/2014/main" val="4205842300"/>
                    </a:ext>
                  </a:extLst>
                </a:gridCol>
                <a:gridCol w="548640">
                  <a:extLst>
                    <a:ext uri="{9D8B030D-6E8A-4147-A177-3AD203B41FA5}">
                      <a16:colId xmlns:a16="http://schemas.microsoft.com/office/drawing/2014/main" val="741446317"/>
                    </a:ext>
                  </a:extLst>
                </a:gridCol>
                <a:gridCol w="548640">
                  <a:extLst>
                    <a:ext uri="{9D8B030D-6E8A-4147-A177-3AD203B41FA5}">
                      <a16:colId xmlns:a16="http://schemas.microsoft.com/office/drawing/2014/main" val="3940580608"/>
                    </a:ext>
                  </a:extLst>
                </a:gridCol>
                <a:gridCol w="548640">
                  <a:extLst>
                    <a:ext uri="{9D8B030D-6E8A-4147-A177-3AD203B41FA5}">
                      <a16:colId xmlns:a16="http://schemas.microsoft.com/office/drawing/2014/main" val="1157599546"/>
                    </a:ext>
                  </a:extLst>
                </a:gridCol>
                <a:gridCol w="548640">
                  <a:extLst>
                    <a:ext uri="{9D8B030D-6E8A-4147-A177-3AD203B41FA5}">
                      <a16:colId xmlns:a16="http://schemas.microsoft.com/office/drawing/2014/main" val="4021212185"/>
                    </a:ext>
                  </a:extLst>
                </a:gridCol>
                <a:gridCol w="548640">
                  <a:extLst>
                    <a:ext uri="{9D8B030D-6E8A-4147-A177-3AD203B41FA5}">
                      <a16:colId xmlns:a16="http://schemas.microsoft.com/office/drawing/2014/main" val="828065038"/>
                    </a:ext>
                  </a:extLst>
                </a:gridCol>
                <a:gridCol w="548640">
                  <a:extLst>
                    <a:ext uri="{9D8B030D-6E8A-4147-A177-3AD203B41FA5}">
                      <a16:colId xmlns:a16="http://schemas.microsoft.com/office/drawing/2014/main" val="94055813"/>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76575130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- 2022-03-29 17:19:51</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0.0507 %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847639935"/>
                  </a:ext>
                </a:extLst>
              </a:tr>
            </a:tbl>
          </a:graphicData>
        </a:graphic>
      </p:graphicFrame>
    </p:spTree>
    <p:extLst>
      <p:ext uri="{BB962C8B-B14F-4D97-AF65-F5344CB8AC3E}">
        <p14:creationId xmlns:p14="http://schemas.microsoft.com/office/powerpoint/2010/main" val="417219307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6E5A4-AC1B-4A7E-BA9C-3E239366799A}"/>
              </a:ext>
            </a:extLst>
          </p:cNvPr>
          <p:cNvSpPr>
            <a:spLocks noGrp="1"/>
          </p:cNvSpPr>
          <p:nvPr>
            <p:ph type="title"/>
          </p:nvPr>
        </p:nvSpPr>
        <p:spPr/>
        <p:txBody>
          <a:bodyPr/>
          <a:lstStyle/>
          <a:p>
            <a:r>
              <a:rPr lang="en-US"/>
              <a:t>Facebook Fans Change Per Weekday | Yesway</a:t>
            </a:r>
          </a:p>
        </p:txBody>
      </p:sp>
      <p:sp>
        <p:nvSpPr>
          <p:cNvPr id="3" name="Slide Number Placeholder 2">
            <a:extLst>
              <a:ext uri="{FF2B5EF4-FFF2-40B4-BE49-F238E27FC236}">
                <a16:creationId xmlns:a16="http://schemas.microsoft.com/office/drawing/2014/main" id="{1C9F5BC6-8708-442C-BF9D-23D8C8B77AF2}"/>
              </a:ext>
            </a:extLst>
          </p:cNvPr>
          <p:cNvSpPr>
            <a:spLocks noGrp="1"/>
          </p:cNvSpPr>
          <p:nvPr>
            <p:ph type="sldNum" sz="quarter" idx="2"/>
          </p:nvPr>
        </p:nvSpPr>
        <p:spPr/>
        <p:txBody>
          <a:bodyPr/>
          <a:lstStyle/>
          <a:p>
            <a:pPr lvl="0"/>
            <a:fld id="{86CB4B4D-7CA3-9044-876B-883B54F8677D}" type="slidenum">
              <a:rPr lang="en-US" smtClean="0"/>
              <a:pPr lvl="0"/>
              <a:t>16</a:t>
            </a:fld>
            <a:endParaRPr lang="en-US"/>
          </a:p>
        </p:txBody>
      </p:sp>
      <p:sp>
        <p:nvSpPr>
          <p:cNvPr id="4" name="Text Placeholder 3">
            <a:extLst>
              <a:ext uri="{FF2B5EF4-FFF2-40B4-BE49-F238E27FC236}">
                <a16:creationId xmlns:a16="http://schemas.microsoft.com/office/drawing/2014/main" id="{F17E7FB3-BF62-4ABA-8207-5FDAC79B77A7}"/>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692ED49B-D6F9-4419-B53E-7068568835E7}"/>
              </a:ext>
            </a:extLst>
          </p:cNvPr>
          <p:cNvGraphicFramePr>
            <a:graphicFrameLocks noGrp="1"/>
          </p:cNvGraphicFramePr>
          <p:nvPr>
            <p:ph type="chart" sz="quarter" idx="13"/>
            <p:extLst>
              <p:ext uri="{D42A27DB-BD31-4B8C-83A1-F6EECF244321}">
                <p14:modId xmlns:p14="http://schemas.microsoft.com/office/powerpoint/2010/main" val="258672518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0523132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E6427-E387-4773-A61A-D8E997E8C34E}"/>
              </a:ext>
            </a:extLst>
          </p:cNvPr>
          <p:cNvSpPr>
            <a:spLocks noGrp="1"/>
          </p:cNvSpPr>
          <p:nvPr>
            <p:ph type="title"/>
          </p:nvPr>
        </p:nvSpPr>
        <p:spPr/>
        <p:txBody>
          <a:bodyPr/>
          <a:lstStyle/>
          <a:p>
            <a:r>
              <a:rPr lang="en-US"/>
              <a:t>Facebook Yesway Posts | Yesway</a:t>
            </a:r>
          </a:p>
        </p:txBody>
      </p:sp>
      <p:sp>
        <p:nvSpPr>
          <p:cNvPr id="3" name="Slide Number Placeholder 2">
            <a:extLst>
              <a:ext uri="{FF2B5EF4-FFF2-40B4-BE49-F238E27FC236}">
                <a16:creationId xmlns:a16="http://schemas.microsoft.com/office/drawing/2014/main" id="{D4088BFC-08B4-434F-8499-A5BF167307F1}"/>
              </a:ext>
            </a:extLst>
          </p:cNvPr>
          <p:cNvSpPr>
            <a:spLocks noGrp="1"/>
          </p:cNvSpPr>
          <p:nvPr>
            <p:ph type="sldNum" sz="quarter" idx="2"/>
          </p:nvPr>
        </p:nvSpPr>
        <p:spPr/>
        <p:txBody>
          <a:bodyPr/>
          <a:lstStyle/>
          <a:p>
            <a:pPr lvl="0"/>
            <a:fld id="{86CB4B4D-7CA3-9044-876B-883B54F8677D}" type="slidenum">
              <a:rPr lang="en-US" smtClean="0"/>
              <a:pPr lvl="0"/>
              <a:t>17</a:t>
            </a:fld>
            <a:endParaRPr lang="en-US"/>
          </a:p>
        </p:txBody>
      </p:sp>
      <p:sp>
        <p:nvSpPr>
          <p:cNvPr id="4" name="Text Placeholder 3">
            <a:extLst>
              <a:ext uri="{FF2B5EF4-FFF2-40B4-BE49-F238E27FC236}">
                <a16:creationId xmlns:a16="http://schemas.microsoft.com/office/drawing/2014/main" id="{5D72A87F-1627-48B7-9427-709896DC1B3A}"/>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1FAD84BC-EA2E-4A3B-82AF-51CC6B04E7B6}"/>
              </a:ext>
            </a:extLst>
          </p:cNvPr>
          <p:cNvGraphicFramePr>
            <a:graphicFrameLocks noGrp="1"/>
          </p:cNvGraphicFramePr>
          <p:nvPr>
            <p:ph type="chart" sz="quarter" idx="13"/>
            <p:extLst>
              <p:ext uri="{D42A27DB-BD31-4B8C-83A1-F6EECF244321}">
                <p14:modId xmlns:p14="http://schemas.microsoft.com/office/powerpoint/2010/main" val="375059668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0011803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70254-A482-4FB4-890A-509BCC5E170B}"/>
              </a:ext>
            </a:extLst>
          </p:cNvPr>
          <p:cNvSpPr>
            <a:spLocks noGrp="1"/>
          </p:cNvSpPr>
          <p:nvPr>
            <p:ph type="title"/>
          </p:nvPr>
        </p:nvSpPr>
        <p:spPr/>
        <p:txBody>
          <a:bodyPr/>
          <a:lstStyle/>
          <a:p>
            <a:r>
              <a:rPr lang="en-US"/>
              <a:t>Facebook Own Posts By Weekday | Yesway</a:t>
            </a:r>
          </a:p>
        </p:txBody>
      </p:sp>
      <p:sp>
        <p:nvSpPr>
          <p:cNvPr id="3" name="Slide Number Placeholder 2">
            <a:extLst>
              <a:ext uri="{FF2B5EF4-FFF2-40B4-BE49-F238E27FC236}">
                <a16:creationId xmlns:a16="http://schemas.microsoft.com/office/drawing/2014/main" id="{8BCB484B-18C3-4495-9AE4-6999D086079F}"/>
              </a:ext>
            </a:extLst>
          </p:cNvPr>
          <p:cNvSpPr>
            <a:spLocks noGrp="1"/>
          </p:cNvSpPr>
          <p:nvPr>
            <p:ph type="sldNum" sz="quarter" idx="2"/>
          </p:nvPr>
        </p:nvSpPr>
        <p:spPr/>
        <p:txBody>
          <a:bodyPr/>
          <a:lstStyle/>
          <a:p>
            <a:pPr lvl="0"/>
            <a:fld id="{86CB4B4D-7CA3-9044-876B-883B54F8677D}" type="slidenum">
              <a:rPr lang="en-US" smtClean="0"/>
              <a:pPr lvl="0"/>
              <a:t>18</a:t>
            </a:fld>
            <a:endParaRPr lang="en-US"/>
          </a:p>
        </p:txBody>
      </p:sp>
      <p:sp>
        <p:nvSpPr>
          <p:cNvPr id="4" name="Text Placeholder 3">
            <a:extLst>
              <a:ext uri="{FF2B5EF4-FFF2-40B4-BE49-F238E27FC236}">
                <a16:creationId xmlns:a16="http://schemas.microsoft.com/office/drawing/2014/main" id="{86B4D054-8295-4190-9031-06F8266FCF92}"/>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2856D6CA-FFC7-4E60-A8BB-092C8A0FCAA2}"/>
              </a:ext>
            </a:extLst>
          </p:cNvPr>
          <p:cNvGraphicFramePr>
            <a:graphicFrameLocks noGrp="1"/>
          </p:cNvGraphicFramePr>
          <p:nvPr>
            <p:ph type="chart" sz="quarter" idx="13"/>
            <p:extLst>
              <p:ext uri="{D42A27DB-BD31-4B8C-83A1-F6EECF244321}">
                <p14:modId xmlns:p14="http://schemas.microsoft.com/office/powerpoint/2010/main" val="340920568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9947939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32C79-7406-41D3-BD05-AB1DD526D0B8}"/>
              </a:ext>
            </a:extLst>
          </p:cNvPr>
          <p:cNvSpPr>
            <a:spLocks noGrp="1"/>
          </p:cNvSpPr>
          <p:nvPr>
            <p:ph type="title"/>
          </p:nvPr>
        </p:nvSpPr>
        <p:spPr/>
        <p:txBody>
          <a:bodyPr/>
          <a:lstStyle/>
          <a:p>
            <a:r>
              <a:rPr lang="en-US"/>
              <a:t>Facebook Average Interactions Per Post | Yesway</a:t>
            </a:r>
          </a:p>
        </p:txBody>
      </p:sp>
      <p:sp>
        <p:nvSpPr>
          <p:cNvPr id="3" name="Slide Number Placeholder 2">
            <a:extLst>
              <a:ext uri="{FF2B5EF4-FFF2-40B4-BE49-F238E27FC236}">
                <a16:creationId xmlns:a16="http://schemas.microsoft.com/office/drawing/2014/main" id="{88127DE3-2CE0-48C2-8C33-FD44D419922F}"/>
              </a:ext>
            </a:extLst>
          </p:cNvPr>
          <p:cNvSpPr>
            <a:spLocks noGrp="1"/>
          </p:cNvSpPr>
          <p:nvPr>
            <p:ph type="sldNum" sz="quarter" idx="2"/>
          </p:nvPr>
        </p:nvSpPr>
        <p:spPr/>
        <p:txBody>
          <a:bodyPr/>
          <a:lstStyle/>
          <a:p>
            <a:pPr lvl="0"/>
            <a:fld id="{86CB4B4D-7CA3-9044-876B-883B54F8677D}" type="slidenum">
              <a:rPr lang="en-US" smtClean="0"/>
              <a:pPr lvl="0"/>
              <a:t>19</a:t>
            </a:fld>
            <a:endParaRPr lang="en-US"/>
          </a:p>
        </p:txBody>
      </p:sp>
      <p:sp>
        <p:nvSpPr>
          <p:cNvPr id="4" name="Text Placeholder 3">
            <a:extLst>
              <a:ext uri="{FF2B5EF4-FFF2-40B4-BE49-F238E27FC236}">
                <a16:creationId xmlns:a16="http://schemas.microsoft.com/office/drawing/2014/main" id="{3C228C4D-0009-436B-8340-48BB7F902F76}"/>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23C873C3-578F-4686-8F77-68A188DADA34}"/>
              </a:ext>
            </a:extLst>
          </p:cNvPr>
          <p:cNvGraphicFramePr>
            <a:graphicFrameLocks noGrp="1"/>
          </p:cNvGraphicFramePr>
          <p:nvPr>
            <p:ph type="chart" sz="quarter" idx="13"/>
            <p:extLst>
              <p:ext uri="{D42A27DB-BD31-4B8C-83A1-F6EECF244321}">
                <p14:modId xmlns:p14="http://schemas.microsoft.com/office/powerpoint/2010/main" val="334616521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8286339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3521C-4652-40A7-82A2-B77D8375519D}"/>
              </a:ext>
            </a:extLst>
          </p:cNvPr>
          <p:cNvSpPr>
            <a:spLocks noGrp="1"/>
          </p:cNvSpPr>
          <p:nvPr>
            <p:ph type="title"/>
          </p:nvPr>
        </p:nvSpPr>
        <p:spPr/>
        <p:txBody>
          <a:bodyPr/>
          <a:lstStyle/>
          <a:p>
            <a:r>
              <a:rPr lang="en-US"/>
              <a:t>Facebook Interaction Rate By Weekday | Yesway</a:t>
            </a:r>
          </a:p>
        </p:txBody>
      </p:sp>
      <p:sp>
        <p:nvSpPr>
          <p:cNvPr id="3" name="Slide Number Placeholder 2">
            <a:extLst>
              <a:ext uri="{FF2B5EF4-FFF2-40B4-BE49-F238E27FC236}">
                <a16:creationId xmlns:a16="http://schemas.microsoft.com/office/drawing/2014/main" id="{0A2EDD95-DD83-42C8-98E4-2FBFD44CD211}"/>
              </a:ext>
            </a:extLst>
          </p:cNvPr>
          <p:cNvSpPr>
            <a:spLocks noGrp="1"/>
          </p:cNvSpPr>
          <p:nvPr>
            <p:ph type="sldNum" sz="quarter" idx="2"/>
          </p:nvPr>
        </p:nvSpPr>
        <p:spPr/>
        <p:txBody>
          <a:bodyPr/>
          <a:lstStyle/>
          <a:p>
            <a:pPr lvl="0"/>
            <a:fld id="{86CB4B4D-7CA3-9044-876B-883B54F8677D}" type="slidenum">
              <a:rPr lang="en-US" smtClean="0"/>
              <a:pPr lvl="0"/>
              <a:t>20</a:t>
            </a:fld>
            <a:endParaRPr lang="en-US"/>
          </a:p>
        </p:txBody>
      </p:sp>
      <p:sp>
        <p:nvSpPr>
          <p:cNvPr id="4" name="Text Placeholder 3">
            <a:extLst>
              <a:ext uri="{FF2B5EF4-FFF2-40B4-BE49-F238E27FC236}">
                <a16:creationId xmlns:a16="http://schemas.microsoft.com/office/drawing/2014/main" id="{AA77A507-162A-457F-8DD7-BBDF10633002}"/>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EDA82AA9-1139-4BFA-9CFE-003D28181F29}"/>
              </a:ext>
            </a:extLst>
          </p:cNvPr>
          <p:cNvGraphicFramePr>
            <a:graphicFrameLocks noGrp="1"/>
          </p:cNvGraphicFramePr>
          <p:nvPr>
            <p:ph type="chart" sz="quarter" idx="13"/>
            <p:extLst>
              <p:ext uri="{D42A27DB-BD31-4B8C-83A1-F6EECF244321}">
                <p14:modId xmlns:p14="http://schemas.microsoft.com/office/powerpoint/2010/main" val="390913733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3844065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078F1-90C4-45ED-9927-426AD9AB5DA1}"/>
              </a:ext>
            </a:extLst>
          </p:cNvPr>
          <p:cNvSpPr>
            <a:spLocks noGrp="1"/>
          </p:cNvSpPr>
          <p:nvPr>
            <p:ph type="title"/>
          </p:nvPr>
        </p:nvSpPr>
        <p:spPr/>
        <p:txBody>
          <a:bodyPr/>
          <a:lstStyle/>
          <a:p>
            <a:r>
              <a:rPr lang="en-US"/>
              <a:t>Facebook Interaction Rate By Post Type | Yesway</a:t>
            </a:r>
          </a:p>
        </p:txBody>
      </p:sp>
      <p:sp>
        <p:nvSpPr>
          <p:cNvPr id="3" name="Slide Number Placeholder 2">
            <a:extLst>
              <a:ext uri="{FF2B5EF4-FFF2-40B4-BE49-F238E27FC236}">
                <a16:creationId xmlns:a16="http://schemas.microsoft.com/office/drawing/2014/main" id="{C9FCABF2-B155-447F-BBA7-2C64B30D452A}"/>
              </a:ext>
            </a:extLst>
          </p:cNvPr>
          <p:cNvSpPr>
            <a:spLocks noGrp="1"/>
          </p:cNvSpPr>
          <p:nvPr>
            <p:ph type="sldNum" sz="quarter" idx="2"/>
          </p:nvPr>
        </p:nvSpPr>
        <p:spPr/>
        <p:txBody>
          <a:bodyPr/>
          <a:lstStyle/>
          <a:p>
            <a:pPr lvl="0"/>
            <a:fld id="{86CB4B4D-7CA3-9044-876B-883B54F8677D}" type="slidenum">
              <a:rPr lang="en-US" smtClean="0"/>
              <a:pPr lvl="0"/>
              <a:t>21</a:t>
            </a:fld>
            <a:endParaRPr lang="en-US"/>
          </a:p>
        </p:txBody>
      </p:sp>
      <p:sp>
        <p:nvSpPr>
          <p:cNvPr id="4" name="Text Placeholder 3">
            <a:extLst>
              <a:ext uri="{FF2B5EF4-FFF2-40B4-BE49-F238E27FC236}">
                <a16:creationId xmlns:a16="http://schemas.microsoft.com/office/drawing/2014/main" id="{B381A521-83E5-422A-9095-55866412E1C7}"/>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7B6C49EA-AE49-4CE5-BEF1-6CE7E2834F73}"/>
              </a:ext>
            </a:extLst>
          </p:cNvPr>
          <p:cNvGraphicFramePr>
            <a:graphicFrameLocks noGrp="1"/>
          </p:cNvGraphicFramePr>
          <p:nvPr>
            <p:ph type="chart" sz="quarter" idx="13"/>
            <p:extLst>
              <p:ext uri="{D42A27DB-BD31-4B8C-83A1-F6EECF244321}">
                <p14:modId xmlns:p14="http://schemas.microsoft.com/office/powerpoint/2010/main" val="373901931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3468035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6A9EA-6807-4D60-8E78-5315DED228E2}"/>
              </a:ext>
            </a:extLst>
          </p:cNvPr>
          <p:cNvSpPr>
            <a:spLocks noGrp="1"/>
          </p:cNvSpPr>
          <p:nvPr>
            <p:ph type="title"/>
          </p:nvPr>
        </p:nvSpPr>
        <p:spPr/>
        <p:txBody>
          <a:bodyPr/>
          <a:lstStyle/>
          <a:p>
            <a:r>
              <a:rPr lang="en-US"/>
              <a:t>Facebook Post Type | Yesway</a:t>
            </a:r>
          </a:p>
        </p:txBody>
      </p:sp>
      <p:sp>
        <p:nvSpPr>
          <p:cNvPr id="3" name="Slide Number Placeholder 2">
            <a:extLst>
              <a:ext uri="{FF2B5EF4-FFF2-40B4-BE49-F238E27FC236}">
                <a16:creationId xmlns:a16="http://schemas.microsoft.com/office/drawing/2014/main" id="{0C992421-6D6F-4112-91CA-E011539EF3E7}"/>
              </a:ext>
            </a:extLst>
          </p:cNvPr>
          <p:cNvSpPr>
            <a:spLocks noGrp="1"/>
          </p:cNvSpPr>
          <p:nvPr>
            <p:ph type="sldNum" sz="quarter" idx="2"/>
          </p:nvPr>
        </p:nvSpPr>
        <p:spPr/>
        <p:txBody>
          <a:bodyPr/>
          <a:lstStyle/>
          <a:p>
            <a:pPr lvl="0"/>
            <a:fld id="{86CB4B4D-7CA3-9044-876B-883B54F8677D}" type="slidenum">
              <a:rPr lang="en-US" smtClean="0"/>
              <a:pPr lvl="0"/>
              <a:t>22</a:t>
            </a:fld>
            <a:endParaRPr lang="en-US"/>
          </a:p>
        </p:txBody>
      </p:sp>
      <p:sp>
        <p:nvSpPr>
          <p:cNvPr id="4" name="Text Placeholder 3">
            <a:extLst>
              <a:ext uri="{FF2B5EF4-FFF2-40B4-BE49-F238E27FC236}">
                <a16:creationId xmlns:a16="http://schemas.microsoft.com/office/drawing/2014/main" id="{FF212B9F-536E-4903-86AB-84AAD721DBC2}"/>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E58D97B2-1B21-4D6F-84FD-77ADDEF0EA9A}"/>
              </a:ext>
            </a:extLst>
          </p:cNvPr>
          <p:cNvGraphicFramePr>
            <a:graphicFrameLocks noGrp="1"/>
          </p:cNvGraphicFramePr>
          <p:nvPr>
            <p:ph type="chart" sz="quarter" idx="13"/>
            <p:extLst>
              <p:ext uri="{D42A27DB-BD31-4B8C-83A1-F6EECF244321}">
                <p14:modId xmlns:p14="http://schemas.microsoft.com/office/powerpoint/2010/main" val="164822112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170133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3EB99-5292-444F-B265-E76CE281F8D6}"/>
              </a:ext>
            </a:extLst>
          </p:cNvPr>
          <p:cNvSpPr>
            <a:spLocks noGrp="1"/>
          </p:cNvSpPr>
          <p:nvPr>
            <p:ph type="title"/>
          </p:nvPr>
        </p:nvSpPr>
        <p:spPr/>
        <p:txBody>
          <a:bodyPr/>
          <a:lstStyle/>
          <a:p>
            <a:r>
              <a:rPr lang="en-US"/>
              <a:t>Facebook Reach Type Distribution  | Yesway</a:t>
            </a:r>
          </a:p>
        </p:txBody>
      </p:sp>
      <p:sp>
        <p:nvSpPr>
          <p:cNvPr id="3" name="Slide Number Placeholder 2">
            <a:extLst>
              <a:ext uri="{FF2B5EF4-FFF2-40B4-BE49-F238E27FC236}">
                <a16:creationId xmlns:a16="http://schemas.microsoft.com/office/drawing/2014/main" id="{9485428E-F01A-4B24-877E-C5F6F6AB6B1E}"/>
              </a:ext>
            </a:extLst>
          </p:cNvPr>
          <p:cNvSpPr>
            <a:spLocks noGrp="1"/>
          </p:cNvSpPr>
          <p:nvPr>
            <p:ph type="sldNum" sz="quarter" idx="2"/>
          </p:nvPr>
        </p:nvSpPr>
        <p:spPr/>
        <p:txBody>
          <a:bodyPr/>
          <a:lstStyle/>
          <a:p>
            <a:pPr lvl="0"/>
            <a:fld id="{86CB4B4D-7CA3-9044-876B-883B54F8677D}" type="slidenum">
              <a:rPr lang="en-US" smtClean="0"/>
              <a:pPr lvl="0"/>
              <a:t>23</a:t>
            </a:fld>
            <a:endParaRPr lang="en-US"/>
          </a:p>
        </p:txBody>
      </p:sp>
      <p:sp>
        <p:nvSpPr>
          <p:cNvPr id="4" name="Text Placeholder 3">
            <a:extLst>
              <a:ext uri="{FF2B5EF4-FFF2-40B4-BE49-F238E27FC236}">
                <a16:creationId xmlns:a16="http://schemas.microsoft.com/office/drawing/2014/main" id="{BAC815E8-7BBB-4DB4-9FC6-777BE7138A10}"/>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466AD0AD-4D70-4C46-A612-1ADE416C0CB2}"/>
              </a:ext>
            </a:extLst>
          </p:cNvPr>
          <p:cNvGraphicFramePr>
            <a:graphicFrameLocks noGrp="1"/>
          </p:cNvGraphicFramePr>
          <p:nvPr>
            <p:ph type="chart" sz="quarter" idx="13"/>
            <p:extLst>
              <p:ext uri="{D42A27DB-BD31-4B8C-83A1-F6EECF244321}">
                <p14:modId xmlns:p14="http://schemas.microsoft.com/office/powerpoint/2010/main" val="302675073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517765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C3829-39B7-4098-B0F4-4B185014D4E4}"/>
              </a:ext>
            </a:extLst>
          </p:cNvPr>
          <p:cNvSpPr>
            <a:spLocks noGrp="1"/>
          </p:cNvSpPr>
          <p:nvPr>
            <p:ph type="title"/>
          </p:nvPr>
        </p:nvSpPr>
        <p:spPr/>
        <p:txBody>
          <a:bodyPr/>
          <a:lstStyle/>
          <a:p>
            <a:r>
              <a:rPr lang="en-US"/>
              <a:t>Facebook Reach by Post Type  | Yesway</a:t>
            </a:r>
          </a:p>
        </p:txBody>
      </p:sp>
      <p:sp>
        <p:nvSpPr>
          <p:cNvPr id="3" name="Slide Number Placeholder 2">
            <a:extLst>
              <a:ext uri="{FF2B5EF4-FFF2-40B4-BE49-F238E27FC236}">
                <a16:creationId xmlns:a16="http://schemas.microsoft.com/office/drawing/2014/main" id="{3D8B1DBC-2496-4069-AD83-C153CE16C348}"/>
              </a:ext>
            </a:extLst>
          </p:cNvPr>
          <p:cNvSpPr>
            <a:spLocks noGrp="1"/>
          </p:cNvSpPr>
          <p:nvPr>
            <p:ph type="sldNum" sz="quarter" idx="2"/>
          </p:nvPr>
        </p:nvSpPr>
        <p:spPr/>
        <p:txBody>
          <a:bodyPr/>
          <a:lstStyle/>
          <a:p>
            <a:pPr lvl="0"/>
            <a:fld id="{86CB4B4D-7CA3-9044-876B-883B54F8677D}" type="slidenum">
              <a:rPr lang="en-US" smtClean="0"/>
              <a:pPr lvl="0"/>
              <a:t>24</a:t>
            </a:fld>
            <a:endParaRPr lang="en-US"/>
          </a:p>
        </p:txBody>
      </p:sp>
      <p:sp>
        <p:nvSpPr>
          <p:cNvPr id="4" name="Text Placeholder 3">
            <a:extLst>
              <a:ext uri="{FF2B5EF4-FFF2-40B4-BE49-F238E27FC236}">
                <a16:creationId xmlns:a16="http://schemas.microsoft.com/office/drawing/2014/main" id="{9F769AE9-2372-4BA7-A271-583CAD19BC77}"/>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4F4FDF46-1C73-4015-9E98-D21AE38E13CC}"/>
              </a:ext>
            </a:extLst>
          </p:cNvPr>
          <p:cNvGraphicFramePr>
            <a:graphicFrameLocks noGrp="1"/>
          </p:cNvGraphicFramePr>
          <p:nvPr>
            <p:ph type="chart" sz="quarter" idx="13"/>
            <p:extLst>
              <p:ext uri="{D42A27DB-BD31-4B8C-83A1-F6EECF244321}">
                <p14:modId xmlns:p14="http://schemas.microsoft.com/office/powerpoint/2010/main" val="415474695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8149597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A6AB3-CA9F-431F-85EB-60E0697ECDA1}"/>
              </a:ext>
            </a:extLst>
          </p:cNvPr>
          <p:cNvSpPr>
            <a:spLocks noGrp="1"/>
          </p:cNvSpPr>
          <p:nvPr>
            <p:ph type="title"/>
          </p:nvPr>
        </p:nvSpPr>
        <p:spPr/>
        <p:txBody>
          <a:bodyPr/>
          <a:lstStyle/>
          <a:p>
            <a:r>
              <a:rPr lang="en-US"/>
              <a:t>Facebook Page Content Virality | Yesway</a:t>
            </a:r>
          </a:p>
        </p:txBody>
      </p:sp>
      <p:sp>
        <p:nvSpPr>
          <p:cNvPr id="3" name="Slide Number Placeholder 2">
            <a:extLst>
              <a:ext uri="{FF2B5EF4-FFF2-40B4-BE49-F238E27FC236}">
                <a16:creationId xmlns:a16="http://schemas.microsoft.com/office/drawing/2014/main" id="{12B614C3-6F8E-4CE8-B159-23CC0413DDFC}"/>
              </a:ext>
            </a:extLst>
          </p:cNvPr>
          <p:cNvSpPr>
            <a:spLocks noGrp="1"/>
          </p:cNvSpPr>
          <p:nvPr>
            <p:ph type="sldNum" sz="quarter" idx="2"/>
          </p:nvPr>
        </p:nvSpPr>
        <p:spPr/>
        <p:txBody>
          <a:bodyPr/>
          <a:lstStyle/>
          <a:p>
            <a:pPr lvl="0"/>
            <a:fld id="{86CB4B4D-7CA3-9044-876B-883B54F8677D}" type="slidenum">
              <a:rPr lang="en-US" smtClean="0"/>
              <a:pPr lvl="0"/>
              <a:t>25</a:t>
            </a:fld>
            <a:endParaRPr lang="en-US"/>
          </a:p>
        </p:txBody>
      </p:sp>
      <p:sp>
        <p:nvSpPr>
          <p:cNvPr id="4" name="Text Placeholder 3">
            <a:extLst>
              <a:ext uri="{FF2B5EF4-FFF2-40B4-BE49-F238E27FC236}">
                <a16:creationId xmlns:a16="http://schemas.microsoft.com/office/drawing/2014/main" id="{CB2DCE78-BE98-449E-91C8-2EA920D9ED16}"/>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A14622C1-C227-49C7-953C-0E560DDBACBE}"/>
              </a:ext>
            </a:extLst>
          </p:cNvPr>
          <p:cNvGraphicFramePr>
            <a:graphicFrameLocks noGrp="1"/>
          </p:cNvGraphicFramePr>
          <p:nvPr>
            <p:ph type="chart" sz="quarter" idx="13"/>
            <p:extLst>
              <p:ext uri="{D42A27DB-BD31-4B8C-83A1-F6EECF244321}">
                <p14:modId xmlns:p14="http://schemas.microsoft.com/office/powerpoint/2010/main" val="124385825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07684432"/>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65A0F-7ECF-4D84-ACA0-3443AB2B705A}"/>
              </a:ext>
            </a:extLst>
          </p:cNvPr>
          <p:cNvSpPr>
            <a:spLocks noGrp="1"/>
          </p:cNvSpPr>
          <p:nvPr>
            <p:ph type="title"/>
          </p:nvPr>
        </p:nvSpPr>
        <p:spPr/>
        <p:txBody>
          <a:bodyPr/>
          <a:lstStyle/>
          <a:p>
            <a:r>
              <a:rPr lang="en-US"/>
              <a:t>Facebook Video Views | Yesway</a:t>
            </a:r>
          </a:p>
        </p:txBody>
      </p:sp>
      <p:sp>
        <p:nvSpPr>
          <p:cNvPr id="3" name="Slide Number Placeholder 2">
            <a:extLst>
              <a:ext uri="{FF2B5EF4-FFF2-40B4-BE49-F238E27FC236}">
                <a16:creationId xmlns:a16="http://schemas.microsoft.com/office/drawing/2014/main" id="{60E50C79-F674-4490-B7B1-F080226318BB}"/>
              </a:ext>
            </a:extLst>
          </p:cNvPr>
          <p:cNvSpPr>
            <a:spLocks noGrp="1"/>
          </p:cNvSpPr>
          <p:nvPr>
            <p:ph type="sldNum" sz="quarter" idx="2"/>
          </p:nvPr>
        </p:nvSpPr>
        <p:spPr/>
        <p:txBody>
          <a:bodyPr/>
          <a:lstStyle/>
          <a:p>
            <a:pPr lvl="0"/>
            <a:fld id="{86CB4B4D-7CA3-9044-876B-883B54F8677D}" type="slidenum">
              <a:rPr lang="en-US" smtClean="0"/>
              <a:pPr lvl="0"/>
              <a:t>26</a:t>
            </a:fld>
            <a:endParaRPr lang="en-US"/>
          </a:p>
        </p:txBody>
      </p:sp>
      <p:sp>
        <p:nvSpPr>
          <p:cNvPr id="4" name="Text Placeholder 3">
            <a:extLst>
              <a:ext uri="{FF2B5EF4-FFF2-40B4-BE49-F238E27FC236}">
                <a16:creationId xmlns:a16="http://schemas.microsoft.com/office/drawing/2014/main" id="{A28F092F-DCE0-4545-AA0E-FA4DC3CF09BC}"/>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EB3F0C37-988E-44C1-ADB2-1938C8DC5BF5}"/>
              </a:ext>
            </a:extLst>
          </p:cNvPr>
          <p:cNvGraphicFramePr>
            <a:graphicFrameLocks noGrp="1"/>
          </p:cNvGraphicFramePr>
          <p:nvPr>
            <p:ph type="chart" sz="quarter" idx="13"/>
            <p:extLst>
              <p:ext uri="{D42A27DB-BD31-4B8C-83A1-F6EECF244321}">
                <p14:modId xmlns:p14="http://schemas.microsoft.com/office/powerpoint/2010/main" val="399765396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72489836"/>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FD31B-F163-4A44-8E4C-2E3179A6856D}"/>
              </a:ext>
            </a:extLst>
          </p:cNvPr>
          <p:cNvSpPr>
            <a:spLocks noGrp="1"/>
          </p:cNvSpPr>
          <p:nvPr>
            <p:ph type="title"/>
          </p:nvPr>
        </p:nvSpPr>
        <p:spPr/>
        <p:txBody>
          <a:bodyPr/>
          <a:lstStyle/>
          <a:p>
            <a:r>
              <a:rPr lang="en-US"/>
              <a:t>Facebook User Posts | Yesway</a:t>
            </a:r>
          </a:p>
        </p:txBody>
      </p:sp>
      <p:sp>
        <p:nvSpPr>
          <p:cNvPr id="3" name="Slide Number Placeholder 2">
            <a:extLst>
              <a:ext uri="{FF2B5EF4-FFF2-40B4-BE49-F238E27FC236}">
                <a16:creationId xmlns:a16="http://schemas.microsoft.com/office/drawing/2014/main" id="{D5F62C9A-D972-46F3-9143-46378F606C4E}"/>
              </a:ext>
            </a:extLst>
          </p:cNvPr>
          <p:cNvSpPr>
            <a:spLocks noGrp="1"/>
          </p:cNvSpPr>
          <p:nvPr>
            <p:ph type="sldNum" sz="quarter" idx="2"/>
          </p:nvPr>
        </p:nvSpPr>
        <p:spPr/>
        <p:txBody>
          <a:bodyPr/>
          <a:lstStyle/>
          <a:p>
            <a:pPr lvl="0"/>
            <a:fld id="{86CB4B4D-7CA3-9044-876B-883B54F8677D}" type="slidenum">
              <a:rPr lang="en-US" smtClean="0"/>
              <a:pPr lvl="0"/>
              <a:t>27</a:t>
            </a:fld>
            <a:endParaRPr lang="en-US"/>
          </a:p>
        </p:txBody>
      </p:sp>
      <p:sp>
        <p:nvSpPr>
          <p:cNvPr id="4" name="Text Placeholder 3">
            <a:extLst>
              <a:ext uri="{FF2B5EF4-FFF2-40B4-BE49-F238E27FC236}">
                <a16:creationId xmlns:a16="http://schemas.microsoft.com/office/drawing/2014/main" id="{509DC967-7D3C-45C4-8BE4-5E9DC4F357D6}"/>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2950872B-18DB-4CDC-A869-487BA53079F1}"/>
              </a:ext>
            </a:extLst>
          </p:cNvPr>
          <p:cNvGraphicFramePr>
            <a:graphicFrameLocks noGrp="1"/>
          </p:cNvGraphicFramePr>
          <p:nvPr>
            <p:ph type="chart" sz="quarter" idx="13"/>
            <p:extLst>
              <p:ext uri="{D42A27DB-BD31-4B8C-83A1-F6EECF244321}">
                <p14:modId xmlns:p14="http://schemas.microsoft.com/office/powerpoint/2010/main" val="362415939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57781486"/>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0B586-2CBA-4B9A-A539-677DDFF9A490}"/>
              </a:ext>
            </a:extLst>
          </p:cNvPr>
          <p:cNvSpPr>
            <a:spLocks noGrp="1"/>
          </p:cNvSpPr>
          <p:nvPr>
            <p:ph type="title"/>
          </p:nvPr>
        </p:nvSpPr>
        <p:spPr/>
        <p:txBody>
          <a:bodyPr/>
          <a:lstStyle/>
          <a:p>
            <a:r>
              <a:rPr lang="en-US"/>
              <a:t>Facebook Page Views | Yesway</a:t>
            </a:r>
          </a:p>
        </p:txBody>
      </p:sp>
      <p:sp>
        <p:nvSpPr>
          <p:cNvPr id="3" name="Slide Number Placeholder 2">
            <a:extLst>
              <a:ext uri="{FF2B5EF4-FFF2-40B4-BE49-F238E27FC236}">
                <a16:creationId xmlns:a16="http://schemas.microsoft.com/office/drawing/2014/main" id="{50C2A42C-D0DA-4DC0-992B-6AA86BD31ABD}"/>
              </a:ext>
            </a:extLst>
          </p:cNvPr>
          <p:cNvSpPr>
            <a:spLocks noGrp="1"/>
          </p:cNvSpPr>
          <p:nvPr>
            <p:ph type="sldNum" sz="quarter" idx="2"/>
          </p:nvPr>
        </p:nvSpPr>
        <p:spPr/>
        <p:txBody>
          <a:bodyPr/>
          <a:lstStyle/>
          <a:p>
            <a:pPr lvl="0"/>
            <a:fld id="{86CB4B4D-7CA3-9044-876B-883B54F8677D}" type="slidenum">
              <a:rPr lang="en-US" smtClean="0"/>
              <a:pPr lvl="0"/>
              <a:t>28</a:t>
            </a:fld>
            <a:endParaRPr lang="en-US"/>
          </a:p>
        </p:txBody>
      </p:sp>
      <p:sp>
        <p:nvSpPr>
          <p:cNvPr id="4" name="Text Placeholder 3">
            <a:extLst>
              <a:ext uri="{FF2B5EF4-FFF2-40B4-BE49-F238E27FC236}">
                <a16:creationId xmlns:a16="http://schemas.microsoft.com/office/drawing/2014/main" id="{2BA7080C-D4C0-410C-AF4C-BD98DFEE1132}"/>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25A6EA77-3733-49E5-A2DA-5E0AB0F5C340}"/>
              </a:ext>
            </a:extLst>
          </p:cNvPr>
          <p:cNvGraphicFramePr>
            <a:graphicFrameLocks noGrp="1"/>
          </p:cNvGraphicFramePr>
          <p:nvPr>
            <p:ph type="chart" sz="quarter" idx="13"/>
            <p:extLst>
              <p:ext uri="{D42A27DB-BD31-4B8C-83A1-F6EECF244321}">
                <p14:modId xmlns:p14="http://schemas.microsoft.com/office/powerpoint/2010/main" val="198343453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59230529"/>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21886-46DD-4E2E-8FB2-508878A0B6A5}"/>
              </a:ext>
            </a:extLst>
          </p:cNvPr>
          <p:cNvSpPr>
            <a:spLocks noGrp="1"/>
          </p:cNvSpPr>
          <p:nvPr>
            <p:ph type="title"/>
          </p:nvPr>
        </p:nvSpPr>
        <p:spPr/>
        <p:txBody>
          <a:bodyPr/>
          <a:lstStyle/>
          <a:p>
            <a:r>
              <a:rPr lang="en-US"/>
              <a:t>Facebook Fan Demographics | Yesway</a:t>
            </a:r>
          </a:p>
        </p:txBody>
      </p:sp>
      <p:sp>
        <p:nvSpPr>
          <p:cNvPr id="3" name="Slide Number Placeholder 2">
            <a:extLst>
              <a:ext uri="{FF2B5EF4-FFF2-40B4-BE49-F238E27FC236}">
                <a16:creationId xmlns:a16="http://schemas.microsoft.com/office/drawing/2014/main" id="{A5414942-7E41-45E5-8A30-CD4AD18F3F36}"/>
              </a:ext>
            </a:extLst>
          </p:cNvPr>
          <p:cNvSpPr>
            <a:spLocks noGrp="1"/>
          </p:cNvSpPr>
          <p:nvPr>
            <p:ph type="sldNum" sz="quarter" idx="2"/>
          </p:nvPr>
        </p:nvSpPr>
        <p:spPr/>
        <p:txBody>
          <a:bodyPr/>
          <a:lstStyle/>
          <a:p>
            <a:pPr lvl="0"/>
            <a:fld id="{86CB4B4D-7CA3-9044-876B-883B54F8677D}" type="slidenum">
              <a:rPr lang="en-US" smtClean="0"/>
              <a:pPr lvl="0"/>
              <a:t>29</a:t>
            </a:fld>
            <a:endParaRPr lang="en-US"/>
          </a:p>
        </p:txBody>
      </p:sp>
      <p:sp>
        <p:nvSpPr>
          <p:cNvPr id="4" name="Text Placeholder 3">
            <a:extLst>
              <a:ext uri="{FF2B5EF4-FFF2-40B4-BE49-F238E27FC236}">
                <a16:creationId xmlns:a16="http://schemas.microsoft.com/office/drawing/2014/main" id="{582D1D99-C0B6-4163-9D6C-8000C0B99745}"/>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63B2232A-2CEF-4FC2-B053-3A49DFC6A7A5}"/>
              </a:ext>
            </a:extLst>
          </p:cNvPr>
          <p:cNvGraphicFramePr>
            <a:graphicFrameLocks noGrp="1"/>
          </p:cNvGraphicFramePr>
          <p:nvPr>
            <p:ph type="chart" sz="quarter" idx="13"/>
            <p:extLst>
              <p:ext uri="{D42A27DB-BD31-4B8C-83A1-F6EECF244321}">
                <p14:modId xmlns:p14="http://schemas.microsoft.com/office/powerpoint/2010/main" val="160670651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89866977"/>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D66D6-4A10-4FC1-A6A1-D3338A0C9304}"/>
              </a:ext>
            </a:extLst>
          </p:cNvPr>
          <p:cNvSpPr>
            <a:spLocks noGrp="1"/>
          </p:cNvSpPr>
          <p:nvPr>
            <p:ph type="title"/>
          </p:nvPr>
        </p:nvSpPr>
        <p:spPr/>
        <p:txBody>
          <a:bodyPr/>
          <a:lstStyle/>
          <a:p>
            <a:r>
              <a:rPr lang="en-US"/>
              <a:t>Facebook Interaction Rate By Hour | Yesway</a:t>
            </a:r>
          </a:p>
        </p:txBody>
      </p:sp>
      <p:sp>
        <p:nvSpPr>
          <p:cNvPr id="3" name="Slide Number Placeholder 2">
            <a:extLst>
              <a:ext uri="{FF2B5EF4-FFF2-40B4-BE49-F238E27FC236}">
                <a16:creationId xmlns:a16="http://schemas.microsoft.com/office/drawing/2014/main" id="{09B8EF80-2E14-4792-95E3-8CFAE298E6E6}"/>
              </a:ext>
            </a:extLst>
          </p:cNvPr>
          <p:cNvSpPr>
            <a:spLocks noGrp="1"/>
          </p:cNvSpPr>
          <p:nvPr>
            <p:ph type="sldNum" sz="quarter" idx="2"/>
          </p:nvPr>
        </p:nvSpPr>
        <p:spPr/>
        <p:txBody>
          <a:bodyPr/>
          <a:lstStyle/>
          <a:p>
            <a:pPr lvl="0"/>
            <a:fld id="{86CB4B4D-7CA3-9044-876B-883B54F8677D}" type="slidenum">
              <a:rPr lang="en-US" smtClean="0"/>
              <a:pPr lvl="0"/>
              <a:t>30</a:t>
            </a:fld>
            <a:endParaRPr lang="en-US"/>
          </a:p>
        </p:txBody>
      </p:sp>
      <p:sp>
        <p:nvSpPr>
          <p:cNvPr id="4" name="Text Placeholder 3">
            <a:extLst>
              <a:ext uri="{FF2B5EF4-FFF2-40B4-BE49-F238E27FC236}">
                <a16:creationId xmlns:a16="http://schemas.microsoft.com/office/drawing/2014/main" id="{E841E26A-C071-4D7E-9CEC-87BF3441F0F8}"/>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F9A1BE18-0814-42ED-9550-D8495FFEB2EE}"/>
              </a:ext>
            </a:extLst>
          </p:cNvPr>
          <p:cNvGraphicFramePr>
            <a:graphicFrameLocks noGrp="1"/>
          </p:cNvGraphicFramePr>
          <p:nvPr>
            <p:ph type="chart" sz="quarter" idx="13"/>
            <p:extLst>
              <p:ext uri="{D42A27DB-BD31-4B8C-83A1-F6EECF244321}">
                <p14:modId xmlns:p14="http://schemas.microsoft.com/office/powerpoint/2010/main" val="206325218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7293800"/>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B3DE3-5C75-44A4-B3FD-F71E46D79549}"/>
              </a:ext>
            </a:extLst>
          </p:cNvPr>
          <p:cNvSpPr>
            <a:spLocks noGrp="1"/>
          </p:cNvSpPr>
          <p:nvPr>
            <p:ph type="title"/>
          </p:nvPr>
        </p:nvSpPr>
        <p:spPr/>
        <p:txBody>
          <a:bodyPr/>
          <a:lstStyle/>
          <a:p>
            <a:r>
              <a:rPr lang="en-US"/>
              <a:t>Facebook Average Shares Per Post | Yesway</a:t>
            </a:r>
          </a:p>
        </p:txBody>
      </p:sp>
      <p:sp>
        <p:nvSpPr>
          <p:cNvPr id="3" name="Slide Number Placeholder 2">
            <a:extLst>
              <a:ext uri="{FF2B5EF4-FFF2-40B4-BE49-F238E27FC236}">
                <a16:creationId xmlns:a16="http://schemas.microsoft.com/office/drawing/2014/main" id="{DEBCB36D-DCC8-4B89-B6F9-2722E9C2425C}"/>
              </a:ext>
            </a:extLst>
          </p:cNvPr>
          <p:cNvSpPr>
            <a:spLocks noGrp="1"/>
          </p:cNvSpPr>
          <p:nvPr>
            <p:ph type="sldNum" sz="quarter" idx="2"/>
          </p:nvPr>
        </p:nvSpPr>
        <p:spPr/>
        <p:txBody>
          <a:bodyPr/>
          <a:lstStyle/>
          <a:p>
            <a:pPr lvl="0"/>
            <a:fld id="{86CB4B4D-7CA3-9044-876B-883B54F8677D}" type="slidenum">
              <a:rPr lang="en-US" smtClean="0"/>
              <a:pPr lvl="0"/>
              <a:t>31</a:t>
            </a:fld>
            <a:endParaRPr lang="en-US"/>
          </a:p>
        </p:txBody>
      </p:sp>
      <p:sp>
        <p:nvSpPr>
          <p:cNvPr id="4" name="Text Placeholder 3">
            <a:extLst>
              <a:ext uri="{FF2B5EF4-FFF2-40B4-BE49-F238E27FC236}">
                <a16:creationId xmlns:a16="http://schemas.microsoft.com/office/drawing/2014/main" id="{5D4A7A34-36B7-427B-B556-01FBCEAACAE4}"/>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4E0C6C67-4C3C-422C-AE01-A2E0C9845BDA}"/>
              </a:ext>
            </a:extLst>
          </p:cNvPr>
          <p:cNvGraphicFramePr>
            <a:graphicFrameLocks noGrp="1"/>
          </p:cNvGraphicFramePr>
          <p:nvPr>
            <p:ph type="chart" sz="quarter" idx="13"/>
            <p:extLst>
              <p:ext uri="{D42A27DB-BD31-4B8C-83A1-F6EECF244321}">
                <p14:modId xmlns:p14="http://schemas.microsoft.com/office/powerpoint/2010/main" val="127915677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739704"/>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D3DC8-E82E-43F9-BBB8-594C42B61159}"/>
              </a:ext>
            </a:extLst>
          </p:cNvPr>
          <p:cNvSpPr>
            <a:spLocks noGrp="1"/>
          </p:cNvSpPr>
          <p:nvPr>
            <p:ph type="title"/>
          </p:nvPr>
        </p:nvSpPr>
        <p:spPr/>
        <p:txBody>
          <a:bodyPr/>
          <a:lstStyle/>
          <a:p>
            <a:r>
              <a:rPr lang="en-US"/>
              <a:t>Facebook Reactions Distribution | Yesway</a:t>
            </a:r>
          </a:p>
        </p:txBody>
      </p:sp>
      <p:sp>
        <p:nvSpPr>
          <p:cNvPr id="3" name="Slide Number Placeholder 2">
            <a:extLst>
              <a:ext uri="{FF2B5EF4-FFF2-40B4-BE49-F238E27FC236}">
                <a16:creationId xmlns:a16="http://schemas.microsoft.com/office/drawing/2014/main" id="{DE5C7329-ACE7-48CF-BABD-9FFBF01837C5}"/>
              </a:ext>
            </a:extLst>
          </p:cNvPr>
          <p:cNvSpPr>
            <a:spLocks noGrp="1"/>
          </p:cNvSpPr>
          <p:nvPr>
            <p:ph type="sldNum" sz="quarter" idx="2"/>
          </p:nvPr>
        </p:nvSpPr>
        <p:spPr/>
        <p:txBody>
          <a:bodyPr/>
          <a:lstStyle/>
          <a:p>
            <a:pPr lvl="0"/>
            <a:fld id="{86CB4B4D-7CA3-9044-876B-883B54F8677D}" type="slidenum">
              <a:rPr lang="en-US" smtClean="0"/>
              <a:pPr lvl="0"/>
              <a:t>32</a:t>
            </a:fld>
            <a:endParaRPr lang="en-US"/>
          </a:p>
        </p:txBody>
      </p:sp>
      <p:sp>
        <p:nvSpPr>
          <p:cNvPr id="4" name="Text Placeholder 3">
            <a:extLst>
              <a:ext uri="{FF2B5EF4-FFF2-40B4-BE49-F238E27FC236}">
                <a16:creationId xmlns:a16="http://schemas.microsoft.com/office/drawing/2014/main" id="{A056FC14-F349-4B50-B64A-68118D36AE68}"/>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2B27F298-5326-466A-86EA-07B8A2DE20AE}"/>
              </a:ext>
            </a:extLst>
          </p:cNvPr>
          <p:cNvGraphicFramePr>
            <a:graphicFrameLocks noGrp="1"/>
          </p:cNvGraphicFramePr>
          <p:nvPr>
            <p:ph type="chart" sz="quarter" idx="13"/>
            <p:extLst>
              <p:ext uri="{D42A27DB-BD31-4B8C-83A1-F6EECF244321}">
                <p14:modId xmlns:p14="http://schemas.microsoft.com/office/powerpoint/2010/main" val="112170128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0964745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BDCEA-BE2B-423B-8B65-54CFF6A3C181}"/>
              </a:ext>
            </a:extLst>
          </p:cNvPr>
          <p:cNvSpPr>
            <a:spLocks noGrp="1"/>
          </p:cNvSpPr>
          <p:nvPr>
            <p:ph type="title"/>
          </p:nvPr>
        </p:nvSpPr>
        <p:spPr/>
        <p:txBody>
          <a:bodyPr/>
          <a:lstStyle/>
          <a:p>
            <a:r>
              <a:rPr lang="en-US"/>
              <a:t>Facebook Page Likes Change by Like/Unlike Source | Yesway</a:t>
            </a:r>
          </a:p>
        </p:txBody>
      </p:sp>
      <p:sp>
        <p:nvSpPr>
          <p:cNvPr id="3" name="Slide Number Placeholder 2">
            <a:extLst>
              <a:ext uri="{FF2B5EF4-FFF2-40B4-BE49-F238E27FC236}">
                <a16:creationId xmlns:a16="http://schemas.microsoft.com/office/drawing/2014/main" id="{7B1AD945-55AE-4B3D-8E1E-B379C4DB0247}"/>
              </a:ext>
            </a:extLst>
          </p:cNvPr>
          <p:cNvSpPr>
            <a:spLocks noGrp="1"/>
          </p:cNvSpPr>
          <p:nvPr>
            <p:ph type="sldNum" sz="quarter" idx="2"/>
          </p:nvPr>
        </p:nvSpPr>
        <p:spPr/>
        <p:txBody>
          <a:bodyPr/>
          <a:lstStyle/>
          <a:p>
            <a:pPr lvl="0"/>
            <a:fld id="{86CB4B4D-7CA3-9044-876B-883B54F8677D}" type="slidenum">
              <a:rPr lang="en-US" smtClean="0"/>
              <a:pPr lvl="0"/>
              <a:t>33</a:t>
            </a:fld>
            <a:endParaRPr lang="en-US"/>
          </a:p>
        </p:txBody>
      </p:sp>
      <p:sp>
        <p:nvSpPr>
          <p:cNvPr id="4" name="Text Placeholder 3">
            <a:extLst>
              <a:ext uri="{FF2B5EF4-FFF2-40B4-BE49-F238E27FC236}">
                <a16:creationId xmlns:a16="http://schemas.microsoft.com/office/drawing/2014/main" id="{6542591A-F430-47A6-A6A2-7D587AC00079}"/>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B0627E3B-A26A-4BC9-A46E-E29F8B54625E}"/>
              </a:ext>
            </a:extLst>
          </p:cNvPr>
          <p:cNvGraphicFramePr>
            <a:graphicFrameLocks noGrp="1"/>
          </p:cNvGraphicFramePr>
          <p:nvPr>
            <p:ph type="chart" sz="quarter" idx="13"/>
            <p:extLst>
              <p:ext uri="{D42A27DB-BD31-4B8C-83A1-F6EECF244321}">
                <p14:modId xmlns:p14="http://schemas.microsoft.com/office/powerpoint/2010/main" val="180851566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81288829"/>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FA98D-B9F2-4921-B2A2-24D06AC95B8C}"/>
              </a:ext>
            </a:extLst>
          </p:cNvPr>
          <p:cNvSpPr>
            <a:spLocks noGrp="1"/>
          </p:cNvSpPr>
          <p:nvPr>
            <p:ph type="title"/>
          </p:nvPr>
        </p:nvSpPr>
        <p:spPr/>
        <p:txBody>
          <a:bodyPr/>
          <a:lstStyle/>
          <a:p>
            <a:r>
              <a:rPr lang="en-US"/>
              <a:t>Facebook Page Views By External Referral | Yesway</a:t>
            </a:r>
          </a:p>
        </p:txBody>
      </p:sp>
      <p:sp>
        <p:nvSpPr>
          <p:cNvPr id="3" name="Slide Number Placeholder 2">
            <a:extLst>
              <a:ext uri="{FF2B5EF4-FFF2-40B4-BE49-F238E27FC236}">
                <a16:creationId xmlns:a16="http://schemas.microsoft.com/office/drawing/2014/main" id="{866CDD4C-DE22-4A94-B2E7-68B24F293CAC}"/>
              </a:ext>
            </a:extLst>
          </p:cNvPr>
          <p:cNvSpPr>
            <a:spLocks noGrp="1"/>
          </p:cNvSpPr>
          <p:nvPr>
            <p:ph type="sldNum" sz="quarter" idx="2"/>
          </p:nvPr>
        </p:nvSpPr>
        <p:spPr/>
        <p:txBody>
          <a:bodyPr/>
          <a:lstStyle/>
          <a:p>
            <a:pPr lvl="0"/>
            <a:fld id="{86CB4B4D-7CA3-9044-876B-883B54F8677D}" type="slidenum">
              <a:rPr lang="en-US" smtClean="0"/>
              <a:pPr lvl="0"/>
              <a:t>34</a:t>
            </a:fld>
            <a:endParaRPr lang="en-US"/>
          </a:p>
        </p:txBody>
      </p:sp>
      <p:sp>
        <p:nvSpPr>
          <p:cNvPr id="4" name="Text Placeholder 3">
            <a:extLst>
              <a:ext uri="{FF2B5EF4-FFF2-40B4-BE49-F238E27FC236}">
                <a16:creationId xmlns:a16="http://schemas.microsoft.com/office/drawing/2014/main" id="{991BEA1C-7E84-4CD9-A163-80A2B41AFCCC}"/>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407EA6C0-A1E3-49DB-A41F-F54304417CC0}"/>
              </a:ext>
            </a:extLst>
          </p:cNvPr>
          <p:cNvGraphicFramePr>
            <a:graphicFrameLocks noGrp="1"/>
          </p:cNvGraphicFramePr>
          <p:nvPr>
            <p:ph type="tbl" sz="quarter" idx="15"/>
            <p:extLst>
              <p:ext uri="{D42A27DB-BD31-4B8C-83A1-F6EECF244321}">
                <p14:modId xmlns:p14="http://schemas.microsoft.com/office/powerpoint/2010/main" val="90957360"/>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1054305090"/>
                    </a:ext>
                  </a:extLst>
                </a:gridCol>
                <a:gridCol w="3566160">
                  <a:extLst>
                    <a:ext uri="{9D8B030D-6E8A-4147-A177-3AD203B41FA5}">
                      <a16:colId xmlns:a16="http://schemas.microsoft.com/office/drawing/2014/main" val="680242632"/>
                    </a:ext>
                  </a:extLst>
                </a:gridCol>
                <a:gridCol w="2743200">
                  <a:extLst>
                    <a:ext uri="{9D8B030D-6E8A-4147-A177-3AD203B41FA5}">
                      <a16:colId xmlns:a16="http://schemas.microsoft.com/office/drawing/2014/main" val="2681284700"/>
                    </a:ext>
                  </a:extLst>
                </a:gridCol>
              </a:tblGrid>
              <a:tr h="370840">
                <a:tc>
                  <a:txBody>
                    <a:bodyPr/>
                    <a:lstStyle/>
                    <a:p>
                      <a:r>
                        <a:rPr lang="en-US" sz="1000"/>
                        <a:t>Name</a:t>
                      </a:r>
                    </a:p>
                  </a:txBody>
                  <a:tcPr/>
                </a:tc>
                <a:tc>
                  <a:txBody>
                    <a:bodyPr/>
                    <a:lstStyle/>
                    <a:p>
                      <a:r>
                        <a:rPr lang="en-US" sz="1000"/>
                        <a:t>Referral</a:t>
                      </a:r>
                    </a:p>
                  </a:txBody>
                  <a:tcPr/>
                </a:tc>
                <a:tc>
                  <a:txBody>
                    <a:bodyPr/>
                    <a:lstStyle/>
                    <a:p>
                      <a:r>
                        <a:rPr lang="en-US" sz="1000"/>
                        <a:t>Views</a:t>
                      </a:r>
                    </a:p>
                  </a:txBody>
                  <a:tcPr/>
                </a:tc>
                <a:extLst>
                  <a:ext uri="{0D108BD9-81ED-4DB2-BD59-A6C34878D82A}">
                    <a16:rowId xmlns:a16="http://schemas.microsoft.com/office/drawing/2014/main" val="3999431459"/>
                  </a:ext>
                </a:extLst>
              </a:tr>
              <a:tr h="370840">
                <a:tc>
                  <a:txBody>
                    <a:bodyPr/>
                    <a:lstStyle/>
                    <a:p>
                      <a:r>
                        <a:rPr lang="en-US" sz="1000"/>
                        <a:t>Yesway</a:t>
                      </a:r>
                    </a:p>
                  </a:txBody>
                  <a:tcPr/>
                </a:tc>
                <a:tc>
                  <a:txBody>
                    <a:bodyPr/>
                    <a:lstStyle/>
                    <a:p>
                      <a:r>
                        <a:rPr lang="en-US" sz="1000"/>
                        <a:t>https://www.yeswaycontest.com/winChime/allReward</a:t>
                      </a:r>
                    </a:p>
                  </a:txBody>
                  <a:tcPr/>
                </a:tc>
                <a:tc>
                  <a:txBody>
                    <a:bodyPr/>
                    <a:lstStyle/>
                    <a:p>
                      <a:r>
                        <a:rPr lang="en-US" sz="1000"/>
                        <a:t>4712</a:t>
                      </a:r>
                    </a:p>
                  </a:txBody>
                  <a:tcPr/>
                </a:tc>
                <a:extLst>
                  <a:ext uri="{0D108BD9-81ED-4DB2-BD59-A6C34878D82A}">
                    <a16:rowId xmlns:a16="http://schemas.microsoft.com/office/drawing/2014/main" val="727140293"/>
                  </a:ext>
                </a:extLst>
              </a:tr>
            </a:tbl>
          </a:graphicData>
        </a:graphic>
      </p:graphicFrame>
    </p:spTree>
    <p:extLst>
      <p:ext uri="{BB962C8B-B14F-4D97-AF65-F5344CB8AC3E}">
        <p14:creationId xmlns:p14="http://schemas.microsoft.com/office/powerpoint/2010/main" val="221766490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93F65-5A4A-4B5C-AF3A-088309918E5A}"/>
              </a:ext>
            </a:extLst>
          </p:cNvPr>
          <p:cNvSpPr>
            <a:spLocks noGrp="1"/>
          </p:cNvSpPr>
          <p:nvPr>
            <p:ph type="title"/>
          </p:nvPr>
        </p:nvSpPr>
        <p:spPr/>
        <p:txBody>
          <a:bodyPr/>
          <a:lstStyle/>
          <a:p>
            <a:r>
              <a:rPr lang="en-US"/>
              <a:t>Facebook Video Views Table | Yesway</a:t>
            </a:r>
          </a:p>
        </p:txBody>
      </p:sp>
      <p:sp>
        <p:nvSpPr>
          <p:cNvPr id="3" name="Slide Number Placeholder 2">
            <a:extLst>
              <a:ext uri="{FF2B5EF4-FFF2-40B4-BE49-F238E27FC236}">
                <a16:creationId xmlns:a16="http://schemas.microsoft.com/office/drawing/2014/main" id="{20467747-BBD5-4085-989E-370819A16175}"/>
              </a:ext>
            </a:extLst>
          </p:cNvPr>
          <p:cNvSpPr>
            <a:spLocks noGrp="1"/>
          </p:cNvSpPr>
          <p:nvPr>
            <p:ph type="sldNum" sz="quarter" idx="2"/>
          </p:nvPr>
        </p:nvSpPr>
        <p:spPr/>
        <p:txBody>
          <a:bodyPr/>
          <a:lstStyle/>
          <a:p>
            <a:pPr lvl="0"/>
            <a:fld id="{86CB4B4D-7CA3-9044-876B-883B54F8677D}" type="slidenum">
              <a:rPr lang="en-US" smtClean="0"/>
              <a:pPr lvl="0"/>
              <a:t>35</a:t>
            </a:fld>
            <a:endParaRPr lang="en-US"/>
          </a:p>
        </p:txBody>
      </p:sp>
      <p:sp>
        <p:nvSpPr>
          <p:cNvPr id="4" name="Text Placeholder 3">
            <a:extLst>
              <a:ext uri="{FF2B5EF4-FFF2-40B4-BE49-F238E27FC236}">
                <a16:creationId xmlns:a16="http://schemas.microsoft.com/office/drawing/2014/main" id="{08B1FA32-7FF0-4A0C-ACB2-A6DF12987CC4}"/>
              </a:ext>
            </a:extLst>
          </p:cNvPr>
          <p:cNvSpPr>
            <a:spLocks noGrp="1"/>
          </p:cNvSpPr>
          <p:nvPr>
            <p:ph type="body" sz="quarter" idx="14"/>
          </p:nvPr>
        </p:nvSpPr>
        <p:spPr/>
        <p:txBody>
          <a:bodyPr/>
          <a:lstStyle/>
          <a:p>
            <a:r>
              <a:rPr lang="en-US"/>
              <a:t>07/16/2016 - 05/24/2022</a:t>
            </a:r>
          </a:p>
        </p:txBody>
      </p:sp>
      <p:graphicFrame>
        <p:nvGraphicFramePr>
          <p:cNvPr id="6" name="Table Placeholder 5">
            <a:extLst>
              <a:ext uri="{FF2B5EF4-FFF2-40B4-BE49-F238E27FC236}">
                <a16:creationId xmlns:a16="http://schemas.microsoft.com/office/drawing/2014/main" id="{A5E8A1D7-24A9-48CB-A4EA-14243F031CC9}"/>
              </a:ext>
            </a:extLst>
          </p:cNvPr>
          <p:cNvGraphicFramePr>
            <a:graphicFrameLocks noGrp="1"/>
          </p:cNvGraphicFramePr>
          <p:nvPr>
            <p:ph type="tbl" sz="quarter" idx="15"/>
            <p:extLst>
              <p:ext uri="{D42A27DB-BD31-4B8C-83A1-F6EECF244321}">
                <p14:modId xmlns:p14="http://schemas.microsoft.com/office/powerpoint/2010/main" val="75130494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3359777979"/>
                    </a:ext>
                  </a:extLst>
                </a:gridCol>
                <a:gridCol w="914400">
                  <a:extLst>
                    <a:ext uri="{9D8B030D-6E8A-4147-A177-3AD203B41FA5}">
                      <a16:colId xmlns:a16="http://schemas.microsoft.com/office/drawing/2014/main" val="1052858187"/>
                    </a:ext>
                  </a:extLst>
                </a:gridCol>
                <a:gridCol w="914400">
                  <a:extLst>
                    <a:ext uri="{9D8B030D-6E8A-4147-A177-3AD203B41FA5}">
                      <a16:colId xmlns:a16="http://schemas.microsoft.com/office/drawing/2014/main" val="3676577740"/>
                    </a:ext>
                  </a:extLst>
                </a:gridCol>
                <a:gridCol w="914400">
                  <a:extLst>
                    <a:ext uri="{9D8B030D-6E8A-4147-A177-3AD203B41FA5}">
                      <a16:colId xmlns:a16="http://schemas.microsoft.com/office/drawing/2014/main" val="3677420798"/>
                    </a:ext>
                  </a:extLst>
                </a:gridCol>
                <a:gridCol w="914400">
                  <a:extLst>
                    <a:ext uri="{9D8B030D-6E8A-4147-A177-3AD203B41FA5}">
                      <a16:colId xmlns:a16="http://schemas.microsoft.com/office/drawing/2014/main" val="3725623584"/>
                    </a:ext>
                  </a:extLst>
                </a:gridCol>
                <a:gridCol w="914400">
                  <a:extLst>
                    <a:ext uri="{9D8B030D-6E8A-4147-A177-3AD203B41FA5}">
                      <a16:colId xmlns:a16="http://schemas.microsoft.com/office/drawing/2014/main" val="3055142005"/>
                    </a:ext>
                  </a:extLst>
                </a:gridCol>
                <a:gridCol w="914400">
                  <a:extLst>
                    <a:ext uri="{9D8B030D-6E8A-4147-A177-3AD203B41FA5}">
                      <a16:colId xmlns:a16="http://schemas.microsoft.com/office/drawing/2014/main" val="684135756"/>
                    </a:ext>
                  </a:extLst>
                </a:gridCol>
                <a:gridCol w="914400">
                  <a:extLst>
                    <a:ext uri="{9D8B030D-6E8A-4147-A177-3AD203B41FA5}">
                      <a16:colId xmlns:a16="http://schemas.microsoft.com/office/drawing/2014/main" val="3191738129"/>
                    </a:ext>
                  </a:extLst>
                </a:gridCol>
                <a:gridCol w="914400">
                  <a:extLst>
                    <a:ext uri="{9D8B030D-6E8A-4147-A177-3AD203B41FA5}">
                      <a16:colId xmlns:a16="http://schemas.microsoft.com/office/drawing/2014/main" val="851037540"/>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421791049"/>
                  </a:ext>
                </a:extLst>
              </a:tr>
              <a:tr h="370840">
                <a:tc>
                  <a:txBody>
                    <a:bodyPr/>
                    <a:lstStyle/>
                    <a:p>
                      <a:r>
                        <a:rPr lang="en-US" sz="1000"/>
                        <a:t>Yesway</a:t>
                      </a:r>
                    </a:p>
                  </a:txBody>
                  <a:tcPr/>
                </a:tc>
                <a:tc>
                  <a:txBody>
                    <a:bodyPr/>
                    <a:lstStyle/>
                    <a:p>
                      <a:r>
                        <a:rPr lang="en-US" sz="1000"/>
                        <a:t>139438</a:t>
                      </a:r>
                    </a:p>
                  </a:txBody>
                  <a:tcPr/>
                </a:tc>
                <a:tc>
                  <a:txBody>
                    <a:bodyPr/>
                    <a:lstStyle/>
                    <a:p>
                      <a:r>
                        <a:rPr lang="en-US" sz="1000"/>
                        <a:t>79670</a:t>
                      </a:r>
                    </a:p>
                  </a:txBody>
                  <a:tcPr/>
                </a:tc>
                <a:tc>
                  <a:txBody>
                    <a:bodyPr/>
                    <a:lstStyle/>
                    <a:p>
                      <a:r>
                        <a:rPr lang="en-US" sz="1000"/>
                        <a:t>74534</a:t>
                      </a:r>
                    </a:p>
                  </a:txBody>
                  <a:tcPr/>
                </a:tc>
                <a:tc>
                  <a:txBody>
                    <a:bodyPr/>
                    <a:lstStyle/>
                    <a:p>
                      <a:r>
                        <a:rPr lang="en-US" sz="1000"/>
                        <a:t>106764</a:t>
                      </a:r>
                    </a:p>
                  </a:txBody>
                  <a:tcPr/>
                </a:tc>
                <a:tc>
                  <a:txBody>
                    <a:bodyPr/>
                    <a:lstStyle/>
                    <a:p>
                      <a:r>
                        <a:rPr lang="en-US" sz="1000"/>
                        <a:t>32674</a:t>
                      </a:r>
                    </a:p>
                  </a:txBody>
                  <a:tcPr/>
                </a:tc>
                <a:tc>
                  <a:txBody>
                    <a:bodyPr/>
                    <a:lstStyle/>
                    <a:p>
                      <a:r>
                        <a:rPr lang="en-US" sz="1000"/>
                        <a:t>137576</a:t>
                      </a:r>
                    </a:p>
                  </a:txBody>
                  <a:tcPr/>
                </a:tc>
                <a:tc>
                  <a:txBody>
                    <a:bodyPr/>
                    <a:lstStyle/>
                    <a:p>
                      <a:r>
                        <a:rPr lang="en-US" sz="1000"/>
                        <a:t>1862</a:t>
                      </a:r>
                    </a:p>
                  </a:txBody>
                  <a:tcPr/>
                </a:tc>
                <a:tc>
                  <a:txBody>
                    <a:bodyPr/>
                    <a:lstStyle/>
                    <a:p>
                      <a:r>
                        <a:rPr lang="en-US" sz="1000"/>
                        <a:t>6051</a:t>
                      </a:r>
                    </a:p>
                  </a:txBody>
                  <a:tcPr/>
                </a:tc>
                <a:extLst>
                  <a:ext uri="{0D108BD9-81ED-4DB2-BD59-A6C34878D82A}">
                    <a16:rowId xmlns:a16="http://schemas.microsoft.com/office/drawing/2014/main" val="1135574549"/>
                  </a:ext>
                </a:extLst>
              </a:tr>
            </a:tbl>
          </a:graphicData>
        </a:graphic>
      </p:graphicFrame>
    </p:spTree>
    <p:extLst>
      <p:ext uri="{BB962C8B-B14F-4D97-AF65-F5344CB8AC3E}">
        <p14:creationId xmlns:p14="http://schemas.microsoft.com/office/powerpoint/2010/main" val="2583415988"/>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942E3-EC38-4ADB-80DF-3BFFA357176D}"/>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8D277399-DC7E-4824-91CB-5AF944F4F9EE}"/>
              </a:ext>
            </a:extLst>
          </p:cNvPr>
          <p:cNvSpPr>
            <a:spLocks noGrp="1"/>
          </p:cNvSpPr>
          <p:nvPr>
            <p:ph type="sldNum" sz="quarter" idx="2"/>
          </p:nvPr>
        </p:nvSpPr>
        <p:spPr/>
        <p:txBody>
          <a:bodyPr/>
          <a:lstStyle/>
          <a:p>
            <a:pPr lvl="0"/>
            <a:fld id="{86CB4B4D-7CA3-9044-876B-883B54F8677D}" type="slidenum">
              <a:rPr lang="en-US" smtClean="0"/>
              <a:pPr lvl="0"/>
              <a:t>36</a:t>
            </a:fld>
            <a:endParaRPr lang="en-US"/>
          </a:p>
        </p:txBody>
      </p:sp>
      <p:sp>
        <p:nvSpPr>
          <p:cNvPr id="4" name="Text Placeholder 3">
            <a:extLst>
              <a:ext uri="{FF2B5EF4-FFF2-40B4-BE49-F238E27FC236}">
                <a16:creationId xmlns:a16="http://schemas.microsoft.com/office/drawing/2014/main" id="{871F4B33-914E-42AF-A070-92E73DDA9AF1}"/>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2A47612A-9F5C-4C44-A4C6-D0932C2AE7CA}"/>
              </a:ext>
            </a:extLst>
          </p:cNvPr>
          <p:cNvGraphicFramePr>
            <a:graphicFrameLocks noGrp="1"/>
          </p:cNvGraphicFramePr>
          <p:nvPr>
            <p:ph type="chart" sz="quarter" idx="13"/>
            <p:extLst>
              <p:ext uri="{D42A27DB-BD31-4B8C-83A1-F6EECF244321}">
                <p14:modId xmlns:p14="http://schemas.microsoft.com/office/powerpoint/2010/main" val="140916458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87095769"/>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B2BC8-4186-4C07-B72F-FCABBE588C55}"/>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7AF5F570-1AFA-4E7A-99B8-61F7BA057252}"/>
              </a:ext>
            </a:extLst>
          </p:cNvPr>
          <p:cNvSpPr>
            <a:spLocks noGrp="1"/>
          </p:cNvSpPr>
          <p:nvPr>
            <p:ph type="sldNum" sz="quarter" idx="2"/>
          </p:nvPr>
        </p:nvSpPr>
        <p:spPr/>
        <p:txBody>
          <a:bodyPr/>
          <a:lstStyle/>
          <a:p>
            <a:pPr lvl="0"/>
            <a:fld id="{86CB4B4D-7CA3-9044-876B-883B54F8677D}" type="slidenum">
              <a:rPr lang="en-US" smtClean="0"/>
              <a:pPr lvl="0"/>
              <a:t>37</a:t>
            </a:fld>
            <a:endParaRPr lang="en-US"/>
          </a:p>
        </p:txBody>
      </p:sp>
      <p:sp>
        <p:nvSpPr>
          <p:cNvPr id="4" name="Text Placeholder 3">
            <a:extLst>
              <a:ext uri="{FF2B5EF4-FFF2-40B4-BE49-F238E27FC236}">
                <a16:creationId xmlns:a16="http://schemas.microsoft.com/office/drawing/2014/main" id="{D78B00EC-C784-4C84-94F6-B01516559238}"/>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60742FFC-14E5-43AA-97EB-E7BF86933D71}"/>
              </a:ext>
            </a:extLst>
          </p:cNvPr>
          <p:cNvGraphicFramePr>
            <a:graphicFrameLocks noGrp="1"/>
          </p:cNvGraphicFramePr>
          <p:nvPr>
            <p:ph type="chart" sz="quarter" idx="13"/>
            <p:extLst>
              <p:ext uri="{D42A27DB-BD31-4B8C-83A1-F6EECF244321}">
                <p14:modId xmlns:p14="http://schemas.microsoft.com/office/powerpoint/2010/main" val="40375492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00896499"/>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895FF-15FB-4EB1-B88C-0D9001EFDAC9}"/>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9E309820-5E2D-4822-9BEB-99236EEF0D0C}"/>
              </a:ext>
            </a:extLst>
          </p:cNvPr>
          <p:cNvSpPr>
            <a:spLocks noGrp="1"/>
          </p:cNvSpPr>
          <p:nvPr>
            <p:ph type="sldNum" sz="quarter" idx="2"/>
          </p:nvPr>
        </p:nvSpPr>
        <p:spPr/>
        <p:txBody>
          <a:bodyPr/>
          <a:lstStyle/>
          <a:p>
            <a:pPr lvl="0"/>
            <a:fld id="{86CB4B4D-7CA3-9044-876B-883B54F8677D}" type="slidenum">
              <a:rPr lang="en-US" smtClean="0"/>
              <a:pPr lvl="0"/>
              <a:t>38</a:t>
            </a:fld>
            <a:endParaRPr lang="en-US"/>
          </a:p>
        </p:txBody>
      </p:sp>
      <p:sp>
        <p:nvSpPr>
          <p:cNvPr id="4" name="Text Placeholder 3">
            <a:extLst>
              <a:ext uri="{FF2B5EF4-FFF2-40B4-BE49-F238E27FC236}">
                <a16:creationId xmlns:a16="http://schemas.microsoft.com/office/drawing/2014/main" id="{9E6890BA-E751-482F-BED6-BD7C90151ACA}"/>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A4328E3E-0453-4241-BBDA-57EFAE77C6B4}"/>
              </a:ext>
            </a:extLst>
          </p:cNvPr>
          <p:cNvGraphicFramePr>
            <a:graphicFrameLocks noGrp="1"/>
          </p:cNvGraphicFramePr>
          <p:nvPr>
            <p:ph type="chart" sz="quarter" idx="13"/>
            <p:extLst>
              <p:ext uri="{D42A27DB-BD31-4B8C-83A1-F6EECF244321}">
                <p14:modId xmlns:p14="http://schemas.microsoft.com/office/powerpoint/2010/main" val="171941029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43791875"/>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41820-EC8A-4773-AD8F-497DB6021AB3}"/>
              </a:ext>
            </a:extLst>
          </p:cNvPr>
          <p:cNvSpPr>
            <a:spLocks noGrp="1"/>
          </p:cNvSpPr>
          <p:nvPr>
            <p:ph type="title"/>
          </p:nvPr>
        </p:nvSpPr>
        <p:spPr/>
        <p:txBody>
          <a:bodyPr/>
          <a:lstStyle/>
          <a:p>
            <a:r>
              <a:rPr lang="en-US"/>
              <a:t>Facebook Impressions | Yesway</a:t>
            </a:r>
          </a:p>
        </p:txBody>
      </p:sp>
      <p:sp>
        <p:nvSpPr>
          <p:cNvPr id="3" name="Slide Number Placeholder 2">
            <a:extLst>
              <a:ext uri="{FF2B5EF4-FFF2-40B4-BE49-F238E27FC236}">
                <a16:creationId xmlns:a16="http://schemas.microsoft.com/office/drawing/2014/main" id="{D2A329E6-B57A-4B43-B36D-2F243870C56D}"/>
              </a:ext>
            </a:extLst>
          </p:cNvPr>
          <p:cNvSpPr>
            <a:spLocks noGrp="1"/>
          </p:cNvSpPr>
          <p:nvPr>
            <p:ph type="sldNum" sz="quarter" idx="2"/>
          </p:nvPr>
        </p:nvSpPr>
        <p:spPr/>
        <p:txBody>
          <a:bodyPr/>
          <a:lstStyle/>
          <a:p>
            <a:pPr lvl="0"/>
            <a:fld id="{86CB4B4D-7CA3-9044-876B-883B54F8677D}" type="slidenum">
              <a:rPr lang="en-US" smtClean="0"/>
              <a:pPr lvl="0"/>
              <a:t>39</a:t>
            </a:fld>
            <a:endParaRPr lang="en-US"/>
          </a:p>
        </p:txBody>
      </p:sp>
      <p:sp>
        <p:nvSpPr>
          <p:cNvPr id="4" name="Text Placeholder 3">
            <a:extLst>
              <a:ext uri="{FF2B5EF4-FFF2-40B4-BE49-F238E27FC236}">
                <a16:creationId xmlns:a16="http://schemas.microsoft.com/office/drawing/2014/main" id="{4881870B-6131-4C40-8664-C25F4F4D9D7A}"/>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78246693-3795-44B7-89CC-072768695ED2}"/>
              </a:ext>
            </a:extLst>
          </p:cNvPr>
          <p:cNvGraphicFramePr>
            <a:graphicFrameLocks noGrp="1"/>
          </p:cNvGraphicFramePr>
          <p:nvPr>
            <p:ph type="chart" sz="quarter" idx="13"/>
            <p:extLst>
              <p:ext uri="{D42A27DB-BD31-4B8C-83A1-F6EECF244321}">
                <p14:modId xmlns:p14="http://schemas.microsoft.com/office/powerpoint/2010/main" val="135141434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72562300"/>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5CE80-67A8-490E-9682-D2749BF59097}"/>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BAE1D5BE-EA07-4ADD-9CF1-EA7236FEDD1A}"/>
              </a:ext>
            </a:extLst>
          </p:cNvPr>
          <p:cNvSpPr>
            <a:spLocks noGrp="1"/>
          </p:cNvSpPr>
          <p:nvPr>
            <p:ph type="sldNum" sz="quarter" idx="2"/>
          </p:nvPr>
        </p:nvSpPr>
        <p:spPr/>
        <p:txBody>
          <a:bodyPr/>
          <a:lstStyle/>
          <a:p>
            <a:pPr lvl="0"/>
            <a:fld id="{86CB4B4D-7CA3-9044-876B-883B54F8677D}" type="slidenum">
              <a:rPr lang="en-US" smtClean="0"/>
              <a:pPr lvl="0"/>
              <a:t>40</a:t>
            </a:fld>
            <a:endParaRPr lang="en-US"/>
          </a:p>
        </p:txBody>
      </p:sp>
      <p:sp>
        <p:nvSpPr>
          <p:cNvPr id="4" name="Text Placeholder 3">
            <a:extLst>
              <a:ext uri="{FF2B5EF4-FFF2-40B4-BE49-F238E27FC236}">
                <a16:creationId xmlns:a16="http://schemas.microsoft.com/office/drawing/2014/main" id="{3E0A69B8-8362-4576-A771-1553D00BC032}"/>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04CACFAF-9D50-43D1-B6A3-739FE1AEDED6}"/>
              </a:ext>
            </a:extLst>
          </p:cNvPr>
          <p:cNvGraphicFramePr>
            <a:graphicFrameLocks noGrp="1"/>
          </p:cNvGraphicFramePr>
          <p:nvPr>
            <p:ph type="chart" sz="quarter" idx="13"/>
            <p:extLst>
              <p:ext uri="{D42A27DB-BD31-4B8C-83A1-F6EECF244321}">
                <p14:modId xmlns:p14="http://schemas.microsoft.com/office/powerpoint/2010/main" val="326130692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55120805"/>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4C7CB-56A4-433F-9547-27CA1E2D3E65}"/>
              </a:ext>
            </a:extLst>
          </p:cNvPr>
          <p:cNvSpPr>
            <a:spLocks noGrp="1"/>
          </p:cNvSpPr>
          <p:nvPr>
            <p:ph type="title"/>
          </p:nvPr>
        </p:nvSpPr>
        <p:spPr/>
        <p:txBody>
          <a:bodyPr/>
          <a:lstStyle/>
          <a:p>
            <a:r>
              <a:rPr lang="en-US"/>
              <a:t>Facebook Total Interactions | Yesway</a:t>
            </a:r>
          </a:p>
        </p:txBody>
      </p:sp>
      <p:sp>
        <p:nvSpPr>
          <p:cNvPr id="3" name="Slide Number Placeholder 2">
            <a:extLst>
              <a:ext uri="{FF2B5EF4-FFF2-40B4-BE49-F238E27FC236}">
                <a16:creationId xmlns:a16="http://schemas.microsoft.com/office/drawing/2014/main" id="{A2E7C30E-DB7B-4DAF-833B-23BA8D38A156}"/>
              </a:ext>
            </a:extLst>
          </p:cNvPr>
          <p:cNvSpPr>
            <a:spLocks noGrp="1"/>
          </p:cNvSpPr>
          <p:nvPr>
            <p:ph type="sldNum" sz="quarter" idx="2"/>
          </p:nvPr>
        </p:nvSpPr>
        <p:spPr/>
        <p:txBody>
          <a:bodyPr/>
          <a:lstStyle/>
          <a:p>
            <a:pPr lvl="0"/>
            <a:fld id="{86CB4B4D-7CA3-9044-876B-883B54F8677D}" type="slidenum">
              <a:rPr lang="en-US" smtClean="0"/>
              <a:pPr lvl="0"/>
              <a:t>41</a:t>
            </a:fld>
            <a:endParaRPr lang="en-US"/>
          </a:p>
        </p:txBody>
      </p:sp>
      <p:sp>
        <p:nvSpPr>
          <p:cNvPr id="4" name="Text Placeholder 3">
            <a:extLst>
              <a:ext uri="{FF2B5EF4-FFF2-40B4-BE49-F238E27FC236}">
                <a16:creationId xmlns:a16="http://schemas.microsoft.com/office/drawing/2014/main" id="{A4CE801E-57B3-4DCD-90B9-9268A896F9AD}"/>
              </a:ext>
            </a:extLst>
          </p:cNvPr>
          <p:cNvSpPr>
            <a:spLocks noGrp="1"/>
          </p:cNvSpPr>
          <p:nvPr>
            <p:ph type="body" sz="quarter" idx="14"/>
          </p:nvPr>
        </p:nvSpPr>
        <p:spPr/>
        <p:txBody>
          <a:bodyPr/>
          <a:lstStyle/>
          <a:p>
            <a:r>
              <a:rPr lang="en-US"/>
              <a:t>07/16/2016 - 05/24/2022</a:t>
            </a:r>
          </a:p>
        </p:txBody>
      </p:sp>
      <p:graphicFrame>
        <p:nvGraphicFramePr>
          <p:cNvPr id="6" name="Chart Placeholder 5">
            <a:extLst>
              <a:ext uri="{FF2B5EF4-FFF2-40B4-BE49-F238E27FC236}">
                <a16:creationId xmlns:a16="http://schemas.microsoft.com/office/drawing/2014/main" id="{B0E72B91-F737-4D01-8E5F-103EB98E93AA}"/>
              </a:ext>
            </a:extLst>
          </p:cNvPr>
          <p:cNvGraphicFramePr>
            <a:graphicFrameLocks noGrp="1"/>
          </p:cNvGraphicFramePr>
          <p:nvPr>
            <p:ph type="chart" sz="quarter" idx="13"/>
            <p:extLst>
              <p:ext uri="{D42A27DB-BD31-4B8C-83A1-F6EECF244321}">
                <p14:modId xmlns:p14="http://schemas.microsoft.com/office/powerpoint/2010/main" val="253717880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15930888"/>
      </p:ext>
    </p:extLst>
  </p:cSld>
  <p:clrMapOvr>
    <a:masterClrMapping/>
  </p:clrMapOvr>
  <p:transition spd="med"/>
</p:sld>
</file>

<file path=ppt/theme/theme1.xml><?xml version="1.0" encoding="utf-8"?>
<a:theme xmlns:a="http://schemas.openxmlformats.org/drawingml/2006/main" name="quintly_template">
  <a:themeElements>
    <a:clrScheme name="Default">
      <a:dk1>
        <a:srgbClr val="595959"/>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owerpoint_140167_2" id="{1E09357E-1237-F344-9D96-312C20BDFE86}" vid="{F42FF92E-BE8D-AB4F-933A-E8AC8D90BFCF}"/>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20220524_202919</Template>
  <TotalTime>1</TotalTime>
  <Words>1051</Words>
  <Application>Microsoft Office PowerPoint</Application>
  <PresentationFormat>Widescreen</PresentationFormat>
  <Paragraphs>528</Paragraphs>
  <Slides>41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Calibri Light</vt:lpstr>
      <vt:lpstr>Helvetica Neue</vt:lpstr>
      <vt:lpstr>quintly_template</vt:lpstr>
      <vt:lpstr>Facebook - Yesway Only</vt:lpstr>
      <vt:lpstr>Facebook Key Metrics Table | Yesway</vt:lpstr>
      <vt:lpstr>Facebook Own Posts Table | Yesway - 1 of 13</vt:lpstr>
      <vt:lpstr>Facebook Own Posts Table | Yesway - 2 of 13</vt:lpstr>
      <vt:lpstr>Facebook Own Posts Table | Yesway - 3 of 13</vt:lpstr>
      <vt:lpstr>Facebook Own Posts Table | Yesway - 4 of 13</vt:lpstr>
      <vt:lpstr>Facebook Own Posts Table | Yesway - 5 of 13</vt:lpstr>
      <vt:lpstr>Facebook Own Posts Table | Yesway - 6 of 13</vt:lpstr>
      <vt:lpstr>Facebook Own Posts Table | Yesway - 7 of 13</vt:lpstr>
      <vt:lpstr>Facebook Own Posts Table | Yesway - 8 of 13</vt:lpstr>
      <vt:lpstr>Facebook Own Posts Table | Yesway - 9 of 13</vt:lpstr>
      <vt:lpstr>Facebook Own Posts Table | Yesway - 10 of 13</vt:lpstr>
      <vt:lpstr>Facebook Own Posts Table | Yesway - 11 of 13</vt:lpstr>
      <vt:lpstr>Facebook Own Posts Table | Yesway - 12 of 13</vt:lpstr>
      <vt:lpstr>Facebook Own Posts Table | Yesway - 13 of 13</vt:lpstr>
      <vt:lpstr>Facebook Fans Change Per Weekday | Yesway</vt:lpstr>
      <vt:lpstr>Facebook Yesway Posts | Yesway</vt:lpstr>
      <vt:lpstr>Facebook Own Posts By Weekday | Yesway</vt:lpstr>
      <vt:lpstr>Facebook Average Interactions Per Post | Yesway</vt:lpstr>
      <vt:lpstr>Facebook Interaction Rate By Weekday | Yesway</vt:lpstr>
      <vt:lpstr>Facebook Interaction Rate By Post Type | Yesway</vt:lpstr>
      <vt:lpstr>Facebook Post Type | Yesway</vt:lpstr>
      <vt:lpstr>Facebook Reach Type Distribution  | Yesway</vt:lpstr>
      <vt:lpstr>Facebook Reach by Post Type  | Yesway</vt:lpstr>
      <vt:lpstr>Facebook Page Content Virality | Yesway</vt:lpstr>
      <vt:lpstr>Facebook Video Views | Yesway</vt:lpstr>
      <vt:lpstr>Facebook User Posts | Yesway</vt:lpstr>
      <vt:lpstr>Facebook Page Views | Yesway</vt:lpstr>
      <vt:lpstr>Facebook Fan Demographics | Yesway</vt:lpstr>
      <vt:lpstr>Facebook Interaction Rate By Hour | Yesway</vt:lpstr>
      <vt:lpstr>Facebook Average Shares Per Post | Yesway</vt:lpstr>
      <vt:lpstr>Facebook Reactions Distribution | Yesway</vt:lpstr>
      <vt:lpstr>Facebook Page Likes Change by Like/Unlike Source | Yesway</vt:lpstr>
      <vt:lpstr>Facebook Page Views By External Referral | Yesway</vt:lpstr>
      <vt:lpstr>Facebook Video Views Table | Yesway</vt:lpstr>
      <vt:lpstr>Facebook Fans or Followers Total | Yesway</vt:lpstr>
      <vt:lpstr>Facebook Reach | Yesway</vt:lpstr>
      <vt:lpstr>Facebook Fans or Followers Total | Yesway</vt:lpstr>
      <vt:lpstr>Facebook Impressions | Yesway</vt:lpstr>
      <vt:lpstr>Facebook Reach | Yesway</vt:lpstr>
      <vt:lpstr>Facebook Total Interactions | Yesway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Yesway Only</dc:title>
  <dc:creator>Administrator</dc:creator>
  <cp:lastModifiedBy>Administrator</cp:lastModifiedBy>
  <cp:revision>1</cp:revision>
  <dcterms:created xsi:type="dcterms:W3CDTF">2022-05-24T20:29:19Z</dcterms:created>
  <dcterms:modified xsi:type="dcterms:W3CDTF">2022-05-24T20:30:37Z</dcterms:modified>
</cp:coreProperties>
</file>