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png" ContentType="image/png"/>
  <Default Extension="rels" ContentType="application/vnd.openxmlformats-package.relationships+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3"/>
  </p:notesMasterIdLst>
  <p:sldIdLst>
    <p:sldId id="2023410555" r:id="rId2"/>
  </p:sldIdLst>
  <p:sldSz cx="12192000" cy="6858000"/>
  <p:notesSz cx="6881813" cy="9296400"/>
  <p:defaultTextStyle>
    <a:lvl1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1pPr>
    <a:lvl2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2pPr>
    <a:lvl3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3pPr>
    <a:lvl4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4pPr>
    <a:lvl5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5pPr>
    <a:lvl6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6pPr>
    <a:lvl7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7pPr>
    <a:lvl8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8pPr>
    <a:lvl9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2F2F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940675A-B579-460E-94D1-54222C63F5DA}">
  <a:tblStyle styleId="{4C3C2611-4C71-4FC5-86AE-919BDF0F9419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595959"/>
              </a:solidFill>
              <a:prstDash val="solid"/>
              <a:bevel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solidFill>
                <a:srgbClr val="595959"/>
              </a:solidFill>
              <a:prstDash val="solid"/>
              <a:bevel/>
            </a:ln>
          </a:insideV>
        </a:tcBdr>
        <a:fill>
          <a:solidFill>
            <a:srgbClr val="E9E9E9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595959"/>
          </a:solidFill>
        </a:fill>
      </a:tcStyle>
    </a:firstRow>
  </a:tblStyle>
  <a:tblStyle styleId="{C7B018BB-80A7-4F77-B60F-C8B233D01FF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9E1CB"/>
          </a:solidFill>
        </a:fill>
      </a:tcStyle>
    </a:wholeTbl>
    <a:band2H>
      <a:tcTxStyle/>
      <a:tcStyle>
        <a:tcBdr/>
        <a:fill>
          <a:solidFill>
            <a:srgbClr val="EDF1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Row>
  </a:tblStyle>
  <a:tblStyle styleId="{EEE7283C-3CF3-47DC-8721-378D4A62B22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CDD4F0"/>
          </a:solidFill>
        </a:fill>
      </a:tcStyle>
    </a:wholeTbl>
    <a:band2H>
      <a:tcTxStyle/>
      <a:tcStyle>
        <a:tcBdr/>
        <a:fill>
          <a:solidFill>
            <a:srgbClr val="E8EAF8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Row>
  </a:tblStyle>
  <a:tblStyle styleId="{CF821DB8-F4EB-4A41-A1BA-3FCAFE7338EE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F3CFCB"/>
          </a:solidFill>
        </a:fill>
      </a:tcStyle>
    </a:wholeTbl>
    <a:band2H>
      <a:tcTxStyle/>
      <a:tcStyle>
        <a:tcBdr/>
        <a:fill>
          <a:solidFill>
            <a:srgbClr val="F9E9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Row>
  </a:tblStyle>
  <a:tblStyle styleId="{33BA23B1-9221-436E-865A-0063620EA4FD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254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Row>
  </a:tblStyle>
  <a:tblStyle styleId="{2708684C-4D16-4618-839F-0558EEFCDFE6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0D0D0"/>
          </a:solidFill>
        </a:fill>
      </a:tcStyle>
    </a:wholeTbl>
    <a:band2H>
      <a:tcTxStyle/>
      <a:tcStyle>
        <a:tcBdr/>
        <a:fill>
          <a:solidFill>
            <a:srgbClr val="E9E9E9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MasterView">
  <p:normalViewPr>
    <p:restoredLeft sz="20958" autoAdjust="0"/>
    <p:restoredTop sz="94368"/>
  </p:normalViewPr>
  <p:slideViewPr>
    <p:cSldViewPr>
      <p:cViewPr varScale="1">
        <p:scale>
          <a:sx n="69" d="100"/>
          <a:sy n="69" d="100"/>
        </p:scale>
        <p:origin x="216" y="1456"/>
      </p:cViewPr>
      <p:guideLst>
        <p:guide orient="horz" pos="2160"/>
        <p:guide pos="3840"/>
      </p:guideLst>
    </p:cSldViewPr>
  </p:slideViewPr>
  <p:notesTextViewPr>
    <p:cViewPr>
      <p:scale>
        <a:sx n="100" d="100"/>
        <a:sy n="100" d="100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notesMaster" Target="notesMasters/notesMaster1.xml"/><Relationship Id="rId4" Type="http://schemas.openxmlformats.org/officeDocument/2006/relationships/presProps" Target="presProps.xml"/><Relationship Id="rId5" Type="http://schemas.openxmlformats.org/officeDocument/2006/relationships/viewProps" Target="viewProps.xml"/><Relationship Id="rId6" Type="http://schemas.openxmlformats.org/officeDocument/2006/relationships/theme" Target="theme/theme1.xml"/><Relationship Id="rId7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Shape 50"/>
          <p:cNvSpPr>
            <a:spLocks noGrp="1" noRot="1" noChangeAspect="1"/>
          </p:cNvSpPr>
          <p:nvPr>
            <p:ph type="sldImg"/>
          </p:nvPr>
        </p:nvSpPr>
        <p:spPr>
          <a:xfrm>
            <a:off x="342900" y="696913"/>
            <a:ext cx="6196013" cy="348615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  <p:sp>
        <p:nvSpPr>
          <p:cNvPr id="51" name="Shape 51"/>
          <p:cNvSpPr>
            <a:spLocks noGrp="1"/>
          </p:cNvSpPr>
          <p:nvPr>
            <p:ph type="body" sz="quarter" idx="1"/>
          </p:nvPr>
        </p:nvSpPr>
        <p:spPr>
          <a:xfrm>
            <a:off x="917575" y="4415791"/>
            <a:ext cx="5046663" cy="418338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</p:spTree>
    <p:extLst>
      <p:ext uri="{BB962C8B-B14F-4D97-AF65-F5344CB8AC3E}">
        <p14:creationId xmlns:p14="http://schemas.microsoft.com/office/powerpoint/2010/main" val="3327137863"/>
      </p:ext>
    </p:extLst>
  </p:cSld>
  <p:clrMap bg1="lt1" tx1="dk1" bg2="lt2" tx2="dk2" accent1="accent1" accent2="accent2" accent3="accent3" accent4="accent4" accent5="accent5" accent6="accent6" hlink="hlink" folHlink="folHlink"/>
  <p:notesStyle>
    <a:lvl1pPr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1pPr>
    <a:lvl2pPr indent="228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2pPr>
    <a:lvl3pPr indent="457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3pPr>
    <a:lvl4pPr indent="685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4pPr>
    <a:lvl5pPr indent="9144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5pPr>
    <a:lvl6pPr indent="11430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6pPr>
    <a:lvl7pPr indent="1371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7pPr>
    <a:lvl8pPr indent="1600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8pPr>
    <a:lvl9pPr indent="1828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slide" Target="../slides/slide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>
          <a:xfrm>
            <a:off x="3898332" y="8829823"/>
            <a:ext cx="2981910" cy="464980"/>
          </a:xfrm>
          <a:prstGeom prst="rect">
            <a:avLst/>
          </a:prstGeom>
        </p:spPr>
        <p:txBody>
          <a:bodyPr/>
          <a:lstStyle/>
          <a:p>
            <a:fld id="{FC8BD8E7-1312-41F3-99C4-6DA5AF891969}" type="slidenum">
              <a:rPr lang="en-US" smtClean="0"/>
              <a:pPr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7265735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eg"/><Relationship Id="rId3" Type="http://schemas.openxmlformats.org/officeDocument/2006/relationships/image" Target="../media/image2.png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userDrawn="1">
  <p:cSld name="quintlyDeck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 userDrawn="1"/>
        </p:nvSpPr>
        <p:spPr>
          <a:xfrm>
            <a:off x="0" y="4809686"/>
            <a:ext cx="12192000" cy="20574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10" name="Picture 2" descr="Image result for yesway logo"/>
          <p:cNvPicPr>
            <a:picLocks noChangeAspect="1" noChangeArrowheads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  <p:pic>
        <p:nvPicPr>
          <p:cNvPr id="12" name="Picture 13" descr="Warner logo.png"/>
          <p:cNvPicPr>
            <a:picLocks noChangeAspect="1"/>
          </p:cNvPicPr>
          <p:nvPr userDrawn="1"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sp>
        <p:nvSpPr>
          <p:cNvPr id="6" name="Title 1"/>
          <p:cNvSpPr txBox="1">
            <a:spLocks/>
          </p:cNvSpPr>
          <p:nvPr userDrawn="1"/>
        </p:nvSpPr>
        <p:spPr>
          <a:xfrm>
            <a:off x="338558" y="5893710"/>
            <a:ext cx="11514884" cy="401876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val="1"/>
            </a:ext>
          </a:extLst>
        </p:spPr>
        <p:txBody>
          <a:bodyPr lIns="45718" tIns="45718" rIns="45718" bIns="45718" anchor="b">
            <a:normAutofit fontScale="82500" lnSpcReduction="20000"/>
          </a:bodyPr>
          <a:lstStyle>
            <a:lvl1pPr eaLnBrk="1" hangingPunct="1">
              <a:lnSpc>
                <a:spcPct val="90000"/>
              </a:lnSpc>
              <a:defRPr sz="3600" b="0" cap="all">
                <a:solidFill>
                  <a:schemeClr val="bg1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1pPr>
            <a:lvl2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2pPr>
            <a:lvl3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3pPr>
            <a:lvl4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4pPr>
            <a:lvl5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5pPr>
            <a:lvl6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6pPr>
            <a:lvl7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7pPr>
            <a:lvl8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8pPr>
            <a:lvl9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9pPr>
          </a:lstStyle>
          <a:p>
            <a:pPr algn="ctr"/>
            <a:r>
              <a:rPr lang="en-US" sz="3100" cap="none" dirty="0" smtClean="0">
                <a:latin typeface="Arial" pitchFamily="34" charset="0"/>
                <a:cs typeface="Arial" pitchFamily="34" charset="0"/>
              </a:rPr>
              <a:t>Prepared By Warner Communications</a:t>
            </a:r>
            <a:endParaRPr lang="en-US" sz="3100" cap="none" dirty="0">
              <a:latin typeface="Arial" pitchFamily="34" charset="0"/>
              <a:cs typeface="Arial" pitchFamily="34" charset="0"/>
            </a:endParaRPr>
          </a:p>
        </p:txBody>
      </p:sp>
      <p:sp>
        <p:nvSpPr>
          <p:cNvPr id="7" name="Titel 1"/>
          <p:cNvSpPr>
            <a:spLocks noGrp="1"/>
          </p:cNvSpPr>
          <p:nvPr>
            <p:ph type="ctrTitle" hasCustomPrompt="1"/>
          </p:nvPr>
        </p:nvSpPr>
        <p:spPr>
          <a:xfrm>
            <a:off x="338558" y="5322210"/>
            <a:ext cx="11514884" cy="552327"/>
          </a:xfrm>
        </p:spPr>
        <p:txBody>
          <a:bodyPr>
            <a:normAutofit/>
          </a:bodyPr>
          <a:lstStyle>
            <a:lvl1pPr algn="ctr">
              <a:defRPr sz="3200" b="1" cap="none">
                <a:solidFill>
                  <a:schemeClr val="bg1"/>
                </a:solidFill>
                <a:latin typeface="Arial" charset="0"/>
                <a:ea typeface="Arial" charset="0"/>
                <a:cs typeface="Arial" charset="0"/>
              </a:defRPr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283989781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 smtClean="0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 smtClean="0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6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1524000" y="2198688"/>
            <a:ext cx="9144000" cy="3950746"/>
          </a:xfrm>
        </p:spPr>
        <p:txBody>
          <a:bodyPr/>
          <a:lstStyle/>
          <a:p>
            <a:r>
              <a:rPr lang="de-DE" smtClean="0"/>
              <a:t>Diagramm durch Klicken auf Symbol hinzufügen</a:t>
            </a:r>
            <a:endParaRPr lang="de-DE" dirty="0"/>
          </a:p>
        </p:txBody>
      </p:sp>
      <p:sp>
        <p:nvSpPr>
          <p:cNvPr id="9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 dirty="0" smtClean="0">
                <a:solidFill>
                  <a:srgbClr val="595959"/>
                </a:solidFill>
              </a:rPr>
              <a:t>Source: </a:t>
            </a:r>
            <a:r>
              <a:rPr lang="de-DE" sz="1100" dirty="0" err="1" smtClean="0">
                <a:solidFill>
                  <a:srgbClr val="595959"/>
                </a:solidFill>
              </a:rPr>
              <a:t>quintly</a:t>
            </a:r>
            <a:endParaRPr lang="en-US" sz="1100" dirty="0"/>
          </a:p>
        </p:txBody>
      </p:sp>
    </p:spTree>
  </p:cSld>
  <p:clrMapOvr>
    <a:masterClrMapping/>
  </p:clrMapOvr>
  <p:transition spd="med"/>
  <p:timing>
    <p:tnLst>
      <p:par>
        <p:cTn id="1" dur="indefinite" restart="never" nodeType="tmRoot"/>
      </p:par>
    </p:tn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 smtClean="0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 smtClean="0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7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 smtClean="0">
                <a:solidFill>
                  <a:srgbClr val="595959"/>
                </a:solidFill>
              </a:rPr>
              <a:t>Source: </a:t>
            </a:r>
            <a:r>
              <a:rPr lang="de-DE" sz="1100" err="1" smtClean="0">
                <a:solidFill>
                  <a:srgbClr val="595959"/>
                </a:solidFill>
              </a:rPr>
              <a:t>quintly</a:t>
            </a:r>
            <a:endParaRPr lang="en-US" sz="1100"/>
          </a:p>
        </p:txBody>
      </p:sp>
      <p:sp>
        <p:nvSpPr>
          <p:cNvPr id="8" name="Tabellenplatzhalter 6"/>
          <p:cNvSpPr>
            <a:spLocks noGrp="1"/>
          </p:cNvSpPr>
          <p:nvPr>
            <p:ph type="tbl" sz="quarter" idx="15" hasCustomPrompt="1"/>
          </p:nvPr>
        </p:nvSpPr>
        <p:spPr>
          <a:xfrm>
            <a:off x="1524000" y="2185550"/>
            <a:ext cx="9144000" cy="3963884"/>
          </a:xfrm>
        </p:spPr>
        <p:txBody>
          <a:bodyPr/>
          <a:lstStyle>
            <a:lvl1pPr>
              <a:defRPr sz="1000"/>
            </a:lvl1pPr>
          </a:lstStyle>
          <a:p>
            <a:r>
              <a:rPr lang="de-DE" sz="2000" err="1" smtClean="0">
                <a:solidFill>
                  <a:srgbClr val="595959"/>
                </a:solidFill>
              </a:rPr>
              <a:t>tablePlaceholder</a:t>
            </a:r>
            <a:endParaRPr lang="de-DE"/>
          </a:p>
        </p:txBody>
      </p:sp>
    </p:spTree>
  </p:cSld>
  <p:clrMapOvr>
    <a:masterClrMapping/>
  </p:clrMapOvr>
  <p:transition spd="med"/>
  <p:timing>
    <p:tnLst>
      <p:par>
        <p:cTn id="1" dur="indefinite" restart="never" nodeType="tmRoot"/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4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F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2"/>
          <p:cNvSpPr/>
          <p:nvPr/>
        </p:nvSpPr>
        <p:spPr>
          <a:xfrm>
            <a:off x="0" y="6583680"/>
            <a:ext cx="12192000" cy="274322"/>
          </a:xfrm>
          <a:prstGeom prst="rect">
            <a:avLst/>
          </a:prstGeom>
          <a:solidFill>
            <a:srgbClr val="87A91B"/>
          </a:solidFill>
          <a:ln w="12700">
            <a:miter lim="400000"/>
          </a:ln>
        </p:spPr>
        <p:txBody>
          <a:bodyPr lIns="0" tIns="0" rIns="0" bIns="0" anchor="ctr"/>
          <a:lstStyle/>
          <a:p>
            <a:pPr lvl="0" algn="ctr">
              <a:defRPr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pPr>
            <a:endParaRPr/>
          </a:p>
        </p:txBody>
      </p:sp>
      <p:sp>
        <p:nvSpPr>
          <p:cNvPr id="3" name="Shape 3"/>
          <p:cNvSpPr>
            <a:spLocks noGrp="1"/>
          </p:cNvSpPr>
          <p:nvPr>
            <p:ph type="title"/>
          </p:nvPr>
        </p:nvSpPr>
        <p:spPr>
          <a:xfrm>
            <a:off x="1524000" y="0"/>
            <a:ext cx="9144000" cy="16002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val="1"/>
            </a:ext>
          </a:extLst>
        </p:spPr>
        <p:txBody>
          <a:bodyPr lIns="45718" tIns="45718" rIns="45718" bIns="45718" anchor="b">
            <a:normAutofit/>
          </a:bodyPr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 smtClean="0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" name="Shape 4"/>
          <p:cNvSpPr>
            <a:spLocks noGrp="1"/>
          </p:cNvSpPr>
          <p:nvPr>
            <p:ph type="body" idx="1"/>
          </p:nvPr>
        </p:nvSpPr>
        <p:spPr>
          <a:xfrm>
            <a:off x="1524000" y="1714500"/>
            <a:ext cx="9144000" cy="51435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val="1"/>
            </a:ext>
          </a:extLst>
        </p:spPr>
        <p:txBody>
          <a:bodyPr lIns="45718" tIns="45718" rIns="45718" bIns="45718">
            <a:normAutofit/>
          </a:bodyPr>
          <a:lstStyle/>
          <a:p>
            <a:pPr lvl="0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One</a:t>
            </a:r>
          </a:p>
          <a:p>
            <a:pPr lvl="1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Two</a:t>
            </a:r>
          </a:p>
          <a:p>
            <a:pPr lvl="2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Three</a:t>
            </a:r>
          </a:p>
          <a:p>
            <a:pPr lvl="3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Four</a:t>
            </a:r>
          </a:p>
          <a:p>
            <a:pPr lvl="4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Five</a:t>
            </a:r>
          </a:p>
        </p:txBody>
      </p:sp>
      <p:sp>
        <p:nvSpPr>
          <p:cNvPr id="5" name="Shape 5"/>
          <p:cNvSpPr>
            <a:spLocks noGrp="1"/>
          </p:cNvSpPr>
          <p:nvPr>
            <p:ph type="sldNum" sz="quarter" idx="2"/>
          </p:nvPr>
        </p:nvSpPr>
        <p:spPr>
          <a:xfrm>
            <a:off x="9894499" y="6606634"/>
            <a:ext cx="773504" cy="218439"/>
          </a:xfrm>
          <a:prstGeom prst="rect">
            <a:avLst/>
          </a:prstGeom>
          <a:ln w="12700">
            <a:miter lim="400000"/>
          </a:ln>
        </p:spPr>
        <p:txBody>
          <a:bodyPr lIns="45718" tIns="45718" rIns="45718" bIns="45718" anchor="ctr">
            <a:spAutoFit/>
          </a:bodyPr>
          <a:lstStyle>
            <a:lvl1pPr algn="r">
              <a:defRPr sz="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lvl1pPr>
          </a:lstStyle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60" r:id="rId1"/>
    <p:sldLayoutId id="2147483661" r:id="rId2"/>
    <p:sldLayoutId id="2147483662" r:id="rId3"/>
  </p:sldLayoutIdLst>
  <p:transition spd="med"/>
  <p:timing>
    <p:tnLst>
      <p:par>
        <p:cTn id="1" dur="indefinite" restart="never" nodeType="tmRoot"/>
      </p:par>
    </p:tnLst>
  </p:timing>
  <p:hf hdr="0" ftr="0" dt="0"/>
  <p:txStyles>
    <p:titleStyle>
      <a:lvl1pPr eaLnBrk="1" hangingPunct="1">
        <a:lnSpc>
          <a:spcPct val="90000"/>
        </a:lnSpc>
        <a:defRPr sz="3400" b="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1pPr>
      <a:lvl2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2pPr>
      <a:lvl3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3pPr>
      <a:lvl4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4pPr>
      <a:lvl5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5pPr>
      <a:lvl6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6pPr>
      <a:lvl7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7pPr>
      <a:lvl8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8pPr>
      <a:lvl9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9pPr>
    </p:titleStyle>
    <p:bodyStyle>
      <a:lvl1pPr marL="274320" indent="-2286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1pPr>
      <a:lvl2pPr marL="619759" indent="-2540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2pPr>
      <a:lvl3pPr marL="971550" indent="-28575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3pPr>
      <a:lvl4pPr marL="126709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4pPr>
      <a:lvl5pPr marL="15414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5pPr>
      <a:lvl6pPr marL="17700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6pPr>
      <a:lvl7pPr marL="19986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7pPr>
      <a:lvl8pPr marL="22272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8pPr>
      <a:lvl9pPr marL="24558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9pPr>
    </p:bodyStyle>
    <p:otherStyle>
      <a:lvl1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1pPr>
      <a:lvl2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2pPr>
      <a:lvl3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3pPr>
      <a:lvl4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4pPr>
      <a:lvl5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5pPr>
      <a:lvl6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6pPr>
      <a:lvl7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7pPr>
      <a:lvl8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8pPr>
      <a:lvl9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4" Type="http://schemas.openxmlformats.org/officeDocument/2006/relationships/image" Target="../media/image1.jpeg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13" descr="Warner logo.png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pic>
        <p:nvPicPr>
          <p:cNvPr id="2050" name="Picture 2" descr="Image result for yesway logo"/>
          <p:cNvPicPr>
            <a:picLocks noChangeAspect="1" noChangeArrowheads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</p:spTree>
    <p:extLst>
      <p:ext uri="{BB962C8B-B14F-4D97-AF65-F5344CB8AC3E}">
        <p14:creationId xmlns:p14="http://schemas.microsoft.com/office/powerpoint/2010/main" val="30346877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theme/theme1.xml><?xml version="1.0" encoding="utf-8"?>
<a:theme xmlns:a="http://schemas.openxmlformats.org/drawingml/2006/main" name="quintly_template">
  <a:themeElements>
    <a:clrScheme name="Default">
      <a:dk1>
        <a:srgbClr val="595959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  <a:extLst>
    <a:ext uri="{05A4C25C-085E-4340-85A3-A5531E510DB2}">
      <thm15:themeFamily xmlns:thm15="http://schemas.microsoft.com/office/thememl/2012/main" name="Präsentation11" id="{AD567A32-8A81-B14D-A075-E8EC6831ADBB}" vid="{72D0C7FA-F76C-D042-85E0-712DD1846114}"/>
    </a:ext>
  </a:extLst>
</a:theme>
</file>

<file path=ppt/theme/theme2.xml><?xml version="1.0" encoding="utf-8"?>
<a:theme xmlns:a="http://schemas.openxmlformats.org/drawingml/2006/main" name="Default">
  <a:themeElements>
    <a:clrScheme name="Default">
      <a:dk1>
        <a:srgbClr val="000000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1</Words>
  <Application>Microsoft Macintosh PowerPoint</Application>
  <PresentationFormat>Breitbild</PresentationFormat>
  <Paragraphs>1</Paragraphs>
  <Slides>1</Slides>
  <Notes>1</Notes>
  <HiddenSlides>0</HiddenSlides>
  <MMClips>0</MMClips>
  <ScaleCrop>false</ScaleCrop>
  <HeadingPairs>
    <vt:vector size="6" baseType="variant">
      <vt:variant>
        <vt:lpstr>Verwendete Schriftarten</vt:lpstr>
      </vt:variant>
      <vt:variant>
        <vt:i4>4</vt:i4>
      </vt:variant>
      <vt:variant>
        <vt:lpstr>Design</vt:lpstr>
      </vt:variant>
      <vt:variant>
        <vt:i4>1</vt:i4>
      </vt:variant>
      <vt:variant>
        <vt:lpstr>Folientitel</vt:lpstr>
      </vt:variant>
      <vt:variant>
        <vt:i4>1</vt:i4>
      </vt:variant>
    </vt:vector>
  </HeadingPairs>
  <TitlesOfParts>
    <vt:vector size="6" baseType="lpstr">
      <vt:lpstr>Calibri</vt:lpstr>
      <vt:lpstr>Calibri Light</vt:lpstr>
      <vt:lpstr>Helvetica Neue</vt:lpstr>
      <vt:lpstr>Arial</vt:lpstr>
      <vt:lpstr>quintly_template</vt:lpstr>
      <vt:lpstr>PowerPoint-Präsentation</vt:lpstr>
    </vt:vector>
  </TitlesOfParts>
  <Company/>
  <LinksUpToDate>false</LinksUpToDate>
  <SharedDoc>false</SharedDoc>
  <HyperlinksChanged>false</HyperlinksChanged>
  <AppVersion>15.0040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PowerPoint-Präsentation</dc:title>
  <dc:creator>Frederik Peiniger</dc:creator>
  <cp:lastModifiedBy>Frederik Peiniger</cp:lastModifiedBy>
  <cp:revision>1</cp:revision>
  <dcterms:created xsi:type="dcterms:W3CDTF">2018-02-27T14:46:39Z</dcterms:created>
  <dcterms:modified xsi:type="dcterms:W3CDTF">2018-02-27T14:50:13Z</dcterms:modified>
</cp:coreProperties>
</file>