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180-4F9C-8284-4BD47DF2F7C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C180-4F9C-8284-4BD47DF2F7C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C180-4F9C-8284-4BD47DF2F7C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C180-4F9C-8284-4BD47DF2F7C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C180-4F9C-8284-4BD47DF2F7C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C180-4F9C-8284-4BD47DF2F7C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C180-4F9C-8284-4BD47DF2F7C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C180-4F9C-8284-4BD47DF2F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2031344"/>
        <c:axId val="282815200"/>
      </c:barChart>
      <c:catAx>
        <c:axId val="15203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15200"/>
        <c:crosses val="autoZero"/>
        <c:auto val="1"/>
        <c:lblAlgn val="ctr"/>
        <c:lblOffset val="100"/>
        <c:noMultiLvlLbl val="0"/>
      </c:catAx>
      <c:valAx>
        <c:axId val="28281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3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68F2D-26F0-4EC5-B2ED-D998B1948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A1DA98-0D2B-419B-BB16-96A9CE1ED7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5061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DABDC-7183-4682-9A38-A333043E2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D1263-62C6-480B-BFE1-57761C136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4923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2018-03-13T17:10:30Z</dcterms:created>
  <dcterms:modified xsi:type="dcterms:W3CDTF">2018-03-13T17:10:34Z</dcterms:modified>
</cp:coreProperties>
</file>