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@wartakotalive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5949</c:v>
                </c:pt>
                <c:pt idx="1">
                  <c:v>5951</c:v>
                </c:pt>
                <c:pt idx="2">
                  <c:v>5950</c:v>
                </c:pt>
                <c:pt idx="3">
                  <c:v>5954</c:v>
                </c:pt>
                <c:pt idx="4">
                  <c:v>5956</c:v>
                </c:pt>
                <c:pt idx="5">
                  <c:v>5956</c:v>
                </c:pt>
                <c:pt idx="6">
                  <c:v>5958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5D-439B-8DF6-8B21BF5F4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702576"/>
        <c:axId val="248704544"/>
      </c:lineChart>
      <c:dateAx>
        <c:axId val="248702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04544"/>
        <c:crosses val="autoZero"/>
        <c:auto val="1"/>
        <c:lblOffset val="100"/>
        <c:baseTimeUnit val="days"/>
      </c:dateAx>
      <c:valAx>
        <c:axId val="24870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0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CA6E4-14B6-4C69-8D64-5AF215CB3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F7F35E-5418-4AE3-B2D4-DD0C22BEFE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0999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69BAB-4D84-4D0D-A28D-90E8D2A25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1C393-4ED4-4E3B-8A6F-DA98F535E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89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2018-02-19T10:24:44Z</dcterms:created>
  <dcterms:modified xsi:type="dcterms:W3CDTF">2018-02-19T10:24:47Z</dcterms:modified>
</cp:coreProperties>
</file>