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smooth val="0"/>
          <c:extLst>
            <c:ext xmlns:c16="http://schemas.microsoft.com/office/drawing/2014/chart" uri="{C3380CC4-5D6E-409C-BE32-E72D297353CC}">
              <c16:uniqueId val="{00000000-95CE-4CF4-8B49-6E9CC7105C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634720"/>
        <c:axId val="247635048"/>
      </c:lineChart>
      <c:catAx>
        <c:axId val="247634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635048"/>
        <c:crosses val="autoZero"/>
        <c:auto val="1"/>
        <c:lblAlgn val="ctr"/>
        <c:lblOffset val="100"/>
        <c:noMultiLvlLbl val="0"/>
      </c:catAx>
      <c:valAx>
        <c:axId val="247635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634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9D45E-0B68-47D0-9D24-7364A9D57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966FB9-FA43-4324-92C8-D2837B05E7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225332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E18B7C-2CF0-410E-8791-1C02E0EAA5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02/12/2018 - 02/18/2018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80901-BFC0-4B88-B9E3-3A66A2614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1611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</dc:title>
  <dc:creator>Administrator</dc:creator>
  <cp:lastModifiedBy>Administrator</cp:lastModifiedBy>
  <cp:revision>1</cp:revision>
  <dcterms:created xsi:type="dcterms:W3CDTF">2018-02-19T10:23:17Z</dcterms:created>
  <dcterms:modified xsi:type="dcterms:W3CDTF">2018-02-19T10:23:23Z</dcterms:modified>
</cp:coreProperties>
</file>