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4"/>
      <p:bold r:id="rId5"/>
      <p:italic r:id="rId6"/>
      <p:boldItalic r:id="rId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4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font" Target="fonts/font4.fntdata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3.fntdata"/><Relationship Id="rId11" Type="http://schemas.openxmlformats.org/officeDocument/2006/relationships/tableStyles" Target="tableStyles.xml"/><Relationship Id="rId5" Type="http://schemas.openxmlformats.org/officeDocument/2006/relationships/font" Target="fonts/font2.fntdata"/><Relationship Id="rId10" Type="http://schemas.openxmlformats.org/officeDocument/2006/relationships/theme" Target="theme/theme1.xml"/><Relationship Id="rId4" Type="http://schemas.openxmlformats.org/officeDocument/2006/relationships/font" Target="fonts/font1.fntdata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2/20/2018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2/20/2018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2/20/2018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2/20/2018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2/20/2018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2/20/2018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EFFB60-05CB-4640-80D2-C2AEB54618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Metrics Table - 1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0B90538-1A2C-42ED-BB28-F3F3A227B5A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47079354"/>
              </p:ext>
            </p:extLst>
          </p:nvPr>
        </p:nvGraphicFramePr>
        <p:xfrm>
          <a:off x="457200" y="1731963"/>
          <a:ext cx="8229601" cy="4394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3">
                  <a:extLst>
                    <a:ext uri="{9D8B030D-6E8A-4147-A177-3AD203B41FA5}">
                      <a16:colId xmlns:a16="http://schemas.microsoft.com/office/drawing/2014/main" val="21414306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0255477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2058521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2137602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6211086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3795585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7407567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6843359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9504420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4478150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8440324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9254637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8283485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919321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 to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All 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479828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@moen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49163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0.6657%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26.3%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907611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@StanleyBlkDeckr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0.5893%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14705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@BITZERGroup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33943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@RegalBeloitCorp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678607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@LGUSSupport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60842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@ShopVacCorp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769143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@GreenleeTextron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546071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@Mitsubishi_USA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338954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@daikin_america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8958619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D9EEF6C-C183-4222-BCBF-815737B1BF6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01/01/2018 - 01/31/2018</a:t>
            </a:r>
          </a:p>
        </p:txBody>
      </p:sp>
    </p:spTree>
    <p:extLst>
      <p:ext uri="{BB962C8B-B14F-4D97-AF65-F5344CB8AC3E}">
        <p14:creationId xmlns:p14="http://schemas.microsoft.com/office/powerpoint/2010/main" val="302584009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DE1842-1FE0-4C42-A348-5ABB6A94AB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Metrics Table - 2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2FF56A3-2886-4358-8014-0228AC2AF8D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9869542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3">
                  <a:extLst>
                    <a:ext uri="{9D8B030D-6E8A-4147-A177-3AD203B41FA5}">
                      <a16:colId xmlns:a16="http://schemas.microsoft.com/office/drawing/2014/main" val="383343863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2356373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9518266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0096955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976454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8370071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2671811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9486699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2379709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8854230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7233572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0214519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8212311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6101156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 to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All 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50204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@Embraco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301655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@SanhuaUSA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4208230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92E6EC5-88F4-42D8-9BBE-FAE11EF98DC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01/01/2018 - 01/31/2018</a:t>
            </a:r>
          </a:p>
        </p:txBody>
      </p:sp>
    </p:spTree>
    <p:extLst>
      <p:ext uri="{BB962C8B-B14F-4D97-AF65-F5344CB8AC3E}">
        <p14:creationId xmlns:p14="http://schemas.microsoft.com/office/powerpoint/2010/main" val="405158647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352</Words>
  <Application>Microsoft Office PowerPoint</Application>
  <PresentationFormat>On-screen Show (4:3)</PresentationFormat>
  <Paragraphs>186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5" baseType="lpstr">
      <vt:lpstr>Arial</vt:lpstr>
      <vt:lpstr>Calibri</vt:lpstr>
      <vt:lpstr>quintly_template</vt:lpstr>
      <vt:lpstr>Twitter Key Metrics Table - 1 of 2</vt:lpstr>
      <vt:lpstr>Twitter Key Metrics Table - 2 of 2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Key Metrics Table - 1 of 2</dc:title>
  <dc:creator>Administrator</dc:creator>
  <cp:lastModifiedBy>Administrator</cp:lastModifiedBy>
  <cp:revision>1</cp:revision>
  <dcterms:created xsi:type="dcterms:W3CDTF">2018-02-20T09:19:21Z</dcterms:created>
  <dcterms:modified xsi:type="dcterms:W3CDTF">2018-02-20T09:20:20Z</dcterms:modified>
</cp:coreProperties>
</file>