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43132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4.7982765506124E-2</c:v>
                </c:pt>
                <c:pt idx="1">
                  <c:v>4.7780278366132002E-2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A4-4D16-8528-46A6F5AD12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43132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7.5331692724302998E-2</c:v>
                </c:pt>
                <c:pt idx="1">
                  <c:v>8.8532524486522005E-2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A4-4D16-8528-46A6F5AD1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453512"/>
        <c:axId val="248453840"/>
      </c:lineChart>
      <c:dateAx>
        <c:axId val="24845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53840"/>
        <c:crosses val="autoZero"/>
        <c:auto val="1"/>
        <c:lblOffset val="100"/>
        <c:baseTimeUnit val="months"/>
      </c:dateAx>
      <c:valAx>
        <c:axId val="24845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5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41B06-194F-4EDB-831E-0CBC0CC08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C0597A-BE2D-4C9E-AB24-FE8AED5CC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320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90E8C-66D9-497C-99EC-72ACBF614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3303A-E078-45D9-AAD9-3E9B8D03E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739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2018-02-19T21:25:41Z</dcterms:created>
  <dcterms:modified xsi:type="dcterms:W3CDTF">2018-02-19T21:25:44Z</dcterms:modified>
</cp:coreProperties>
</file>