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5.0628192883070001E-2</c:v>
                </c:pt>
                <c:pt idx="3">
                  <c:v>0</c:v>
                </c:pt>
                <c:pt idx="4">
                  <c:v>4.0449569053385002E-2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1D-444D-9E4F-D1A7E70374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8.6495108341359001E-3</c:v>
                </c:pt>
                <c:pt idx="2">
                  <c:v>0.18850817760166999</c:v>
                </c:pt>
                <c:pt idx="3">
                  <c:v>0</c:v>
                </c:pt>
                <c:pt idx="4">
                  <c:v>4.7613256185546002E-2</c:v>
                </c:pt>
                <c:pt idx="5">
                  <c:v>3.8491477326055998E-2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1D-444D-9E4F-D1A7E70374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913088"/>
        <c:axId val="248913416"/>
      </c:barChart>
      <c:catAx>
        <c:axId val="24891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13416"/>
        <c:crosses val="autoZero"/>
        <c:auto val="1"/>
        <c:lblAlgn val="ctr"/>
        <c:lblOffset val="100"/>
        <c:noMultiLvlLbl val="0"/>
      </c:catAx>
      <c:valAx>
        <c:axId val="24891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1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B4D4-52F6-451B-81A0-35BE16184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7C613D-D893-40FB-8B90-A5659789AE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845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58A0A-FF22-4411-B251-C6855A9CC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12/10/2017 - 02/09/2018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80A07-7985-4E64-A04D-E7FB5881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785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2018-02-10T11:46:21Z</dcterms:created>
  <dcterms:modified xsi:type="dcterms:W3CDTF">2018-02-10T11:46:24Z</dcterms:modified>
</cp:coreProperties>
</file>