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43070</c:v>
                </c:pt>
                <c:pt idx="1">
                  <c:v>43101</c:v>
                </c:pt>
                <c:pt idx="2">
                  <c:v>43132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53</c:v>
                </c:pt>
                <c:pt idx="1">
                  <c:v>55</c:v>
                </c:pt>
                <c:pt idx="2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3C-4884-B2A9-D25DC997827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43070</c:v>
                </c:pt>
                <c:pt idx="1">
                  <c:v>43101</c:v>
                </c:pt>
                <c:pt idx="2">
                  <c:v>43132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109</c:v>
                </c:pt>
                <c:pt idx="1">
                  <c:v>114</c:v>
                </c:pt>
                <c:pt idx="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3C-4884-B2A9-D25DC99782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881552"/>
        <c:axId val="295879584"/>
      </c:lineChart>
      <c:dateAx>
        <c:axId val="29588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79584"/>
        <c:crosses val="autoZero"/>
        <c:auto val="1"/>
        <c:lblOffset val="100"/>
        <c:baseTimeUnit val="months"/>
      </c:dateAx>
      <c:valAx>
        <c:axId val="29587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88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9108-CA42-4990-882D-5A657F654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40217F-DB72-4D5F-BC1A-8B958E1AF9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857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59CCB-5864-4312-8360-0C1392FB31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90D3D-69B3-4C53-B443-E750E1CD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946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2018-02-10T11:45:14Z</dcterms:created>
  <dcterms:modified xsi:type="dcterms:W3CDTF">2018-02-10T11:45:17Z</dcterms:modified>
</cp:coreProperties>
</file>