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98DFA-FA20-4495-84BC-1E07FB662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A36539-948F-4EFA-B89A-6DAF2E39C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2098302"/>
              </p:ext>
            </p:extLst>
          </p:nvPr>
        </p:nvGraphicFramePr>
        <p:xfrm>
          <a:off x="457200" y="1731963"/>
          <a:ext cx="8213141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1079857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2410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215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0373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5785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4030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502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19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636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6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4632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898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6623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8134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7943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5725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370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3105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246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450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200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876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5115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2101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085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posterXXL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32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SAXOPRINT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428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FLYERALARM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692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print24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989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C0829C-B6A9-4205-86AB-F17CD3D35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85418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9E6B-3478-470D-BC1D-C577F29C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F31CB-B852-40EE-BE45-7F93B34BAD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0126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104059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810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751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084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918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2479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1744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6289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707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7643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901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2878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397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295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600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793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7847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051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63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237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445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3442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447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8294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64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Druckerei WIRmachenDRUCK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62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viaprinto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4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Vistaprint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43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moo.com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073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562AF-492D-4D80-88A8-4AC7E5EA2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542847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313</Words>
  <Application>Microsoft Office PowerPoint</Application>
  <PresentationFormat>On-screen Show (4:3)</PresentationFormat>
  <Paragraphs>244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Table - 1 of 2</vt:lpstr>
      <vt:lpstr>Facebook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2</dc:title>
  <dc:creator>Administrator</dc:creator>
  <cp:lastModifiedBy>Administrator</cp:lastModifiedBy>
  <cp:revision>1</cp:revision>
  <dcterms:created xsi:type="dcterms:W3CDTF">2018-03-02T14:07:27Z</dcterms:created>
  <dcterms:modified xsi:type="dcterms:W3CDTF">2018-03-02T14:09:16Z</dcterms:modified>
</cp:coreProperties>
</file>