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88DD-6963-4D1C-9FCA-B8BA9C373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1C47BC-7D0C-4381-8C93-B404BF6F4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5207124"/>
              </p:ext>
            </p:extLst>
          </p:nvPr>
        </p:nvGraphicFramePr>
        <p:xfrm>
          <a:off x="457200" y="1731963"/>
          <a:ext cx="821314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254679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235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702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08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3327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390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57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517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11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923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897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568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9619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66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765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24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96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2125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95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568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22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709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094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68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67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posterXXL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6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SAXOPRINT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8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FLYERALARM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97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print24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269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91D82-AC7D-45E9-846B-8CFE1E739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38835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11150-F773-4F67-BB45-6C986DA4B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A12AA-D971-410B-83AA-47FF44275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714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635687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283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86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885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141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216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87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47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578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2482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4575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4940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688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50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307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72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045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61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160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0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553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9782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818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78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94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Druckerei WIRmachenDRUCK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711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viaprinto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5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Vistaprint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84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moo.com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47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AF2C8-87D8-4F05-B3A3-58F0D8267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96321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313</Words>
  <Application>Microsoft Office PowerPoint</Application>
  <PresentationFormat>On-screen Show (4:3)</PresentationFormat>
  <Paragraphs>244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Table - 1 of 2</vt:lpstr>
      <vt:lpstr>Facebook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2</dc:title>
  <dc:creator>Administrator</dc:creator>
  <cp:lastModifiedBy>Administrator</cp:lastModifiedBy>
  <cp:revision>1</cp:revision>
  <dcterms:created xsi:type="dcterms:W3CDTF">2018-03-02T14:05:01Z</dcterms:created>
  <dcterms:modified xsi:type="dcterms:W3CDTF">2018-03-02T14:06:50Z</dcterms:modified>
</cp:coreProperties>
</file>