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C1902-BF60-49B0-BE0F-99E5D8B4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Department of Health (Philippines)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AE4EC-F407-459A-9D16-32263B02C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549555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17376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4837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3068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62357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31464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7188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5030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6794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1048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8727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5092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8461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7490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868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0700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4184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1742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742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0491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3253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7152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4074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3593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0803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5614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60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Department of Health (Philippines)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F782C-B8A4-4D82-BEE6-2CDDDDEAB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59167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Department of Health (Philippines)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Department of Health (Philippines)</dc:title>
  <dc:creator>Administrator</dc:creator>
  <cp:lastModifiedBy>Administrator</cp:lastModifiedBy>
  <cp:revision>1</cp:revision>
  <dcterms:created xsi:type="dcterms:W3CDTF">2018-07-15T13:09:50Z</dcterms:created>
  <dcterms:modified xsi:type="dcterms:W3CDTF">2018-07-15T13:10:01Z</dcterms:modified>
</cp:coreProperties>
</file>