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625A7-4D5E-4895-8006-8FFFEC0F7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Department of Health (Philippines)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5DE5FC-4E33-46A4-B3A4-A4B7C3E9A0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536112"/>
              </p:ext>
            </p:extLst>
          </p:nvPr>
        </p:nvGraphicFramePr>
        <p:xfrm>
          <a:off x="457200" y="1731963"/>
          <a:ext cx="822959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2942468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22138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4658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6393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55839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2314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0116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628269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7603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6196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47385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37026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84032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83453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809589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801262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13135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78146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75816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431330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57041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54472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70919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12112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1315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69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Department of Health (Philippines)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814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F8C81-29A4-4E93-A47E-B5DE7495F1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384760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81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Department of Health (Philippines)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Department of Health (Philippines)</dc:title>
  <dc:creator>Administrator</dc:creator>
  <cp:lastModifiedBy>Administrator</cp:lastModifiedBy>
  <cp:revision>1</cp:revision>
  <dcterms:created xsi:type="dcterms:W3CDTF">2018-07-15T13:06:24Z</dcterms:created>
  <dcterms:modified xsi:type="dcterms:W3CDTF">2018-07-15T13:06:36Z</dcterms:modified>
</cp:coreProperties>
</file>