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22146</c:v>
                </c:pt>
              </c:numCache>
            </c:numRef>
          </c:val>
          <c:extLst>
            <c:ext xmlns:c16="http://schemas.microsoft.com/office/drawing/2014/chart" uri="{C3380CC4-5D6E-409C-BE32-E72D297353CC}">
              <c16:uniqueId val="{00000000-BE22-4D65-9DF3-F78C1C1FE956}"/>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24104</c:v>
                </c:pt>
              </c:numCache>
            </c:numRef>
          </c:val>
          <c:extLst>
            <c:ext xmlns:c16="http://schemas.microsoft.com/office/drawing/2014/chart" uri="{C3380CC4-5D6E-409C-BE32-E72D297353CC}">
              <c16:uniqueId val="{00000001-BE22-4D65-9DF3-F78C1C1FE956}"/>
            </c:ext>
          </c:extLst>
        </c:ser>
        <c:dLbls>
          <c:showLegendKey val="0"/>
          <c:showVal val="0"/>
          <c:showCatName val="0"/>
          <c:showSerName val="0"/>
          <c:showPercent val="0"/>
          <c:showBubbleSize val="0"/>
        </c:dLbls>
        <c:gapWidth val="150"/>
        <c:overlap val="100"/>
        <c:axId val="356299640"/>
        <c:axId val="356299312"/>
      </c:barChart>
      <c:catAx>
        <c:axId val="35629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99312"/>
        <c:crosses val="autoZero"/>
        <c:auto val="1"/>
        <c:lblAlgn val="ctr"/>
        <c:lblOffset val="100"/>
        <c:noMultiLvlLbl val="0"/>
      </c:catAx>
      <c:valAx>
        <c:axId val="3562993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9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821948</c:v>
                </c:pt>
                <c:pt idx="1">
                  <c:v>822342</c:v>
                </c:pt>
                <c:pt idx="2">
                  <c:v>822483</c:v>
                </c:pt>
                <c:pt idx="3">
                  <c:v>822578</c:v>
                </c:pt>
                <c:pt idx="4">
                  <c:v>822716</c:v>
                </c:pt>
                <c:pt idx="5">
                  <c:v>822935</c:v>
                </c:pt>
                <c:pt idx="6">
                  <c:v>823120</c:v>
                </c:pt>
                <c:pt idx="7">
                  <c:v>823277</c:v>
                </c:pt>
                <c:pt idx="8">
                  <c:v>823450</c:v>
                </c:pt>
                <c:pt idx="9">
                  <c:v>823640</c:v>
                </c:pt>
                <c:pt idx="10">
                  <c:v>823885</c:v>
                </c:pt>
                <c:pt idx="11">
                  <c:v>824097</c:v>
                </c:pt>
                <c:pt idx="12">
                  <c:v>824363</c:v>
                </c:pt>
                <c:pt idx="13">
                  <c:v>824672</c:v>
                </c:pt>
                <c:pt idx="14">
                  <c:v>824888</c:v>
                </c:pt>
                <c:pt idx="15">
                  <c:v>825115</c:v>
                </c:pt>
                <c:pt idx="16">
                  <c:v>825413</c:v>
                </c:pt>
                <c:pt idx="17">
                  <c:v>825644</c:v>
                </c:pt>
                <c:pt idx="18">
                  <c:v>825865</c:v>
                </c:pt>
                <c:pt idx="19">
                  <c:v>826106</c:v>
                </c:pt>
                <c:pt idx="20">
                  <c:v>826318</c:v>
                </c:pt>
                <c:pt idx="21">
                  <c:v>826417</c:v>
                </c:pt>
                <c:pt idx="22">
                  <c:v>826584</c:v>
                </c:pt>
                <c:pt idx="23">
                  <c:v>826837</c:v>
                </c:pt>
                <c:pt idx="24">
                  <c:v>827135</c:v>
                </c:pt>
                <c:pt idx="25">
                  <c:v>827316</c:v>
                </c:pt>
                <c:pt idx="26">
                  <c:v>827503</c:v>
                </c:pt>
                <c:pt idx="27">
                  <c:v>827669</c:v>
                </c:pt>
                <c:pt idx="28">
                  <c:v>827788</c:v>
                </c:pt>
                <c:pt idx="29">
                  <c:v>827944</c:v>
                </c:pt>
              </c:numCache>
            </c:numRef>
          </c:val>
          <c:smooth val="0"/>
          <c:extLst>
            <c:ext xmlns:c16="http://schemas.microsoft.com/office/drawing/2014/chart" uri="{C3380CC4-5D6E-409C-BE32-E72D297353CC}">
              <c16:uniqueId val="{00000000-5650-4254-BD89-07E7D0B637C1}"/>
            </c:ext>
          </c:extLst>
        </c:ser>
        <c:dLbls>
          <c:showLegendKey val="0"/>
          <c:showVal val="0"/>
          <c:showCatName val="0"/>
          <c:showSerName val="0"/>
          <c:showPercent val="0"/>
          <c:showBubbleSize val="0"/>
        </c:dLbls>
        <c:smooth val="0"/>
        <c:axId val="361280160"/>
        <c:axId val="361277536"/>
      </c:lineChart>
      <c:dateAx>
        <c:axId val="36128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77536"/>
        <c:crosses val="autoZero"/>
        <c:auto val="1"/>
        <c:lblOffset val="100"/>
        <c:baseTimeUnit val="days"/>
      </c:dateAx>
      <c:valAx>
        <c:axId val="36127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8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7550</c:v>
                </c:pt>
                <c:pt idx="1">
                  <c:v>109342</c:v>
                </c:pt>
                <c:pt idx="2">
                  <c:v>245715</c:v>
                </c:pt>
                <c:pt idx="3">
                  <c:v>127642</c:v>
                </c:pt>
                <c:pt idx="4">
                  <c:v>48081</c:v>
                </c:pt>
                <c:pt idx="5">
                  <c:v>17232</c:v>
                </c:pt>
                <c:pt idx="6">
                  <c:v>8805</c:v>
                </c:pt>
              </c:numCache>
            </c:numRef>
          </c:val>
          <c:extLst>
            <c:ext xmlns:c16="http://schemas.microsoft.com/office/drawing/2014/chart" uri="{C3380CC4-5D6E-409C-BE32-E72D297353CC}">
              <c16:uniqueId val="{00000000-3B7F-44DC-B645-BAB4CEF65A2A}"/>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6301</c:v>
                </c:pt>
                <c:pt idx="1">
                  <c:v>62898</c:v>
                </c:pt>
                <c:pt idx="2">
                  <c:v>108040</c:v>
                </c:pt>
                <c:pt idx="3">
                  <c:v>52572</c:v>
                </c:pt>
                <c:pt idx="4">
                  <c:v>19644</c:v>
                </c:pt>
                <c:pt idx="5">
                  <c:v>7020</c:v>
                </c:pt>
                <c:pt idx="6">
                  <c:v>5253</c:v>
                </c:pt>
              </c:numCache>
            </c:numRef>
          </c:val>
          <c:extLst>
            <c:ext xmlns:c16="http://schemas.microsoft.com/office/drawing/2014/chart" uri="{C3380CC4-5D6E-409C-BE32-E72D297353CC}">
              <c16:uniqueId val="{00000001-3B7F-44DC-B645-BAB4CEF65A2A}"/>
            </c:ext>
          </c:extLst>
        </c:ser>
        <c:dLbls>
          <c:showLegendKey val="0"/>
          <c:showVal val="0"/>
          <c:showCatName val="0"/>
          <c:showSerName val="0"/>
          <c:showPercent val="0"/>
          <c:showBubbleSize val="0"/>
        </c:dLbls>
        <c:gapWidth val="219"/>
        <c:overlap val="-27"/>
        <c:axId val="355879048"/>
        <c:axId val="355881344"/>
      </c:barChart>
      <c:catAx>
        <c:axId val="355879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81344"/>
        <c:crosses val="autoZero"/>
        <c:auto val="1"/>
        <c:lblAlgn val="ctr"/>
        <c:lblOffset val="100"/>
        <c:noMultiLvlLbl val="0"/>
      </c:catAx>
      <c:valAx>
        <c:axId val="35588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7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919</c:v>
                </c:pt>
                <c:pt idx="1">
                  <c:v>1084</c:v>
                </c:pt>
                <c:pt idx="2">
                  <c:v>1032</c:v>
                </c:pt>
                <c:pt idx="3">
                  <c:v>844</c:v>
                </c:pt>
                <c:pt idx="4">
                  <c:v>1064</c:v>
                </c:pt>
                <c:pt idx="5">
                  <c:v>662</c:v>
                </c:pt>
                <c:pt idx="6">
                  <c:v>490</c:v>
                </c:pt>
                <c:pt idx="7">
                  <c:v>574</c:v>
                </c:pt>
                <c:pt idx="8">
                  <c:v>755</c:v>
                </c:pt>
                <c:pt idx="9">
                  <c:v>799</c:v>
                </c:pt>
                <c:pt idx="10">
                  <c:v>848</c:v>
                </c:pt>
                <c:pt idx="11">
                  <c:v>894</c:v>
                </c:pt>
                <c:pt idx="12">
                  <c:v>1046</c:v>
                </c:pt>
                <c:pt idx="13">
                  <c:v>629</c:v>
                </c:pt>
                <c:pt idx="14">
                  <c:v>760</c:v>
                </c:pt>
                <c:pt idx="15">
                  <c:v>1079</c:v>
                </c:pt>
                <c:pt idx="16">
                  <c:v>998</c:v>
                </c:pt>
                <c:pt idx="17">
                  <c:v>808</c:v>
                </c:pt>
                <c:pt idx="18">
                  <c:v>793</c:v>
                </c:pt>
                <c:pt idx="19">
                  <c:v>540</c:v>
                </c:pt>
                <c:pt idx="20">
                  <c:v>485</c:v>
                </c:pt>
                <c:pt idx="21">
                  <c:v>610</c:v>
                </c:pt>
                <c:pt idx="22">
                  <c:v>1675</c:v>
                </c:pt>
                <c:pt idx="23">
                  <c:v>1254</c:v>
                </c:pt>
                <c:pt idx="24">
                  <c:v>1208</c:v>
                </c:pt>
                <c:pt idx="25">
                  <c:v>978</c:v>
                </c:pt>
                <c:pt idx="26">
                  <c:v>603</c:v>
                </c:pt>
                <c:pt idx="27">
                  <c:v>468</c:v>
                </c:pt>
                <c:pt idx="28">
                  <c:v>593</c:v>
                </c:pt>
                <c:pt idx="29">
                  <c:v>535</c:v>
                </c:pt>
              </c:numCache>
            </c:numRef>
          </c:val>
          <c:smooth val="0"/>
          <c:extLst>
            <c:ext xmlns:c16="http://schemas.microsoft.com/office/drawing/2014/chart" uri="{C3380CC4-5D6E-409C-BE32-E72D297353CC}">
              <c16:uniqueId val="{00000000-8340-48F6-847E-30BC34F8128A}"/>
            </c:ext>
          </c:extLst>
        </c:ser>
        <c:dLbls>
          <c:showLegendKey val="0"/>
          <c:showVal val="0"/>
          <c:showCatName val="0"/>
          <c:showSerName val="0"/>
          <c:showPercent val="0"/>
          <c:showBubbleSize val="0"/>
        </c:dLbls>
        <c:smooth val="0"/>
        <c:axId val="361281144"/>
        <c:axId val="287711248"/>
      </c:lineChart>
      <c:dateAx>
        <c:axId val="36128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711248"/>
        <c:crosses val="autoZero"/>
        <c:auto val="1"/>
        <c:lblOffset val="100"/>
        <c:baseTimeUnit val="days"/>
      </c:dateAx>
      <c:valAx>
        <c:axId val="28771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8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4.6540312876053003</c:v>
                </c:pt>
                <c:pt idx="1">
                  <c:v>6.7565016283570003</c:v>
                </c:pt>
                <c:pt idx="2">
                  <c:v>7.7737130911941001</c:v>
                </c:pt>
                <c:pt idx="3">
                  <c:v>5.0403040426640997</c:v>
                </c:pt>
                <c:pt idx="4">
                  <c:v>4.5918618503313002</c:v>
                </c:pt>
                <c:pt idx="5">
                  <c:v>4.9461210113130996</c:v>
                </c:pt>
                <c:pt idx="6">
                  <c:v>4.2027740911337998</c:v>
                </c:pt>
                <c:pt idx="7">
                  <c:v>4.3830600651536002</c:v>
                </c:pt>
                <c:pt idx="8">
                  <c:v>4.5562286015274998</c:v>
                </c:pt>
                <c:pt idx="9">
                  <c:v>5.9065557282618997</c:v>
                </c:pt>
                <c:pt idx="10">
                  <c:v>5.4304837237603003</c:v>
                </c:pt>
                <c:pt idx="11">
                  <c:v>5.0954882828788</c:v>
                </c:pt>
                <c:pt idx="12">
                  <c:v>10.101807634141</c:v>
                </c:pt>
                <c:pt idx="13">
                  <c:v>6.8306543927387002</c:v>
                </c:pt>
                <c:pt idx="14">
                  <c:v>6.2479378109781001</c:v>
                </c:pt>
                <c:pt idx="15">
                  <c:v>5.6370596350776001</c:v>
                </c:pt>
                <c:pt idx="16">
                  <c:v>4.7427336999214003</c:v>
                </c:pt>
                <c:pt idx="17">
                  <c:v>4.3720789201284003</c:v>
                </c:pt>
                <c:pt idx="18">
                  <c:v>4.4500123513428003</c:v>
                </c:pt>
                <c:pt idx="19">
                  <c:v>4.4495644034847999</c:v>
                </c:pt>
                <c:pt idx="20">
                  <c:v>4.2049913914783001</c:v>
                </c:pt>
                <c:pt idx="21">
                  <c:v>4.0701956640086996</c:v>
                </c:pt>
                <c:pt idx="22">
                  <c:v>4.6021883763128004</c:v>
                </c:pt>
                <c:pt idx="23">
                  <c:v>6.3904869859059001</c:v>
                </c:pt>
                <c:pt idx="24">
                  <c:v>6.4809766321350004</c:v>
                </c:pt>
                <c:pt idx="25">
                  <c:v>5.2149605231788998</c:v>
                </c:pt>
                <c:pt idx="26">
                  <c:v>5.1375807940904998</c:v>
                </c:pt>
                <c:pt idx="27">
                  <c:v>4.8673531721790999</c:v>
                </c:pt>
                <c:pt idx="28">
                  <c:v>4.0583358652718999</c:v>
                </c:pt>
                <c:pt idx="29">
                  <c:v>4.0022516183506998</c:v>
                </c:pt>
              </c:numCache>
            </c:numRef>
          </c:val>
          <c:smooth val="0"/>
          <c:extLst>
            <c:ext xmlns:c16="http://schemas.microsoft.com/office/drawing/2014/chart" uri="{C3380CC4-5D6E-409C-BE32-E72D297353CC}">
              <c16:uniqueId val="{00000000-486F-4092-8DB9-27B882835C09}"/>
            </c:ext>
          </c:extLst>
        </c:ser>
        <c:dLbls>
          <c:showLegendKey val="0"/>
          <c:showVal val="0"/>
          <c:showCatName val="0"/>
          <c:showSerName val="0"/>
          <c:showPercent val="0"/>
          <c:showBubbleSize val="0"/>
        </c:dLbls>
        <c:smooth val="0"/>
        <c:axId val="362523992"/>
        <c:axId val="362517104"/>
      </c:lineChart>
      <c:dateAx>
        <c:axId val="36252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17104"/>
        <c:crosses val="autoZero"/>
        <c:auto val="1"/>
        <c:lblOffset val="100"/>
        <c:baseTimeUnit val="days"/>
      </c:dateAx>
      <c:valAx>
        <c:axId val="36251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7117</c:v>
                </c:pt>
              </c:numCache>
            </c:numRef>
          </c:val>
          <c:extLst>
            <c:ext xmlns:c16="http://schemas.microsoft.com/office/drawing/2014/chart" uri="{C3380CC4-5D6E-409C-BE32-E72D297353CC}">
              <c16:uniqueId val="{00000000-7819-4DA8-A0A9-64273527BB8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277</c:v>
                </c:pt>
              </c:numCache>
            </c:numRef>
          </c:val>
          <c:extLst>
            <c:ext xmlns:c16="http://schemas.microsoft.com/office/drawing/2014/chart" uri="{C3380CC4-5D6E-409C-BE32-E72D297353CC}">
              <c16:uniqueId val="{00000001-7819-4DA8-A0A9-64273527BB8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7819-4DA8-A0A9-64273527BB8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29</c:v>
                </c:pt>
              </c:numCache>
            </c:numRef>
          </c:val>
          <c:extLst>
            <c:ext xmlns:c16="http://schemas.microsoft.com/office/drawing/2014/chart" uri="{C3380CC4-5D6E-409C-BE32-E72D297353CC}">
              <c16:uniqueId val="{00000003-7819-4DA8-A0A9-64273527BB8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161</c:v>
                </c:pt>
              </c:numCache>
            </c:numRef>
          </c:val>
          <c:extLst>
            <c:ext xmlns:c16="http://schemas.microsoft.com/office/drawing/2014/chart" uri="{C3380CC4-5D6E-409C-BE32-E72D297353CC}">
              <c16:uniqueId val="{00000004-7819-4DA8-A0A9-64273527BB8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31</c:v>
                </c:pt>
              </c:numCache>
            </c:numRef>
          </c:val>
          <c:extLst>
            <c:ext xmlns:c16="http://schemas.microsoft.com/office/drawing/2014/chart" uri="{C3380CC4-5D6E-409C-BE32-E72D297353CC}">
              <c16:uniqueId val="{00000005-7819-4DA8-A0A9-64273527BB8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1790</c:v>
                </c:pt>
              </c:numCache>
            </c:numRef>
          </c:val>
          <c:extLst>
            <c:ext xmlns:c16="http://schemas.microsoft.com/office/drawing/2014/chart" uri="{C3380CC4-5D6E-409C-BE32-E72D297353CC}">
              <c16:uniqueId val="{00000006-7819-4DA8-A0A9-64273527BB8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6470</c:v>
                </c:pt>
              </c:numCache>
            </c:numRef>
          </c:val>
          <c:extLst>
            <c:ext xmlns:c16="http://schemas.microsoft.com/office/drawing/2014/chart" uri="{C3380CC4-5D6E-409C-BE32-E72D297353CC}">
              <c16:uniqueId val="{00000007-7819-4DA8-A0A9-64273527BB8B}"/>
            </c:ext>
          </c:extLst>
        </c:ser>
        <c:dLbls>
          <c:showLegendKey val="0"/>
          <c:showVal val="0"/>
          <c:showCatName val="0"/>
          <c:showSerName val="0"/>
          <c:showPercent val="0"/>
          <c:showBubbleSize val="0"/>
        </c:dLbls>
        <c:gapWidth val="219"/>
        <c:overlap val="-27"/>
        <c:axId val="362523336"/>
        <c:axId val="362521040"/>
      </c:barChart>
      <c:catAx>
        <c:axId val="362523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1040"/>
        <c:crosses val="autoZero"/>
        <c:auto val="1"/>
        <c:lblAlgn val="ctr"/>
        <c:lblOffset val="100"/>
        <c:noMultiLvlLbl val="0"/>
      </c:catAx>
      <c:valAx>
        <c:axId val="36252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7.9861147188005997E-3</c:v>
                </c:pt>
                <c:pt idx="1">
                  <c:v>4.8129866180661E-2</c:v>
                </c:pt>
                <c:pt idx="2">
                  <c:v>4.193542943689E-2</c:v>
                </c:pt>
                <c:pt idx="3">
                  <c:v>4.1328841074340997E-2</c:v>
                </c:pt>
              </c:numCache>
            </c:numRef>
          </c:val>
          <c:extLst>
            <c:ext xmlns:c16="http://schemas.microsoft.com/office/drawing/2014/chart" uri="{C3380CC4-5D6E-409C-BE32-E72D297353CC}">
              <c16:uniqueId val="{00000000-800A-4D88-8F80-EAB705C03E3C}"/>
            </c:ext>
          </c:extLst>
        </c:ser>
        <c:dLbls>
          <c:showLegendKey val="0"/>
          <c:showVal val="0"/>
          <c:showCatName val="0"/>
          <c:showSerName val="0"/>
          <c:showPercent val="0"/>
          <c:showBubbleSize val="0"/>
        </c:dLbls>
        <c:gapWidth val="219"/>
        <c:overlap val="-27"/>
        <c:axId val="362528256"/>
        <c:axId val="362529240"/>
      </c:barChart>
      <c:catAx>
        <c:axId val="36252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9240"/>
        <c:crosses val="autoZero"/>
        <c:auto val="1"/>
        <c:lblAlgn val="ctr"/>
        <c:lblOffset val="100"/>
        <c:noMultiLvlLbl val="0"/>
      </c:catAx>
      <c:valAx>
        <c:axId val="36252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52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FB33E-5978-4481-8052-D05BAE7D1DBE}"/>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56EE3077-5A4E-4127-8DBD-92035D67D225}"/>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1337710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3968-9012-4BA6-914B-DD680DD552D8}"/>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2E165C25-9C26-41FC-A5AC-8A036052760D}"/>
              </a:ext>
            </a:extLst>
          </p:cNvPr>
          <p:cNvGraphicFramePr>
            <a:graphicFrameLocks noGrp="1"/>
          </p:cNvGraphicFramePr>
          <p:nvPr>
            <p:ph type="tbl" sz="quarter" idx="13"/>
            <p:extLst>
              <p:ext uri="{D42A27DB-BD31-4B8C-83A1-F6EECF244321}">
                <p14:modId xmlns:p14="http://schemas.microsoft.com/office/powerpoint/2010/main" val="2810905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198176962"/>
                    </a:ext>
                  </a:extLst>
                </a:gridCol>
                <a:gridCol w="304495">
                  <a:extLst>
                    <a:ext uri="{9D8B030D-6E8A-4147-A177-3AD203B41FA5}">
                      <a16:colId xmlns:a16="http://schemas.microsoft.com/office/drawing/2014/main" val="2988102676"/>
                    </a:ext>
                  </a:extLst>
                </a:gridCol>
                <a:gridCol w="304495">
                  <a:extLst>
                    <a:ext uri="{9D8B030D-6E8A-4147-A177-3AD203B41FA5}">
                      <a16:colId xmlns:a16="http://schemas.microsoft.com/office/drawing/2014/main" val="3993986866"/>
                    </a:ext>
                  </a:extLst>
                </a:gridCol>
                <a:gridCol w="304495">
                  <a:extLst>
                    <a:ext uri="{9D8B030D-6E8A-4147-A177-3AD203B41FA5}">
                      <a16:colId xmlns:a16="http://schemas.microsoft.com/office/drawing/2014/main" val="1602160073"/>
                    </a:ext>
                  </a:extLst>
                </a:gridCol>
                <a:gridCol w="304495">
                  <a:extLst>
                    <a:ext uri="{9D8B030D-6E8A-4147-A177-3AD203B41FA5}">
                      <a16:colId xmlns:a16="http://schemas.microsoft.com/office/drawing/2014/main" val="3412898013"/>
                    </a:ext>
                  </a:extLst>
                </a:gridCol>
                <a:gridCol w="304495">
                  <a:extLst>
                    <a:ext uri="{9D8B030D-6E8A-4147-A177-3AD203B41FA5}">
                      <a16:colId xmlns:a16="http://schemas.microsoft.com/office/drawing/2014/main" val="3024073896"/>
                    </a:ext>
                  </a:extLst>
                </a:gridCol>
                <a:gridCol w="304495">
                  <a:extLst>
                    <a:ext uri="{9D8B030D-6E8A-4147-A177-3AD203B41FA5}">
                      <a16:colId xmlns:a16="http://schemas.microsoft.com/office/drawing/2014/main" val="873009989"/>
                    </a:ext>
                  </a:extLst>
                </a:gridCol>
                <a:gridCol w="304495">
                  <a:extLst>
                    <a:ext uri="{9D8B030D-6E8A-4147-A177-3AD203B41FA5}">
                      <a16:colId xmlns:a16="http://schemas.microsoft.com/office/drawing/2014/main" val="4149631645"/>
                    </a:ext>
                  </a:extLst>
                </a:gridCol>
                <a:gridCol w="304495">
                  <a:extLst>
                    <a:ext uri="{9D8B030D-6E8A-4147-A177-3AD203B41FA5}">
                      <a16:colId xmlns:a16="http://schemas.microsoft.com/office/drawing/2014/main" val="1371304303"/>
                    </a:ext>
                  </a:extLst>
                </a:gridCol>
                <a:gridCol w="304495">
                  <a:extLst>
                    <a:ext uri="{9D8B030D-6E8A-4147-A177-3AD203B41FA5}">
                      <a16:colId xmlns:a16="http://schemas.microsoft.com/office/drawing/2014/main" val="121827791"/>
                    </a:ext>
                  </a:extLst>
                </a:gridCol>
                <a:gridCol w="304495">
                  <a:extLst>
                    <a:ext uri="{9D8B030D-6E8A-4147-A177-3AD203B41FA5}">
                      <a16:colId xmlns:a16="http://schemas.microsoft.com/office/drawing/2014/main" val="566671720"/>
                    </a:ext>
                  </a:extLst>
                </a:gridCol>
                <a:gridCol w="304495">
                  <a:extLst>
                    <a:ext uri="{9D8B030D-6E8A-4147-A177-3AD203B41FA5}">
                      <a16:colId xmlns:a16="http://schemas.microsoft.com/office/drawing/2014/main" val="2544831633"/>
                    </a:ext>
                  </a:extLst>
                </a:gridCol>
                <a:gridCol w="304495">
                  <a:extLst>
                    <a:ext uri="{9D8B030D-6E8A-4147-A177-3AD203B41FA5}">
                      <a16:colId xmlns:a16="http://schemas.microsoft.com/office/drawing/2014/main" val="4236904047"/>
                    </a:ext>
                  </a:extLst>
                </a:gridCol>
                <a:gridCol w="304495">
                  <a:extLst>
                    <a:ext uri="{9D8B030D-6E8A-4147-A177-3AD203B41FA5}">
                      <a16:colId xmlns:a16="http://schemas.microsoft.com/office/drawing/2014/main" val="541900455"/>
                    </a:ext>
                  </a:extLst>
                </a:gridCol>
                <a:gridCol w="304495">
                  <a:extLst>
                    <a:ext uri="{9D8B030D-6E8A-4147-A177-3AD203B41FA5}">
                      <a16:colId xmlns:a16="http://schemas.microsoft.com/office/drawing/2014/main" val="3656951885"/>
                    </a:ext>
                  </a:extLst>
                </a:gridCol>
                <a:gridCol w="304495">
                  <a:extLst>
                    <a:ext uri="{9D8B030D-6E8A-4147-A177-3AD203B41FA5}">
                      <a16:colId xmlns:a16="http://schemas.microsoft.com/office/drawing/2014/main" val="4293900663"/>
                    </a:ext>
                  </a:extLst>
                </a:gridCol>
                <a:gridCol w="304495">
                  <a:extLst>
                    <a:ext uri="{9D8B030D-6E8A-4147-A177-3AD203B41FA5}">
                      <a16:colId xmlns:a16="http://schemas.microsoft.com/office/drawing/2014/main" val="2550770887"/>
                    </a:ext>
                  </a:extLst>
                </a:gridCol>
                <a:gridCol w="304495">
                  <a:extLst>
                    <a:ext uri="{9D8B030D-6E8A-4147-A177-3AD203B41FA5}">
                      <a16:colId xmlns:a16="http://schemas.microsoft.com/office/drawing/2014/main" val="2372739086"/>
                    </a:ext>
                  </a:extLst>
                </a:gridCol>
                <a:gridCol w="304495">
                  <a:extLst>
                    <a:ext uri="{9D8B030D-6E8A-4147-A177-3AD203B41FA5}">
                      <a16:colId xmlns:a16="http://schemas.microsoft.com/office/drawing/2014/main" val="2877364254"/>
                    </a:ext>
                  </a:extLst>
                </a:gridCol>
                <a:gridCol w="304495">
                  <a:extLst>
                    <a:ext uri="{9D8B030D-6E8A-4147-A177-3AD203B41FA5}">
                      <a16:colId xmlns:a16="http://schemas.microsoft.com/office/drawing/2014/main" val="303758837"/>
                    </a:ext>
                  </a:extLst>
                </a:gridCol>
                <a:gridCol w="304495">
                  <a:extLst>
                    <a:ext uri="{9D8B030D-6E8A-4147-A177-3AD203B41FA5}">
                      <a16:colId xmlns:a16="http://schemas.microsoft.com/office/drawing/2014/main" val="4201962066"/>
                    </a:ext>
                  </a:extLst>
                </a:gridCol>
                <a:gridCol w="304495">
                  <a:extLst>
                    <a:ext uri="{9D8B030D-6E8A-4147-A177-3AD203B41FA5}">
                      <a16:colId xmlns:a16="http://schemas.microsoft.com/office/drawing/2014/main" val="721892735"/>
                    </a:ext>
                  </a:extLst>
                </a:gridCol>
                <a:gridCol w="304495">
                  <a:extLst>
                    <a:ext uri="{9D8B030D-6E8A-4147-A177-3AD203B41FA5}">
                      <a16:colId xmlns:a16="http://schemas.microsoft.com/office/drawing/2014/main" val="471696566"/>
                    </a:ext>
                  </a:extLst>
                </a:gridCol>
                <a:gridCol w="304495">
                  <a:extLst>
                    <a:ext uri="{9D8B030D-6E8A-4147-A177-3AD203B41FA5}">
                      <a16:colId xmlns:a16="http://schemas.microsoft.com/office/drawing/2014/main" val="3550778650"/>
                    </a:ext>
                  </a:extLst>
                </a:gridCol>
                <a:gridCol w="304495">
                  <a:extLst>
                    <a:ext uri="{9D8B030D-6E8A-4147-A177-3AD203B41FA5}">
                      <a16:colId xmlns:a16="http://schemas.microsoft.com/office/drawing/2014/main" val="131668656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62490647"/>
                  </a:ext>
                </a:extLst>
              </a:tr>
              <a:tr h="370840">
                <a:tc>
                  <a:txBody>
                    <a:bodyPr/>
                    <a:lstStyle/>
                    <a:p>
                      <a:r>
                        <a:rPr lang="en-US" sz="1000"/>
                        <a:t>Department of Health (Philippines)</a:t>
                      </a:r>
                    </a:p>
                  </a:txBody>
                  <a:tcPr/>
                </a:tc>
                <a:tc>
                  <a:txBody>
                    <a:bodyPr/>
                    <a:lstStyle/>
                    <a:p>
                      <a:r>
                        <a:rPr lang="en-US" sz="1000"/>
                        <a:t>827944</a:t>
                      </a:r>
                    </a:p>
                  </a:txBody>
                  <a:tcPr/>
                </a:tc>
                <a:tc>
                  <a:txBody>
                    <a:bodyPr/>
                    <a:lstStyle/>
                    <a:p>
                      <a:r>
                        <a:rPr lang="en-US" sz="1000"/>
                        <a:t>6269</a:t>
                      </a:r>
                    </a:p>
                  </a:txBody>
                  <a:tcPr/>
                </a:tc>
                <a:tc>
                  <a:txBody>
                    <a:bodyPr/>
                    <a:lstStyle/>
                    <a:p>
                      <a:r>
                        <a:rPr lang="en-US" sz="1000"/>
                        <a:t>827944</a:t>
                      </a:r>
                    </a:p>
                  </a:txBody>
                  <a:tcPr/>
                </a:tc>
                <a:tc>
                  <a:txBody>
                    <a:bodyPr/>
                    <a:lstStyle/>
                    <a:p>
                      <a:r>
                        <a:rPr lang="en-US" sz="1000"/>
                        <a:t>6269</a:t>
                      </a:r>
                    </a:p>
                  </a:txBody>
                  <a:tcPr/>
                </a:tc>
                <a:tc>
                  <a:txBody>
                    <a:bodyPr/>
                    <a:lstStyle/>
                    <a:p>
                      <a:r>
                        <a:rPr lang="en-US" sz="1000"/>
                        <a:t>54</a:t>
                      </a:r>
                    </a:p>
                  </a:txBody>
                  <a:tcPr/>
                </a:tc>
                <a:tc>
                  <a:txBody>
                    <a:bodyPr/>
                    <a:lstStyle/>
                    <a:p>
                      <a:r>
                        <a:rPr lang="en-US" sz="1000"/>
                        <a:t>0</a:t>
                      </a:r>
                    </a:p>
                  </a:txBody>
                  <a:tcPr/>
                </a:tc>
                <a:tc>
                  <a:txBody>
                    <a:bodyPr/>
                    <a:lstStyle/>
                    <a:p>
                      <a:r>
                        <a:rPr lang="en-US" sz="1000"/>
                        <a:t>28</a:t>
                      </a:r>
                    </a:p>
                  </a:txBody>
                  <a:tcPr/>
                </a:tc>
                <a:tc>
                  <a:txBody>
                    <a:bodyPr/>
                    <a:lstStyle/>
                    <a:p>
                      <a:r>
                        <a:rPr lang="en-US" sz="1000"/>
                        <a:t>7</a:t>
                      </a:r>
                    </a:p>
                  </a:txBody>
                  <a:tcPr/>
                </a:tc>
                <a:tc>
                  <a:txBody>
                    <a:bodyPr/>
                    <a:lstStyle/>
                    <a:p>
                      <a:r>
                        <a:rPr lang="en-US" sz="1000"/>
                        <a:t>19</a:t>
                      </a:r>
                    </a:p>
                  </a:txBody>
                  <a:tcPr/>
                </a:tc>
                <a:tc>
                  <a:txBody>
                    <a:bodyPr/>
                    <a:lstStyle/>
                    <a:p>
                      <a:r>
                        <a:rPr lang="en-US" sz="1000"/>
                        <a:t>7641</a:t>
                      </a:r>
                    </a:p>
                  </a:txBody>
                  <a:tcPr/>
                </a:tc>
                <a:tc>
                  <a:txBody>
                    <a:bodyPr/>
                    <a:lstStyle/>
                    <a:p>
                      <a:r>
                        <a:rPr lang="en-US" sz="1000"/>
                        <a:t>31</a:t>
                      </a:r>
                    </a:p>
                  </a:txBody>
                  <a:tcPr/>
                </a:tc>
                <a:tc>
                  <a:txBody>
                    <a:bodyPr/>
                    <a:lstStyle/>
                    <a:p>
                      <a:r>
                        <a:rPr lang="en-US" sz="1000"/>
                        <a:t>7117</a:t>
                      </a:r>
                    </a:p>
                  </a:txBody>
                  <a:tcPr/>
                </a:tc>
                <a:tc>
                  <a:txBody>
                    <a:bodyPr/>
                    <a:lstStyle/>
                    <a:p>
                      <a:r>
                        <a:rPr lang="en-US" sz="1000"/>
                        <a:t>277</a:t>
                      </a:r>
                    </a:p>
                  </a:txBody>
                  <a:tcPr/>
                </a:tc>
                <a:tc>
                  <a:txBody>
                    <a:bodyPr/>
                    <a:lstStyle/>
                    <a:p>
                      <a:r>
                        <a:rPr lang="en-US" sz="1000"/>
                        <a:t>26</a:t>
                      </a:r>
                    </a:p>
                  </a:txBody>
                  <a:tcPr/>
                </a:tc>
                <a:tc>
                  <a:txBody>
                    <a:bodyPr/>
                    <a:lstStyle/>
                    <a:p>
                      <a:r>
                        <a:rPr lang="en-US" sz="1000"/>
                        <a:t>29</a:t>
                      </a:r>
                    </a:p>
                  </a:txBody>
                  <a:tcPr/>
                </a:tc>
                <a:tc>
                  <a:txBody>
                    <a:bodyPr/>
                    <a:lstStyle/>
                    <a:p>
                      <a:r>
                        <a:rPr lang="en-US" sz="1000"/>
                        <a:t>161</a:t>
                      </a:r>
                    </a:p>
                  </a:txBody>
                  <a:tcPr/>
                </a:tc>
                <a:tc>
                  <a:txBody>
                    <a:bodyPr/>
                    <a:lstStyle/>
                    <a:p>
                      <a:r>
                        <a:rPr lang="en-US" sz="1000"/>
                        <a:t>31</a:t>
                      </a:r>
                    </a:p>
                  </a:txBody>
                  <a:tcPr/>
                </a:tc>
                <a:tc>
                  <a:txBody>
                    <a:bodyPr/>
                    <a:lstStyle/>
                    <a:p>
                      <a:r>
                        <a:rPr lang="en-US" sz="1000"/>
                        <a:t>1790</a:t>
                      </a:r>
                    </a:p>
                  </a:txBody>
                  <a:tcPr/>
                </a:tc>
                <a:tc>
                  <a:txBody>
                    <a:bodyPr/>
                    <a:lstStyle/>
                    <a:p>
                      <a:r>
                        <a:rPr lang="en-US" sz="1000"/>
                        <a:t>6470</a:t>
                      </a:r>
                    </a:p>
                  </a:txBody>
                  <a:tcPr/>
                </a:tc>
                <a:tc>
                  <a:txBody>
                    <a:bodyPr/>
                    <a:lstStyle/>
                    <a:p>
                      <a:r>
                        <a:rPr lang="en-US" sz="1000"/>
                        <a:t>15901</a:t>
                      </a:r>
                    </a:p>
                  </a:txBody>
                  <a:tcPr/>
                </a:tc>
                <a:tc>
                  <a:txBody>
                    <a:bodyPr/>
                    <a:lstStyle/>
                    <a:p>
                      <a:r>
                        <a:rPr lang="en-US" sz="1000"/>
                        <a:t>0</a:t>
                      </a:r>
                    </a:p>
                  </a:txBody>
                  <a:tcPr/>
                </a:tc>
                <a:tc>
                  <a:txBody>
                    <a:bodyPr/>
                    <a:lstStyle/>
                    <a:p>
                      <a:r>
                        <a:rPr lang="en-US" sz="1000"/>
                        <a:t>0</a:t>
                      </a:r>
                    </a:p>
                  </a:txBody>
                  <a:tcPr/>
                </a:tc>
                <a:tc>
                  <a:txBody>
                    <a:bodyPr/>
                    <a:lstStyle/>
                    <a:p>
                      <a:r>
                        <a:rPr lang="en-US" sz="1000"/>
                        <a:t>0.0357 %</a:t>
                      </a:r>
                    </a:p>
                  </a:txBody>
                  <a:tcPr/>
                </a:tc>
                <a:tc>
                  <a:txBody>
                    <a:bodyPr/>
                    <a:lstStyle/>
                    <a:p>
                      <a:r>
                        <a:rPr lang="en-US" sz="1000"/>
                        <a:t>0.0 %</a:t>
                      </a:r>
                    </a:p>
                  </a:txBody>
                  <a:tcPr/>
                </a:tc>
                <a:extLst>
                  <a:ext uri="{0D108BD9-81ED-4DB2-BD59-A6C34878D82A}">
                    <a16:rowId xmlns:a16="http://schemas.microsoft.com/office/drawing/2014/main" val="4189964269"/>
                  </a:ext>
                </a:extLst>
              </a:tr>
            </a:tbl>
          </a:graphicData>
        </a:graphic>
      </p:graphicFrame>
      <p:sp>
        <p:nvSpPr>
          <p:cNvPr id="4" name="Text Placeholder 3">
            <a:extLst>
              <a:ext uri="{FF2B5EF4-FFF2-40B4-BE49-F238E27FC236}">
                <a16:creationId xmlns:a16="http://schemas.microsoft.com/office/drawing/2014/main" id="{03C49718-F2C7-4FD6-B8C0-DFA143B4CF6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6689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EC37-FD31-4072-A522-02E69CA81FCA}"/>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9000CC96-E8AB-449D-81F1-016D72BE0091}"/>
              </a:ext>
            </a:extLst>
          </p:cNvPr>
          <p:cNvGraphicFramePr>
            <a:graphicFrameLocks noGrp="1"/>
          </p:cNvGraphicFramePr>
          <p:nvPr>
            <p:ph type="chart" sz="quarter" idx="13"/>
            <p:extLst>
              <p:ext uri="{D42A27DB-BD31-4B8C-83A1-F6EECF244321}">
                <p14:modId xmlns:p14="http://schemas.microsoft.com/office/powerpoint/2010/main" val="155077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80F890-9A66-4174-8E84-92B3E05DBD3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94C6A3F-98CF-45BF-B7E5-37B364A79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2507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0C666-7D83-49AF-B02A-33DBD2E50706}"/>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849AF35A-9A30-4913-8DC7-841B17BFDCF3}"/>
              </a:ext>
            </a:extLst>
          </p:cNvPr>
          <p:cNvGraphicFramePr>
            <a:graphicFrameLocks noGrp="1"/>
          </p:cNvGraphicFramePr>
          <p:nvPr>
            <p:ph type="chart" sz="quarter" idx="13"/>
            <p:extLst>
              <p:ext uri="{D42A27DB-BD31-4B8C-83A1-F6EECF244321}">
                <p14:modId xmlns:p14="http://schemas.microsoft.com/office/powerpoint/2010/main" val="2351257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78C2E9-C85A-4B7F-9DDD-7CF2496A66D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69B5F77-A1E6-4B12-8A4C-FDE3A07DA2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9214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E9ACD-093C-42D6-8E89-0EC6F2DA12C5}"/>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6939FFD1-D9CD-41DE-BDBA-6EFC461F07FB}"/>
              </a:ext>
            </a:extLst>
          </p:cNvPr>
          <p:cNvGraphicFramePr>
            <a:graphicFrameLocks noGrp="1"/>
          </p:cNvGraphicFramePr>
          <p:nvPr>
            <p:ph type="chart" sz="quarter" idx="13"/>
            <p:extLst>
              <p:ext uri="{D42A27DB-BD31-4B8C-83A1-F6EECF244321}">
                <p14:modId xmlns:p14="http://schemas.microsoft.com/office/powerpoint/2010/main" val="291867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9F9432-6B2C-41F2-9E4B-7F0D5F9F5BC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5E33D0E-1B3E-4D26-9DC7-BE47CA7953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2451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75D9C-10A3-4C3E-A6D4-2662525F7C92}"/>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D982885A-F0B9-4B96-86E1-0A126A433063}"/>
              </a:ext>
            </a:extLst>
          </p:cNvPr>
          <p:cNvGraphicFramePr>
            <a:graphicFrameLocks noGrp="1"/>
          </p:cNvGraphicFramePr>
          <p:nvPr>
            <p:ph type="chart" sz="quarter" idx="13"/>
            <p:extLst>
              <p:ext uri="{D42A27DB-BD31-4B8C-83A1-F6EECF244321}">
                <p14:modId xmlns:p14="http://schemas.microsoft.com/office/powerpoint/2010/main" val="2512047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D1D42A-17E4-4E36-BEBE-0B48C2C8A34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6DC39E0-6B0E-4471-AE41-D8842A5F97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992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6D027-D73E-4425-868B-D2AA795D2D36}"/>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49D608C3-2F65-4CB2-BAE4-77D2B7E14671}"/>
              </a:ext>
            </a:extLst>
          </p:cNvPr>
          <p:cNvGraphicFramePr>
            <a:graphicFrameLocks noGrp="1"/>
          </p:cNvGraphicFramePr>
          <p:nvPr>
            <p:ph type="chart" sz="quarter" idx="13"/>
            <p:extLst>
              <p:ext uri="{D42A27DB-BD31-4B8C-83A1-F6EECF244321}">
                <p14:modId xmlns:p14="http://schemas.microsoft.com/office/powerpoint/2010/main" val="4259598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149D91-7877-4269-84AF-92E8FAB87FD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00DE69E-6974-4184-9EFB-A6ADA9FA3D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353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1C05C-E583-4FE2-AA70-FB5A83CA3A4B}"/>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D58C7FAA-73AA-4BD0-9A3E-7B19E487A188}"/>
              </a:ext>
            </a:extLst>
          </p:cNvPr>
          <p:cNvGraphicFramePr>
            <a:graphicFrameLocks noGrp="1"/>
          </p:cNvGraphicFramePr>
          <p:nvPr>
            <p:ph type="chart" sz="quarter" idx="13"/>
            <p:extLst>
              <p:ext uri="{D42A27DB-BD31-4B8C-83A1-F6EECF244321}">
                <p14:modId xmlns:p14="http://schemas.microsoft.com/office/powerpoint/2010/main" val="22137410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B07AB4-770A-448E-9BDE-7712C0E4EC4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D083363-2E6C-462E-9407-133AB14EC8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8837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5174E-F9B7-473A-AFDF-761AC231B98F}"/>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A2F9C48B-4CF8-46F4-9AA2-5D2CD2CC436F}"/>
              </a:ext>
            </a:extLst>
          </p:cNvPr>
          <p:cNvGraphicFramePr>
            <a:graphicFrameLocks noGrp="1"/>
          </p:cNvGraphicFramePr>
          <p:nvPr>
            <p:ph type="chart" sz="quarter" idx="13"/>
            <p:extLst>
              <p:ext uri="{D42A27DB-BD31-4B8C-83A1-F6EECF244321}">
                <p14:modId xmlns:p14="http://schemas.microsoft.com/office/powerpoint/2010/main" val="3208990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D5F0C9-8476-4227-8FD6-390302E911A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A8BB6A3-1198-4AB8-A844-926780CB2B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7381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47753-7507-4498-80F5-668EF04ADAD3}"/>
              </a:ext>
            </a:extLst>
          </p:cNvPr>
          <p:cNvSpPr>
            <a:spLocks noGrp="1"/>
          </p:cNvSpPr>
          <p:nvPr>
            <p:ph type="title"/>
          </p:nvPr>
        </p:nvSpPr>
        <p:spPr/>
        <p:txBody>
          <a:bodyPr/>
          <a:lstStyle/>
          <a:p>
            <a:r>
              <a:rPr lang="en-US"/>
              <a:t>Facebook Own Posts Table  | Department of Health (Philippines) - 1 of 14</a:t>
            </a:r>
          </a:p>
        </p:txBody>
      </p:sp>
      <p:graphicFrame>
        <p:nvGraphicFramePr>
          <p:cNvPr id="5" name="Table Placeholder 4">
            <a:extLst>
              <a:ext uri="{FF2B5EF4-FFF2-40B4-BE49-F238E27FC236}">
                <a16:creationId xmlns:a16="http://schemas.microsoft.com/office/drawing/2014/main" id="{D355EE07-A595-43FF-9F19-8A8FE462997C}"/>
              </a:ext>
            </a:extLst>
          </p:cNvPr>
          <p:cNvGraphicFramePr>
            <a:graphicFrameLocks noGrp="1"/>
          </p:cNvGraphicFramePr>
          <p:nvPr>
            <p:ph type="tbl" sz="quarter" idx="13"/>
            <p:extLst>
              <p:ext uri="{D42A27DB-BD31-4B8C-83A1-F6EECF244321}">
                <p14:modId xmlns:p14="http://schemas.microsoft.com/office/powerpoint/2010/main" val="1209783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2244480"/>
                    </a:ext>
                  </a:extLst>
                </a:gridCol>
                <a:gridCol w="370332">
                  <a:extLst>
                    <a:ext uri="{9D8B030D-6E8A-4147-A177-3AD203B41FA5}">
                      <a16:colId xmlns:a16="http://schemas.microsoft.com/office/drawing/2014/main" val="1261062667"/>
                    </a:ext>
                  </a:extLst>
                </a:gridCol>
                <a:gridCol w="370332">
                  <a:extLst>
                    <a:ext uri="{9D8B030D-6E8A-4147-A177-3AD203B41FA5}">
                      <a16:colId xmlns:a16="http://schemas.microsoft.com/office/drawing/2014/main" val="840421338"/>
                    </a:ext>
                  </a:extLst>
                </a:gridCol>
                <a:gridCol w="370332">
                  <a:extLst>
                    <a:ext uri="{9D8B030D-6E8A-4147-A177-3AD203B41FA5}">
                      <a16:colId xmlns:a16="http://schemas.microsoft.com/office/drawing/2014/main" val="1903838642"/>
                    </a:ext>
                  </a:extLst>
                </a:gridCol>
                <a:gridCol w="329184">
                  <a:extLst>
                    <a:ext uri="{9D8B030D-6E8A-4147-A177-3AD203B41FA5}">
                      <a16:colId xmlns:a16="http://schemas.microsoft.com/office/drawing/2014/main" val="3096741036"/>
                    </a:ext>
                  </a:extLst>
                </a:gridCol>
                <a:gridCol w="329184">
                  <a:extLst>
                    <a:ext uri="{9D8B030D-6E8A-4147-A177-3AD203B41FA5}">
                      <a16:colId xmlns:a16="http://schemas.microsoft.com/office/drawing/2014/main" val="118845088"/>
                    </a:ext>
                  </a:extLst>
                </a:gridCol>
                <a:gridCol w="329184">
                  <a:extLst>
                    <a:ext uri="{9D8B030D-6E8A-4147-A177-3AD203B41FA5}">
                      <a16:colId xmlns:a16="http://schemas.microsoft.com/office/drawing/2014/main" val="1170151137"/>
                    </a:ext>
                  </a:extLst>
                </a:gridCol>
                <a:gridCol w="329184">
                  <a:extLst>
                    <a:ext uri="{9D8B030D-6E8A-4147-A177-3AD203B41FA5}">
                      <a16:colId xmlns:a16="http://schemas.microsoft.com/office/drawing/2014/main" val="4049720411"/>
                    </a:ext>
                  </a:extLst>
                </a:gridCol>
                <a:gridCol w="329184">
                  <a:extLst>
                    <a:ext uri="{9D8B030D-6E8A-4147-A177-3AD203B41FA5}">
                      <a16:colId xmlns:a16="http://schemas.microsoft.com/office/drawing/2014/main" val="3022965365"/>
                    </a:ext>
                  </a:extLst>
                </a:gridCol>
                <a:gridCol w="329184">
                  <a:extLst>
                    <a:ext uri="{9D8B030D-6E8A-4147-A177-3AD203B41FA5}">
                      <a16:colId xmlns:a16="http://schemas.microsoft.com/office/drawing/2014/main" val="3689142191"/>
                    </a:ext>
                  </a:extLst>
                </a:gridCol>
                <a:gridCol w="329184">
                  <a:extLst>
                    <a:ext uri="{9D8B030D-6E8A-4147-A177-3AD203B41FA5}">
                      <a16:colId xmlns:a16="http://schemas.microsoft.com/office/drawing/2014/main" val="1894125787"/>
                    </a:ext>
                  </a:extLst>
                </a:gridCol>
                <a:gridCol w="329184">
                  <a:extLst>
                    <a:ext uri="{9D8B030D-6E8A-4147-A177-3AD203B41FA5}">
                      <a16:colId xmlns:a16="http://schemas.microsoft.com/office/drawing/2014/main" val="626987876"/>
                    </a:ext>
                  </a:extLst>
                </a:gridCol>
                <a:gridCol w="329184">
                  <a:extLst>
                    <a:ext uri="{9D8B030D-6E8A-4147-A177-3AD203B41FA5}">
                      <a16:colId xmlns:a16="http://schemas.microsoft.com/office/drawing/2014/main" val="168733687"/>
                    </a:ext>
                  </a:extLst>
                </a:gridCol>
                <a:gridCol w="370332">
                  <a:extLst>
                    <a:ext uri="{9D8B030D-6E8A-4147-A177-3AD203B41FA5}">
                      <a16:colId xmlns:a16="http://schemas.microsoft.com/office/drawing/2014/main" val="3696694963"/>
                    </a:ext>
                  </a:extLst>
                </a:gridCol>
                <a:gridCol w="370332">
                  <a:extLst>
                    <a:ext uri="{9D8B030D-6E8A-4147-A177-3AD203B41FA5}">
                      <a16:colId xmlns:a16="http://schemas.microsoft.com/office/drawing/2014/main" val="398865421"/>
                    </a:ext>
                  </a:extLst>
                </a:gridCol>
                <a:gridCol w="329184">
                  <a:extLst>
                    <a:ext uri="{9D8B030D-6E8A-4147-A177-3AD203B41FA5}">
                      <a16:colId xmlns:a16="http://schemas.microsoft.com/office/drawing/2014/main" val="3758490282"/>
                    </a:ext>
                  </a:extLst>
                </a:gridCol>
                <a:gridCol w="329184">
                  <a:extLst>
                    <a:ext uri="{9D8B030D-6E8A-4147-A177-3AD203B41FA5}">
                      <a16:colId xmlns:a16="http://schemas.microsoft.com/office/drawing/2014/main" val="918004878"/>
                    </a:ext>
                  </a:extLst>
                </a:gridCol>
                <a:gridCol w="370332">
                  <a:extLst>
                    <a:ext uri="{9D8B030D-6E8A-4147-A177-3AD203B41FA5}">
                      <a16:colId xmlns:a16="http://schemas.microsoft.com/office/drawing/2014/main" val="182135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823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09:56:41 </a:t>
                      </a:r>
                      <a:r>
                        <a:rPr kumimoji="0" lang="en-US" sz="1000" b="0" i="0" u="none" strike="noStrike" kern="1200" cap="none" spc="0" normalizeH="0" baseline="0" noProof="0">
                          <a:ln>
                            <a:noFill/>
                          </a:ln>
                          <a:solidFill>
                            <a:prstClr val="black"/>
                          </a:solidFill>
                          <a:effectLst/>
                          <a:uLnTx/>
                          <a:uFillTx/>
                          <a:latin typeface="+mn-lt"/>
                          <a:ea typeface="+mn-ea"/>
                          <a:cs typeface="+mn-cs"/>
                        </a:rPr>
                        <a:t> 
 DOH DELIVERED ASSISTANCE TO STA. CRUZ FIRE VICTIMS Press Release/30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532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04:14:01 </a:t>
                      </a:r>
                      <a:r>
                        <a:rPr kumimoji="0" lang="en-US" sz="1000" b="0" i="0" u="none" strike="noStrike" kern="1200" cap="none" spc="0" normalizeH="0" baseline="0" noProof="0">
                          <a:ln>
                            <a:noFill/>
                          </a:ln>
                          <a:solidFill>
                            <a:prstClr val="black"/>
                          </a:solidFill>
                          <a:effectLst/>
                          <a:uLnTx/>
                          <a:uFillTx/>
                          <a:latin typeface="+mn-lt"/>
                          <a:ea typeface="+mn-ea"/>
                          <a:cs typeface="+mn-cs"/>
                        </a:rPr>
                        <a:t> 
 April 25, 2018 is World Malaria Day!
Malaria is a serious and sometimes fatal disease caused by a parasite that commonly infects a certain type of mosquito which feeds on humans. Although deadly, this diseases can easily be prevented.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8826902"/>
                  </a:ext>
                </a:extLst>
              </a:tr>
            </a:tbl>
          </a:graphicData>
        </a:graphic>
      </p:graphicFrame>
      <p:sp>
        <p:nvSpPr>
          <p:cNvPr id="4" name="Text Placeholder 3">
            <a:extLst>
              <a:ext uri="{FF2B5EF4-FFF2-40B4-BE49-F238E27FC236}">
                <a16:creationId xmlns:a16="http://schemas.microsoft.com/office/drawing/2014/main" id="{4B8CEBE0-3BB2-4346-AB75-7925BCD759A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0548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7C776-6904-4A46-BD30-965957E21A20}"/>
              </a:ext>
            </a:extLst>
          </p:cNvPr>
          <p:cNvSpPr>
            <a:spLocks noGrp="1"/>
          </p:cNvSpPr>
          <p:nvPr>
            <p:ph type="title"/>
          </p:nvPr>
        </p:nvSpPr>
        <p:spPr/>
        <p:txBody>
          <a:bodyPr/>
          <a:lstStyle/>
          <a:p>
            <a:r>
              <a:rPr lang="en-US"/>
              <a:t>Facebook Own Posts Table  | Department of Health (Philippines) - 2 of 14</a:t>
            </a:r>
          </a:p>
        </p:txBody>
      </p:sp>
      <p:graphicFrame>
        <p:nvGraphicFramePr>
          <p:cNvPr id="5" name="Table Placeholder 4">
            <a:extLst>
              <a:ext uri="{FF2B5EF4-FFF2-40B4-BE49-F238E27FC236}">
                <a16:creationId xmlns:a16="http://schemas.microsoft.com/office/drawing/2014/main" id="{7822AE99-FD1E-4050-A659-67C8E40C6CA7}"/>
              </a:ext>
            </a:extLst>
          </p:cNvPr>
          <p:cNvGraphicFramePr>
            <a:graphicFrameLocks noGrp="1"/>
          </p:cNvGraphicFramePr>
          <p:nvPr>
            <p:ph type="tbl" sz="quarter" idx="13"/>
            <p:extLst>
              <p:ext uri="{D42A27DB-BD31-4B8C-83A1-F6EECF244321}">
                <p14:modId xmlns:p14="http://schemas.microsoft.com/office/powerpoint/2010/main" val="276776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18401319"/>
                    </a:ext>
                  </a:extLst>
                </a:gridCol>
                <a:gridCol w="370332">
                  <a:extLst>
                    <a:ext uri="{9D8B030D-6E8A-4147-A177-3AD203B41FA5}">
                      <a16:colId xmlns:a16="http://schemas.microsoft.com/office/drawing/2014/main" val="2916691524"/>
                    </a:ext>
                  </a:extLst>
                </a:gridCol>
                <a:gridCol w="370332">
                  <a:extLst>
                    <a:ext uri="{9D8B030D-6E8A-4147-A177-3AD203B41FA5}">
                      <a16:colId xmlns:a16="http://schemas.microsoft.com/office/drawing/2014/main" val="1124816847"/>
                    </a:ext>
                  </a:extLst>
                </a:gridCol>
                <a:gridCol w="370332">
                  <a:extLst>
                    <a:ext uri="{9D8B030D-6E8A-4147-A177-3AD203B41FA5}">
                      <a16:colId xmlns:a16="http://schemas.microsoft.com/office/drawing/2014/main" val="4125976896"/>
                    </a:ext>
                  </a:extLst>
                </a:gridCol>
                <a:gridCol w="329184">
                  <a:extLst>
                    <a:ext uri="{9D8B030D-6E8A-4147-A177-3AD203B41FA5}">
                      <a16:colId xmlns:a16="http://schemas.microsoft.com/office/drawing/2014/main" val="647260870"/>
                    </a:ext>
                  </a:extLst>
                </a:gridCol>
                <a:gridCol w="329184">
                  <a:extLst>
                    <a:ext uri="{9D8B030D-6E8A-4147-A177-3AD203B41FA5}">
                      <a16:colId xmlns:a16="http://schemas.microsoft.com/office/drawing/2014/main" val="3104222826"/>
                    </a:ext>
                  </a:extLst>
                </a:gridCol>
                <a:gridCol w="329184">
                  <a:extLst>
                    <a:ext uri="{9D8B030D-6E8A-4147-A177-3AD203B41FA5}">
                      <a16:colId xmlns:a16="http://schemas.microsoft.com/office/drawing/2014/main" val="2481028963"/>
                    </a:ext>
                  </a:extLst>
                </a:gridCol>
                <a:gridCol w="329184">
                  <a:extLst>
                    <a:ext uri="{9D8B030D-6E8A-4147-A177-3AD203B41FA5}">
                      <a16:colId xmlns:a16="http://schemas.microsoft.com/office/drawing/2014/main" val="4039148114"/>
                    </a:ext>
                  </a:extLst>
                </a:gridCol>
                <a:gridCol w="329184">
                  <a:extLst>
                    <a:ext uri="{9D8B030D-6E8A-4147-A177-3AD203B41FA5}">
                      <a16:colId xmlns:a16="http://schemas.microsoft.com/office/drawing/2014/main" val="860162112"/>
                    </a:ext>
                  </a:extLst>
                </a:gridCol>
                <a:gridCol w="329184">
                  <a:extLst>
                    <a:ext uri="{9D8B030D-6E8A-4147-A177-3AD203B41FA5}">
                      <a16:colId xmlns:a16="http://schemas.microsoft.com/office/drawing/2014/main" val="943302786"/>
                    </a:ext>
                  </a:extLst>
                </a:gridCol>
                <a:gridCol w="329184">
                  <a:extLst>
                    <a:ext uri="{9D8B030D-6E8A-4147-A177-3AD203B41FA5}">
                      <a16:colId xmlns:a16="http://schemas.microsoft.com/office/drawing/2014/main" val="1510840877"/>
                    </a:ext>
                  </a:extLst>
                </a:gridCol>
                <a:gridCol w="329184">
                  <a:extLst>
                    <a:ext uri="{9D8B030D-6E8A-4147-A177-3AD203B41FA5}">
                      <a16:colId xmlns:a16="http://schemas.microsoft.com/office/drawing/2014/main" val="2855626437"/>
                    </a:ext>
                  </a:extLst>
                </a:gridCol>
                <a:gridCol w="329184">
                  <a:extLst>
                    <a:ext uri="{9D8B030D-6E8A-4147-A177-3AD203B41FA5}">
                      <a16:colId xmlns:a16="http://schemas.microsoft.com/office/drawing/2014/main" val="3632778212"/>
                    </a:ext>
                  </a:extLst>
                </a:gridCol>
                <a:gridCol w="370332">
                  <a:extLst>
                    <a:ext uri="{9D8B030D-6E8A-4147-A177-3AD203B41FA5}">
                      <a16:colId xmlns:a16="http://schemas.microsoft.com/office/drawing/2014/main" val="2445193062"/>
                    </a:ext>
                  </a:extLst>
                </a:gridCol>
                <a:gridCol w="370332">
                  <a:extLst>
                    <a:ext uri="{9D8B030D-6E8A-4147-A177-3AD203B41FA5}">
                      <a16:colId xmlns:a16="http://schemas.microsoft.com/office/drawing/2014/main" val="3350097721"/>
                    </a:ext>
                  </a:extLst>
                </a:gridCol>
                <a:gridCol w="329184">
                  <a:extLst>
                    <a:ext uri="{9D8B030D-6E8A-4147-A177-3AD203B41FA5}">
                      <a16:colId xmlns:a16="http://schemas.microsoft.com/office/drawing/2014/main" val="2177054053"/>
                    </a:ext>
                  </a:extLst>
                </a:gridCol>
                <a:gridCol w="329184">
                  <a:extLst>
                    <a:ext uri="{9D8B030D-6E8A-4147-A177-3AD203B41FA5}">
                      <a16:colId xmlns:a16="http://schemas.microsoft.com/office/drawing/2014/main" val="186725649"/>
                    </a:ext>
                  </a:extLst>
                </a:gridCol>
                <a:gridCol w="370332">
                  <a:extLst>
                    <a:ext uri="{9D8B030D-6E8A-4147-A177-3AD203B41FA5}">
                      <a16:colId xmlns:a16="http://schemas.microsoft.com/office/drawing/2014/main" val="3292169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340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- 2018-04-29 17:15:12 </a:t>
                      </a:r>
                      <a:r>
                        <a:rPr kumimoji="0" lang="en-US" sz="1000" b="0" i="0" u="none" strike="noStrike" kern="1200" cap="none" spc="0" normalizeH="0" baseline="0" noProof="0">
                          <a:ln>
                            <a:noFill/>
                          </a:ln>
                          <a:solidFill>
                            <a:prstClr val="black"/>
                          </a:solidFill>
                          <a:effectLst/>
                          <a:uLnTx/>
                          <a:uFillTx/>
                          <a:latin typeface="+mn-lt"/>
                          <a:ea typeface="+mn-ea"/>
                          <a:cs typeface="+mn-cs"/>
                        </a:rPr>
                        <a:t> 
 Special Assistant to the President (SAP) Christopher “Bong” Go together with Health Secretary Francisco T. Duque III and DSWD OIC-Secretary Emmanuel Leyco on Sunday visited victims of last Friday’s fire that gutted homes of around 500 families in the nearby Dr. Jose Fabella Memorial Hospital in Sta. Cruz, Manila. They distributed medicines, hygiene kits, blankets, mats, grocery items. Meanwhile, Secretary Duque checked on the heath conditions of the victims especially against lung related illnesses.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7975506"/>
                  </a:ext>
                </a:extLst>
              </a:tr>
            </a:tbl>
          </a:graphicData>
        </a:graphic>
      </p:graphicFrame>
      <p:sp>
        <p:nvSpPr>
          <p:cNvPr id="4" name="Text Placeholder 3">
            <a:extLst>
              <a:ext uri="{FF2B5EF4-FFF2-40B4-BE49-F238E27FC236}">
                <a16:creationId xmlns:a16="http://schemas.microsoft.com/office/drawing/2014/main" id="{128CBEA9-D605-4AF2-9AF9-4A765897E73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46206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261FC-BC22-47E5-B5A6-C0B4622173E3}"/>
              </a:ext>
            </a:extLst>
          </p:cNvPr>
          <p:cNvSpPr>
            <a:spLocks noGrp="1"/>
          </p:cNvSpPr>
          <p:nvPr>
            <p:ph type="title"/>
          </p:nvPr>
        </p:nvSpPr>
        <p:spPr/>
        <p:txBody>
          <a:bodyPr/>
          <a:lstStyle/>
          <a:p>
            <a:r>
              <a:rPr lang="en-US"/>
              <a:t>Facebook Own Posts Table  | Department of Health (Philippines) - 3 of 14</a:t>
            </a:r>
          </a:p>
        </p:txBody>
      </p:sp>
      <p:graphicFrame>
        <p:nvGraphicFramePr>
          <p:cNvPr id="5" name="Table Placeholder 4">
            <a:extLst>
              <a:ext uri="{FF2B5EF4-FFF2-40B4-BE49-F238E27FC236}">
                <a16:creationId xmlns:a16="http://schemas.microsoft.com/office/drawing/2014/main" id="{A989CF2E-09F3-4F27-BAF4-2B53149DF4AA}"/>
              </a:ext>
            </a:extLst>
          </p:cNvPr>
          <p:cNvGraphicFramePr>
            <a:graphicFrameLocks noGrp="1"/>
          </p:cNvGraphicFramePr>
          <p:nvPr>
            <p:ph type="tbl" sz="quarter" idx="13"/>
            <p:extLst>
              <p:ext uri="{D42A27DB-BD31-4B8C-83A1-F6EECF244321}">
                <p14:modId xmlns:p14="http://schemas.microsoft.com/office/powerpoint/2010/main" val="3175759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3907285"/>
                    </a:ext>
                  </a:extLst>
                </a:gridCol>
                <a:gridCol w="370332">
                  <a:extLst>
                    <a:ext uri="{9D8B030D-6E8A-4147-A177-3AD203B41FA5}">
                      <a16:colId xmlns:a16="http://schemas.microsoft.com/office/drawing/2014/main" val="4157891256"/>
                    </a:ext>
                  </a:extLst>
                </a:gridCol>
                <a:gridCol w="370332">
                  <a:extLst>
                    <a:ext uri="{9D8B030D-6E8A-4147-A177-3AD203B41FA5}">
                      <a16:colId xmlns:a16="http://schemas.microsoft.com/office/drawing/2014/main" val="2875316835"/>
                    </a:ext>
                  </a:extLst>
                </a:gridCol>
                <a:gridCol w="370332">
                  <a:extLst>
                    <a:ext uri="{9D8B030D-6E8A-4147-A177-3AD203B41FA5}">
                      <a16:colId xmlns:a16="http://schemas.microsoft.com/office/drawing/2014/main" val="1448453507"/>
                    </a:ext>
                  </a:extLst>
                </a:gridCol>
                <a:gridCol w="329184">
                  <a:extLst>
                    <a:ext uri="{9D8B030D-6E8A-4147-A177-3AD203B41FA5}">
                      <a16:colId xmlns:a16="http://schemas.microsoft.com/office/drawing/2014/main" val="762297718"/>
                    </a:ext>
                  </a:extLst>
                </a:gridCol>
                <a:gridCol w="329184">
                  <a:extLst>
                    <a:ext uri="{9D8B030D-6E8A-4147-A177-3AD203B41FA5}">
                      <a16:colId xmlns:a16="http://schemas.microsoft.com/office/drawing/2014/main" val="2404627620"/>
                    </a:ext>
                  </a:extLst>
                </a:gridCol>
                <a:gridCol w="329184">
                  <a:extLst>
                    <a:ext uri="{9D8B030D-6E8A-4147-A177-3AD203B41FA5}">
                      <a16:colId xmlns:a16="http://schemas.microsoft.com/office/drawing/2014/main" val="881517947"/>
                    </a:ext>
                  </a:extLst>
                </a:gridCol>
                <a:gridCol w="329184">
                  <a:extLst>
                    <a:ext uri="{9D8B030D-6E8A-4147-A177-3AD203B41FA5}">
                      <a16:colId xmlns:a16="http://schemas.microsoft.com/office/drawing/2014/main" val="3322847799"/>
                    </a:ext>
                  </a:extLst>
                </a:gridCol>
                <a:gridCol w="329184">
                  <a:extLst>
                    <a:ext uri="{9D8B030D-6E8A-4147-A177-3AD203B41FA5}">
                      <a16:colId xmlns:a16="http://schemas.microsoft.com/office/drawing/2014/main" val="358760971"/>
                    </a:ext>
                  </a:extLst>
                </a:gridCol>
                <a:gridCol w="329184">
                  <a:extLst>
                    <a:ext uri="{9D8B030D-6E8A-4147-A177-3AD203B41FA5}">
                      <a16:colId xmlns:a16="http://schemas.microsoft.com/office/drawing/2014/main" val="4116337718"/>
                    </a:ext>
                  </a:extLst>
                </a:gridCol>
                <a:gridCol w="329184">
                  <a:extLst>
                    <a:ext uri="{9D8B030D-6E8A-4147-A177-3AD203B41FA5}">
                      <a16:colId xmlns:a16="http://schemas.microsoft.com/office/drawing/2014/main" val="2193534196"/>
                    </a:ext>
                  </a:extLst>
                </a:gridCol>
                <a:gridCol w="329184">
                  <a:extLst>
                    <a:ext uri="{9D8B030D-6E8A-4147-A177-3AD203B41FA5}">
                      <a16:colId xmlns:a16="http://schemas.microsoft.com/office/drawing/2014/main" val="1057163610"/>
                    </a:ext>
                  </a:extLst>
                </a:gridCol>
                <a:gridCol w="329184">
                  <a:extLst>
                    <a:ext uri="{9D8B030D-6E8A-4147-A177-3AD203B41FA5}">
                      <a16:colId xmlns:a16="http://schemas.microsoft.com/office/drawing/2014/main" val="4161559238"/>
                    </a:ext>
                  </a:extLst>
                </a:gridCol>
                <a:gridCol w="370332">
                  <a:extLst>
                    <a:ext uri="{9D8B030D-6E8A-4147-A177-3AD203B41FA5}">
                      <a16:colId xmlns:a16="http://schemas.microsoft.com/office/drawing/2014/main" val="1092962997"/>
                    </a:ext>
                  </a:extLst>
                </a:gridCol>
                <a:gridCol w="370332">
                  <a:extLst>
                    <a:ext uri="{9D8B030D-6E8A-4147-A177-3AD203B41FA5}">
                      <a16:colId xmlns:a16="http://schemas.microsoft.com/office/drawing/2014/main" val="125906959"/>
                    </a:ext>
                  </a:extLst>
                </a:gridCol>
                <a:gridCol w="329184">
                  <a:extLst>
                    <a:ext uri="{9D8B030D-6E8A-4147-A177-3AD203B41FA5}">
                      <a16:colId xmlns:a16="http://schemas.microsoft.com/office/drawing/2014/main" val="3066871000"/>
                    </a:ext>
                  </a:extLst>
                </a:gridCol>
                <a:gridCol w="329184">
                  <a:extLst>
                    <a:ext uri="{9D8B030D-6E8A-4147-A177-3AD203B41FA5}">
                      <a16:colId xmlns:a16="http://schemas.microsoft.com/office/drawing/2014/main" val="622885830"/>
                    </a:ext>
                  </a:extLst>
                </a:gridCol>
                <a:gridCol w="370332">
                  <a:extLst>
                    <a:ext uri="{9D8B030D-6E8A-4147-A177-3AD203B41FA5}">
                      <a16:colId xmlns:a16="http://schemas.microsoft.com/office/drawing/2014/main" val="4014522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939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- 2018-04-27 02:00:01 </a:t>
                      </a:r>
                      <a:r>
                        <a:rPr kumimoji="0" lang="en-US" sz="1000" b="0" i="0" u="none" strike="noStrike" kern="1200" cap="none" spc="0" normalizeH="0" baseline="0" noProof="0">
                          <a:ln>
                            <a:noFill/>
                          </a:ln>
                          <a:solidFill>
                            <a:prstClr val="black"/>
                          </a:solidFill>
                          <a:effectLst/>
                          <a:uLnTx/>
                          <a:uFillTx/>
                          <a:latin typeface="+mn-lt"/>
                          <a:ea typeface="+mn-ea"/>
                          <a:cs typeface="+mn-cs"/>
                        </a:rPr>
                        <a:t> 
 Pinalalakas ng bakuna ang immune system ng bata, para protektado siya laban sa sakit tulad ng tigdas. Ika nga Prevention is better than Cure.  Kaya tulad ni Direk Carby Salvador isang bagong ama, naniniwalang ang routine immunization ng DOH ay napaka-epektibong paraan upang lumaking malusog at protektado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963755"/>
                  </a:ext>
                </a:extLst>
              </a:tr>
            </a:tbl>
          </a:graphicData>
        </a:graphic>
      </p:graphicFrame>
      <p:sp>
        <p:nvSpPr>
          <p:cNvPr id="4" name="Text Placeholder 3">
            <a:extLst>
              <a:ext uri="{FF2B5EF4-FFF2-40B4-BE49-F238E27FC236}">
                <a16:creationId xmlns:a16="http://schemas.microsoft.com/office/drawing/2014/main" id="{2D4F42B8-9490-49E9-AAB3-70C0968A887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98241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95D82-96E4-401C-B1C6-952D11A99744}"/>
              </a:ext>
            </a:extLst>
          </p:cNvPr>
          <p:cNvSpPr>
            <a:spLocks noGrp="1"/>
          </p:cNvSpPr>
          <p:nvPr>
            <p:ph type="title"/>
          </p:nvPr>
        </p:nvSpPr>
        <p:spPr/>
        <p:txBody>
          <a:bodyPr/>
          <a:lstStyle/>
          <a:p>
            <a:r>
              <a:rPr lang="en-US"/>
              <a:t>Facebook Own Posts Table  | Department of Health (Philippines) - 4 of 14</a:t>
            </a:r>
          </a:p>
        </p:txBody>
      </p:sp>
      <p:graphicFrame>
        <p:nvGraphicFramePr>
          <p:cNvPr id="5" name="Table Placeholder 4">
            <a:extLst>
              <a:ext uri="{FF2B5EF4-FFF2-40B4-BE49-F238E27FC236}">
                <a16:creationId xmlns:a16="http://schemas.microsoft.com/office/drawing/2014/main" id="{69B6C23F-83D2-490D-8B4C-AD21CB6461FD}"/>
              </a:ext>
            </a:extLst>
          </p:cNvPr>
          <p:cNvGraphicFramePr>
            <a:graphicFrameLocks noGrp="1"/>
          </p:cNvGraphicFramePr>
          <p:nvPr>
            <p:ph type="tbl" sz="quarter" idx="13"/>
            <p:extLst>
              <p:ext uri="{D42A27DB-BD31-4B8C-83A1-F6EECF244321}">
                <p14:modId xmlns:p14="http://schemas.microsoft.com/office/powerpoint/2010/main" val="1952272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78751371"/>
                    </a:ext>
                  </a:extLst>
                </a:gridCol>
                <a:gridCol w="370332">
                  <a:extLst>
                    <a:ext uri="{9D8B030D-6E8A-4147-A177-3AD203B41FA5}">
                      <a16:colId xmlns:a16="http://schemas.microsoft.com/office/drawing/2014/main" val="2575082229"/>
                    </a:ext>
                  </a:extLst>
                </a:gridCol>
                <a:gridCol w="370332">
                  <a:extLst>
                    <a:ext uri="{9D8B030D-6E8A-4147-A177-3AD203B41FA5}">
                      <a16:colId xmlns:a16="http://schemas.microsoft.com/office/drawing/2014/main" val="324200141"/>
                    </a:ext>
                  </a:extLst>
                </a:gridCol>
                <a:gridCol w="370332">
                  <a:extLst>
                    <a:ext uri="{9D8B030D-6E8A-4147-A177-3AD203B41FA5}">
                      <a16:colId xmlns:a16="http://schemas.microsoft.com/office/drawing/2014/main" val="3261147211"/>
                    </a:ext>
                  </a:extLst>
                </a:gridCol>
                <a:gridCol w="329184">
                  <a:extLst>
                    <a:ext uri="{9D8B030D-6E8A-4147-A177-3AD203B41FA5}">
                      <a16:colId xmlns:a16="http://schemas.microsoft.com/office/drawing/2014/main" val="999231627"/>
                    </a:ext>
                  </a:extLst>
                </a:gridCol>
                <a:gridCol w="329184">
                  <a:extLst>
                    <a:ext uri="{9D8B030D-6E8A-4147-A177-3AD203B41FA5}">
                      <a16:colId xmlns:a16="http://schemas.microsoft.com/office/drawing/2014/main" val="66721203"/>
                    </a:ext>
                  </a:extLst>
                </a:gridCol>
                <a:gridCol w="329184">
                  <a:extLst>
                    <a:ext uri="{9D8B030D-6E8A-4147-A177-3AD203B41FA5}">
                      <a16:colId xmlns:a16="http://schemas.microsoft.com/office/drawing/2014/main" val="3605961687"/>
                    </a:ext>
                  </a:extLst>
                </a:gridCol>
                <a:gridCol w="329184">
                  <a:extLst>
                    <a:ext uri="{9D8B030D-6E8A-4147-A177-3AD203B41FA5}">
                      <a16:colId xmlns:a16="http://schemas.microsoft.com/office/drawing/2014/main" val="1508174443"/>
                    </a:ext>
                  </a:extLst>
                </a:gridCol>
                <a:gridCol w="329184">
                  <a:extLst>
                    <a:ext uri="{9D8B030D-6E8A-4147-A177-3AD203B41FA5}">
                      <a16:colId xmlns:a16="http://schemas.microsoft.com/office/drawing/2014/main" val="3781204248"/>
                    </a:ext>
                  </a:extLst>
                </a:gridCol>
                <a:gridCol w="329184">
                  <a:extLst>
                    <a:ext uri="{9D8B030D-6E8A-4147-A177-3AD203B41FA5}">
                      <a16:colId xmlns:a16="http://schemas.microsoft.com/office/drawing/2014/main" val="2477002655"/>
                    </a:ext>
                  </a:extLst>
                </a:gridCol>
                <a:gridCol w="329184">
                  <a:extLst>
                    <a:ext uri="{9D8B030D-6E8A-4147-A177-3AD203B41FA5}">
                      <a16:colId xmlns:a16="http://schemas.microsoft.com/office/drawing/2014/main" val="839607935"/>
                    </a:ext>
                  </a:extLst>
                </a:gridCol>
                <a:gridCol w="329184">
                  <a:extLst>
                    <a:ext uri="{9D8B030D-6E8A-4147-A177-3AD203B41FA5}">
                      <a16:colId xmlns:a16="http://schemas.microsoft.com/office/drawing/2014/main" val="2038924815"/>
                    </a:ext>
                  </a:extLst>
                </a:gridCol>
                <a:gridCol w="329184">
                  <a:extLst>
                    <a:ext uri="{9D8B030D-6E8A-4147-A177-3AD203B41FA5}">
                      <a16:colId xmlns:a16="http://schemas.microsoft.com/office/drawing/2014/main" val="3790820241"/>
                    </a:ext>
                  </a:extLst>
                </a:gridCol>
                <a:gridCol w="370332">
                  <a:extLst>
                    <a:ext uri="{9D8B030D-6E8A-4147-A177-3AD203B41FA5}">
                      <a16:colId xmlns:a16="http://schemas.microsoft.com/office/drawing/2014/main" val="940535051"/>
                    </a:ext>
                  </a:extLst>
                </a:gridCol>
                <a:gridCol w="370332">
                  <a:extLst>
                    <a:ext uri="{9D8B030D-6E8A-4147-A177-3AD203B41FA5}">
                      <a16:colId xmlns:a16="http://schemas.microsoft.com/office/drawing/2014/main" val="3607298915"/>
                    </a:ext>
                  </a:extLst>
                </a:gridCol>
                <a:gridCol w="329184">
                  <a:extLst>
                    <a:ext uri="{9D8B030D-6E8A-4147-A177-3AD203B41FA5}">
                      <a16:colId xmlns:a16="http://schemas.microsoft.com/office/drawing/2014/main" val="2616343819"/>
                    </a:ext>
                  </a:extLst>
                </a:gridCol>
                <a:gridCol w="329184">
                  <a:extLst>
                    <a:ext uri="{9D8B030D-6E8A-4147-A177-3AD203B41FA5}">
                      <a16:colId xmlns:a16="http://schemas.microsoft.com/office/drawing/2014/main" val="1119104795"/>
                    </a:ext>
                  </a:extLst>
                </a:gridCol>
                <a:gridCol w="370332">
                  <a:extLst>
                    <a:ext uri="{9D8B030D-6E8A-4147-A177-3AD203B41FA5}">
                      <a16:colId xmlns:a16="http://schemas.microsoft.com/office/drawing/2014/main" val="3349083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567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- 2018-04-26 01:00:01 </a:t>
                      </a:r>
                      <a:r>
                        <a:rPr kumimoji="0" lang="en-US" sz="1000" b="0" i="0" u="none" strike="noStrike" kern="1200" cap="none" spc="0" normalizeH="0" baseline="0" noProof="0">
                          <a:ln>
                            <a:noFill/>
                          </a:ln>
                          <a:solidFill>
                            <a:prstClr val="black"/>
                          </a:solidFill>
                          <a:effectLst/>
                          <a:uLnTx/>
                          <a:uFillTx/>
                          <a:latin typeface="+mn-lt"/>
                          <a:ea typeface="+mn-ea"/>
                          <a:cs typeface="+mn-cs"/>
                        </a:rPr>
                        <a:t> 
 Napakahalaga ng pagbabakuna sa mga bata upang maproteksyonan ang kanilang kalusugan. Ito ay mabisang paraan upang makaiwas sa mga sakit. Dedikado ang ating mga Barangay Health Workers sa layuning maprotektahan ang lahat ng bata. Tulad ni Nora Ocampo ng Tala Health Center, sinisikap nilang mga BHW na mabakunahan ang mga bata  sa kanilang lugar.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2677165"/>
                  </a:ext>
                </a:extLst>
              </a:tr>
            </a:tbl>
          </a:graphicData>
        </a:graphic>
      </p:graphicFrame>
      <p:sp>
        <p:nvSpPr>
          <p:cNvPr id="4" name="Text Placeholder 3">
            <a:extLst>
              <a:ext uri="{FF2B5EF4-FFF2-40B4-BE49-F238E27FC236}">
                <a16:creationId xmlns:a16="http://schemas.microsoft.com/office/drawing/2014/main" id="{AC6834DD-4046-4C2B-AADB-6891BABE66B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54271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A25A8-1974-4C17-A078-6B9DA4E120EE}"/>
              </a:ext>
            </a:extLst>
          </p:cNvPr>
          <p:cNvSpPr>
            <a:spLocks noGrp="1"/>
          </p:cNvSpPr>
          <p:nvPr>
            <p:ph type="title"/>
          </p:nvPr>
        </p:nvSpPr>
        <p:spPr/>
        <p:txBody>
          <a:bodyPr/>
          <a:lstStyle/>
          <a:p>
            <a:r>
              <a:rPr lang="en-US"/>
              <a:t>Facebook Own Posts Table  | Department of Health (Philippines) - 5 of 14</a:t>
            </a:r>
          </a:p>
        </p:txBody>
      </p:sp>
      <p:graphicFrame>
        <p:nvGraphicFramePr>
          <p:cNvPr id="5" name="Table Placeholder 4">
            <a:extLst>
              <a:ext uri="{FF2B5EF4-FFF2-40B4-BE49-F238E27FC236}">
                <a16:creationId xmlns:a16="http://schemas.microsoft.com/office/drawing/2014/main" id="{F0DC9365-DEE0-4178-89EC-B7570DB70554}"/>
              </a:ext>
            </a:extLst>
          </p:cNvPr>
          <p:cNvGraphicFramePr>
            <a:graphicFrameLocks noGrp="1"/>
          </p:cNvGraphicFramePr>
          <p:nvPr>
            <p:ph type="tbl" sz="quarter" idx="13"/>
            <p:extLst>
              <p:ext uri="{D42A27DB-BD31-4B8C-83A1-F6EECF244321}">
                <p14:modId xmlns:p14="http://schemas.microsoft.com/office/powerpoint/2010/main" val="279139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87907966"/>
                    </a:ext>
                  </a:extLst>
                </a:gridCol>
                <a:gridCol w="370332">
                  <a:extLst>
                    <a:ext uri="{9D8B030D-6E8A-4147-A177-3AD203B41FA5}">
                      <a16:colId xmlns:a16="http://schemas.microsoft.com/office/drawing/2014/main" val="1133880536"/>
                    </a:ext>
                  </a:extLst>
                </a:gridCol>
                <a:gridCol w="370332">
                  <a:extLst>
                    <a:ext uri="{9D8B030D-6E8A-4147-A177-3AD203B41FA5}">
                      <a16:colId xmlns:a16="http://schemas.microsoft.com/office/drawing/2014/main" val="2314343545"/>
                    </a:ext>
                  </a:extLst>
                </a:gridCol>
                <a:gridCol w="370332">
                  <a:extLst>
                    <a:ext uri="{9D8B030D-6E8A-4147-A177-3AD203B41FA5}">
                      <a16:colId xmlns:a16="http://schemas.microsoft.com/office/drawing/2014/main" val="1825663230"/>
                    </a:ext>
                  </a:extLst>
                </a:gridCol>
                <a:gridCol w="329184">
                  <a:extLst>
                    <a:ext uri="{9D8B030D-6E8A-4147-A177-3AD203B41FA5}">
                      <a16:colId xmlns:a16="http://schemas.microsoft.com/office/drawing/2014/main" val="3453031858"/>
                    </a:ext>
                  </a:extLst>
                </a:gridCol>
                <a:gridCol w="329184">
                  <a:extLst>
                    <a:ext uri="{9D8B030D-6E8A-4147-A177-3AD203B41FA5}">
                      <a16:colId xmlns:a16="http://schemas.microsoft.com/office/drawing/2014/main" val="2957995933"/>
                    </a:ext>
                  </a:extLst>
                </a:gridCol>
                <a:gridCol w="329184">
                  <a:extLst>
                    <a:ext uri="{9D8B030D-6E8A-4147-A177-3AD203B41FA5}">
                      <a16:colId xmlns:a16="http://schemas.microsoft.com/office/drawing/2014/main" val="3758696411"/>
                    </a:ext>
                  </a:extLst>
                </a:gridCol>
                <a:gridCol w="329184">
                  <a:extLst>
                    <a:ext uri="{9D8B030D-6E8A-4147-A177-3AD203B41FA5}">
                      <a16:colId xmlns:a16="http://schemas.microsoft.com/office/drawing/2014/main" val="4057567203"/>
                    </a:ext>
                  </a:extLst>
                </a:gridCol>
                <a:gridCol w="329184">
                  <a:extLst>
                    <a:ext uri="{9D8B030D-6E8A-4147-A177-3AD203B41FA5}">
                      <a16:colId xmlns:a16="http://schemas.microsoft.com/office/drawing/2014/main" val="3997630469"/>
                    </a:ext>
                  </a:extLst>
                </a:gridCol>
                <a:gridCol w="329184">
                  <a:extLst>
                    <a:ext uri="{9D8B030D-6E8A-4147-A177-3AD203B41FA5}">
                      <a16:colId xmlns:a16="http://schemas.microsoft.com/office/drawing/2014/main" val="104634179"/>
                    </a:ext>
                  </a:extLst>
                </a:gridCol>
                <a:gridCol w="329184">
                  <a:extLst>
                    <a:ext uri="{9D8B030D-6E8A-4147-A177-3AD203B41FA5}">
                      <a16:colId xmlns:a16="http://schemas.microsoft.com/office/drawing/2014/main" val="154519406"/>
                    </a:ext>
                  </a:extLst>
                </a:gridCol>
                <a:gridCol w="329184">
                  <a:extLst>
                    <a:ext uri="{9D8B030D-6E8A-4147-A177-3AD203B41FA5}">
                      <a16:colId xmlns:a16="http://schemas.microsoft.com/office/drawing/2014/main" val="203435501"/>
                    </a:ext>
                  </a:extLst>
                </a:gridCol>
                <a:gridCol w="329184">
                  <a:extLst>
                    <a:ext uri="{9D8B030D-6E8A-4147-A177-3AD203B41FA5}">
                      <a16:colId xmlns:a16="http://schemas.microsoft.com/office/drawing/2014/main" val="1210520421"/>
                    </a:ext>
                  </a:extLst>
                </a:gridCol>
                <a:gridCol w="370332">
                  <a:extLst>
                    <a:ext uri="{9D8B030D-6E8A-4147-A177-3AD203B41FA5}">
                      <a16:colId xmlns:a16="http://schemas.microsoft.com/office/drawing/2014/main" val="904071257"/>
                    </a:ext>
                  </a:extLst>
                </a:gridCol>
                <a:gridCol w="370332">
                  <a:extLst>
                    <a:ext uri="{9D8B030D-6E8A-4147-A177-3AD203B41FA5}">
                      <a16:colId xmlns:a16="http://schemas.microsoft.com/office/drawing/2014/main" val="1514611170"/>
                    </a:ext>
                  </a:extLst>
                </a:gridCol>
                <a:gridCol w="329184">
                  <a:extLst>
                    <a:ext uri="{9D8B030D-6E8A-4147-A177-3AD203B41FA5}">
                      <a16:colId xmlns:a16="http://schemas.microsoft.com/office/drawing/2014/main" val="3747771169"/>
                    </a:ext>
                  </a:extLst>
                </a:gridCol>
                <a:gridCol w="329184">
                  <a:extLst>
                    <a:ext uri="{9D8B030D-6E8A-4147-A177-3AD203B41FA5}">
                      <a16:colId xmlns:a16="http://schemas.microsoft.com/office/drawing/2014/main" val="127313832"/>
                    </a:ext>
                  </a:extLst>
                </a:gridCol>
                <a:gridCol w="370332">
                  <a:extLst>
                    <a:ext uri="{9D8B030D-6E8A-4147-A177-3AD203B41FA5}">
                      <a16:colId xmlns:a16="http://schemas.microsoft.com/office/drawing/2014/main" val="31710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9634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12:00:01 </a:t>
                      </a:r>
                      <a:r>
                        <a:rPr kumimoji="0" lang="en-US" sz="1000" b="0" i="0" u="none" strike="noStrike" kern="1200" cap="none" spc="0" normalizeH="0" baseline="0" noProof="0">
                          <a:ln>
                            <a:noFill/>
                          </a:ln>
                          <a:solidFill>
                            <a:prstClr val="black"/>
                          </a:solidFill>
                          <a:effectLst/>
                          <a:uLnTx/>
                          <a:uFillTx/>
                          <a:latin typeface="+mn-lt"/>
                          <a:ea typeface="+mn-ea"/>
                          <a:cs typeface="+mn-cs"/>
                        </a:rPr>
                        <a:t> 
 Kumpletuhin ang mga libreng bakuna para kay baby! Panglaban ang mga bakuna sa mga sakit tulad ng diphtheria, Hepatitis- B, tigdas at marami pang iba.  Kaya si Jaycee Lualhati na isang ina ay regular na nagtutungo sa Health Center upang pabakunahan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4597058"/>
                  </a:ext>
                </a:extLst>
              </a:tr>
            </a:tbl>
          </a:graphicData>
        </a:graphic>
      </p:graphicFrame>
      <p:sp>
        <p:nvSpPr>
          <p:cNvPr id="4" name="Text Placeholder 3">
            <a:extLst>
              <a:ext uri="{FF2B5EF4-FFF2-40B4-BE49-F238E27FC236}">
                <a16:creationId xmlns:a16="http://schemas.microsoft.com/office/drawing/2014/main" id="{4B954A02-6FF9-41ED-BCC9-FAF9BFD63D7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9207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61A09-50DF-492A-B260-1B4620FDECF3}"/>
              </a:ext>
            </a:extLst>
          </p:cNvPr>
          <p:cNvSpPr>
            <a:spLocks noGrp="1"/>
          </p:cNvSpPr>
          <p:nvPr>
            <p:ph type="title"/>
          </p:nvPr>
        </p:nvSpPr>
        <p:spPr/>
        <p:txBody>
          <a:bodyPr/>
          <a:lstStyle/>
          <a:p>
            <a:r>
              <a:rPr lang="en-US"/>
              <a:t>Facebook Own Posts Table  | Department of Health (Philippines) - 6 of 14</a:t>
            </a:r>
          </a:p>
        </p:txBody>
      </p:sp>
      <p:graphicFrame>
        <p:nvGraphicFramePr>
          <p:cNvPr id="5" name="Table Placeholder 4">
            <a:extLst>
              <a:ext uri="{FF2B5EF4-FFF2-40B4-BE49-F238E27FC236}">
                <a16:creationId xmlns:a16="http://schemas.microsoft.com/office/drawing/2014/main" id="{E2BA7799-C88A-439B-9F37-2B78E1A8C002}"/>
              </a:ext>
            </a:extLst>
          </p:cNvPr>
          <p:cNvGraphicFramePr>
            <a:graphicFrameLocks noGrp="1"/>
          </p:cNvGraphicFramePr>
          <p:nvPr>
            <p:ph type="tbl" sz="quarter" idx="13"/>
            <p:extLst>
              <p:ext uri="{D42A27DB-BD31-4B8C-83A1-F6EECF244321}">
                <p14:modId xmlns:p14="http://schemas.microsoft.com/office/powerpoint/2010/main" val="3120923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3493682"/>
                    </a:ext>
                  </a:extLst>
                </a:gridCol>
                <a:gridCol w="370332">
                  <a:extLst>
                    <a:ext uri="{9D8B030D-6E8A-4147-A177-3AD203B41FA5}">
                      <a16:colId xmlns:a16="http://schemas.microsoft.com/office/drawing/2014/main" val="2254057615"/>
                    </a:ext>
                  </a:extLst>
                </a:gridCol>
                <a:gridCol w="370332">
                  <a:extLst>
                    <a:ext uri="{9D8B030D-6E8A-4147-A177-3AD203B41FA5}">
                      <a16:colId xmlns:a16="http://schemas.microsoft.com/office/drawing/2014/main" val="834525722"/>
                    </a:ext>
                  </a:extLst>
                </a:gridCol>
                <a:gridCol w="370332">
                  <a:extLst>
                    <a:ext uri="{9D8B030D-6E8A-4147-A177-3AD203B41FA5}">
                      <a16:colId xmlns:a16="http://schemas.microsoft.com/office/drawing/2014/main" val="3075773967"/>
                    </a:ext>
                  </a:extLst>
                </a:gridCol>
                <a:gridCol w="329184">
                  <a:extLst>
                    <a:ext uri="{9D8B030D-6E8A-4147-A177-3AD203B41FA5}">
                      <a16:colId xmlns:a16="http://schemas.microsoft.com/office/drawing/2014/main" val="3756519200"/>
                    </a:ext>
                  </a:extLst>
                </a:gridCol>
                <a:gridCol w="329184">
                  <a:extLst>
                    <a:ext uri="{9D8B030D-6E8A-4147-A177-3AD203B41FA5}">
                      <a16:colId xmlns:a16="http://schemas.microsoft.com/office/drawing/2014/main" val="1733096405"/>
                    </a:ext>
                  </a:extLst>
                </a:gridCol>
                <a:gridCol w="329184">
                  <a:extLst>
                    <a:ext uri="{9D8B030D-6E8A-4147-A177-3AD203B41FA5}">
                      <a16:colId xmlns:a16="http://schemas.microsoft.com/office/drawing/2014/main" val="3684462836"/>
                    </a:ext>
                  </a:extLst>
                </a:gridCol>
                <a:gridCol w="329184">
                  <a:extLst>
                    <a:ext uri="{9D8B030D-6E8A-4147-A177-3AD203B41FA5}">
                      <a16:colId xmlns:a16="http://schemas.microsoft.com/office/drawing/2014/main" val="1006196278"/>
                    </a:ext>
                  </a:extLst>
                </a:gridCol>
                <a:gridCol w="329184">
                  <a:extLst>
                    <a:ext uri="{9D8B030D-6E8A-4147-A177-3AD203B41FA5}">
                      <a16:colId xmlns:a16="http://schemas.microsoft.com/office/drawing/2014/main" val="2546454151"/>
                    </a:ext>
                  </a:extLst>
                </a:gridCol>
                <a:gridCol w="329184">
                  <a:extLst>
                    <a:ext uri="{9D8B030D-6E8A-4147-A177-3AD203B41FA5}">
                      <a16:colId xmlns:a16="http://schemas.microsoft.com/office/drawing/2014/main" val="3683044327"/>
                    </a:ext>
                  </a:extLst>
                </a:gridCol>
                <a:gridCol w="329184">
                  <a:extLst>
                    <a:ext uri="{9D8B030D-6E8A-4147-A177-3AD203B41FA5}">
                      <a16:colId xmlns:a16="http://schemas.microsoft.com/office/drawing/2014/main" val="2691746494"/>
                    </a:ext>
                  </a:extLst>
                </a:gridCol>
                <a:gridCol w="329184">
                  <a:extLst>
                    <a:ext uri="{9D8B030D-6E8A-4147-A177-3AD203B41FA5}">
                      <a16:colId xmlns:a16="http://schemas.microsoft.com/office/drawing/2014/main" val="2831080565"/>
                    </a:ext>
                  </a:extLst>
                </a:gridCol>
                <a:gridCol w="329184">
                  <a:extLst>
                    <a:ext uri="{9D8B030D-6E8A-4147-A177-3AD203B41FA5}">
                      <a16:colId xmlns:a16="http://schemas.microsoft.com/office/drawing/2014/main" val="554182762"/>
                    </a:ext>
                  </a:extLst>
                </a:gridCol>
                <a:gridCol w="370332">
                  <a:extLst>
                    <a:ext uri="{9D8B030D-6E8A-4147-A177-3AD203B41FA5}">
                      <a16:colId xmlns:a16="http://schemas.microsoft.com/office/drawing/2014/main" val="2018429153"/>
                    </a:ext>
                  </a:extLst>
                </a:gridCol>
                <a:gridCol w="370332">
                  <a:extLst>
                    <a:ext uri="{9D8B030D-6E8A-4147-A177-3AD203B41FA5}">
                      <a16:colId xmlns:a16="http://schemas.microsoft.com/office/drawing/2014/main" val="4148099920"/>
                    </a:ext>
                  </a:extLst>
                </a:gridCol>
                <a:gridCol w="329184">
                  <a:extLst>
                    <a:ext uri="{9D8B030D-6E8A-4147-A177-3AD203B41FA5}">
                      <a16:colId xmlns:a16="http://schemas.microsoft.com/office/drawing/2014/main" val="585301945"/>
                    </a:ext>
                  </a:extLst>
                </a:gridCol>
                <a:gridCol w="329184">
                  <a:extLst>
                    <a:ext uri="{9D8B030D-6E8A-4147-A177-3AD203B41FA5}">
                      <a16:colId xmlns:a16="http://schemas.microsoft.com/office/drawing/2014/main" val="2982949746"/>
                    </a:ext>
                  </a:extLst>
                </a:gridCol>
                <a:gridCol w="370332">
                  <a:extLst>
                    <a:ext uri="{9D8B030D-6E8A-4147-A177-3AD203B41FA5}">
                      <a16:colId xmlns:a16="http://schemas.microsoft.com/office/drawing/2014/main" val="2814939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080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09:43:27 </a:t>
                      </a:r>
                      <a:r>
                        <a:rPr kumimoji="0" lang="en-US" sz="1000" b="0" i="0" u="none" strike="noStrike" kern="1200" cap="none" spc="0" normalizeH="0" baseline="0" noProof="0">
                          <a:ln>
                            <a:noFill/>
                          </a:ln>
                          <a:solidFill>
                            <a:prstClr val="black"/>
                          </a:solidFill>
                          <a:effectLst/>
                          <a:uLnTx/>
                          <a:uFillTx/>
                          <a:latin typeface="+mn-lt"/>
                          <a:ea typeface="+mn-ea"/>
                          <a:cs typeface="+mn-cs"/>
                        </a:rPr>
                        <a:t> 
 World Immunization Week 
April 24 to 30, 2018
'Pag Kumpleto, Protektado
Manigurado. Magpabakuna nang Kumpleto.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4589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08:38:48 </a:t>
                      </a:r>
                      <a:r>
                        <a:rPr kumimoji="0" lang="en-US" sz="1000" b="0" i="0" u="none" strike="noStrike" kern="1200" cap="none" spc="0" normalizeH="0" baseline="0" noProof="0">
                          <a:ln>
                            <a:noFill/>
                          </a:ln>
                          <a:solidFill>
                            <a:prstClr val="black"/>
                          </a:solidFill>
                          <a:effectLst/>
                          <a:uLnTx/>
                          <a:uFillTx/>
                          <a:latin typeface="+mn-lt"/>
                          <a:ea typeface="+mn-ea"/>
                          <a:cs typeface="+mn-cs"/>
                        </a:rPr>
                        <a:t> 
 HEALTH CHIEF ANSWERS PAO ALLEGATIONS ON DENGVAXIA Press Release/25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404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10:39:12 </a:t>
                      </a:r>
                      <a:r>
                        <a:rPr kumimoji="0" lang="en-US" sz="1000" b="0" i="0" u="none" strike="noStrike" kern="1200" cap="none" spc="0" normalizeH="0" baseline="0" noProof="0">
                          <a:ln>
                            <a:noFill/>
                          </a:ln>
                          <a:solidFill>
                            <a:prstClr val="black"/>
                          </a:solidFill>
                          <a:effectLst/>
                          <a:uLnTx/>
                          <a:uFillTx/>
                          <a:latin typeface="+mn-lt"/>
                          <a:ea typeface="+mn-ea"/>
                          <a:cs typeface="+mn-cs"/>
                        </a:rPr>
                        <a:t> 
 DOH LAUNCHES LIGTAS TIGDAS IN NCR  Press Release/ 24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4016606"/>
                  </a:ext>
                </a:extLst>
              </a:tr>
            </a:tbl>
          </a:graphicData>
        </a:graphic>
      </p:graphicFrame>
      <p:sp>
        <p:nvSpPr>
          <p:cNvPr id="4" name="Text Placeholder 3">
            <a:extLst>
              <a:ext uri="{FF2B5EF4-FFF2-40B4-BE49-F238E27FC236}">
                <a16:creationId xmlns:a16="http://schemas.microsoft.com/office/drawing/2014/main" id="{D8D3D642-397D-447C-BFF0-ED1368F3E1A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210538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6122F-1213-4403-ACD7-0114A9991032}"/>
              </a:ext>
            </a:extLst>
          </p:cNvPr>
          <p:cNvSpPr>
            <a:spLocks noGrp="1"/>
          </p:cNvSpPr>
          <p:nvPr>
            <p:ph type="title"/>
          </p:nvPr>
        </p:nvSpPr>
        <p:spPr/>
        <p:txBody>
          <a:bodyPr/>
          <a:lstStyle/>
          <a:p>
            <a:r>
              <a:rPr lang="en-US"/>
              <a:t>Facebook Own Posts Table  | Department of Health (Philippines) - 7 of 14</a:t>
            </a:r>
          </a:p>
        </p:txBody>
      </p:sp>
      <p:graphicFrame>
        <p:nvGraphicFramePr>
          <p:cNvPr id="5" name="Table Placeholder 4">
            <a:extLst>
              <a:ext uri="{FF2B5EF4-FFF2-40B4-BE49-F238E27FC236}">
                <a16:creationId xmlns:a16="http://schemas.microsoft.com/office/drawing/2014/main" id="{803BB5F8-B87B-4122-BA4A-FEC3153CAA11}"/>
              </a:ext>
            </a:extLst>
          </p:cNvPr>
          <p:cNvGraphicFramePr>
            <a:graphicFrameLocks noGrp="1"/>
          </p:cNvGraphicFramePr>
          <p:nvPr>
            <p:ph type="tbl" sz="quarter" idx="13"/>
            <p:extLst>
              <p:ext uri="{D42A27DB-BD31-4B8C-83A1-F6EECF244321}">
                <p14:modId xmlns:p14="http://schemas.microsoft.com/office/powerpoint/2010/main" val="314731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4141375"/>
                    </a:ext>
                  </a:extLst>
                </a:gridCol>
                <a:gridCol w="370332">
                  <a:extLst>
                    <a:ext uri="{9D8B030D-6E8A-4147-A177-3AD203B41FA5}">
                      <a16:colId xmlns:a16="http://schemas.microsoft.com/office/drawing/2014/main" val="3309816622"/>
                    </a:ext>
                  </a:extLst>
                </a:gridCol>
                <a:gridCol w="370332">
                  <a:extLst>
                    <a:ext uri="{9D8B030D-6E8A-4147-A177-3AD203B41FA5}">
                      <a16:colId xmlns:a16="http://schemas.microsoft.com/office/drawing/2014/main" val="3527715581"/>
                    </a:ext>
                  </a:extLst>
                </a:gridCol>
                <a:gridCol w="370332">
                  <a:extLst>
                    <a:ext uri="{9D8B030D-6E8A-4147-A177-3AD203B41FA5}">
                      <a16:colId xmlns:a16="http://schemas.microsoft.com/office/drawing/2014/main" val="2299872444"/>
                    </a:ext>
                  </a:extLst>
                </a:gridCol>
                <a:gridCol w="329184">
                  <a:extLst>
                    <a:ext uri="{9D8B030D-6E8A-4147-A177-3AD203B41FA5}">
                      <a16:colId xmlns:a16="http://schemas.microsoft.com/office/drawing/2014/main" val="1613210228"/>
                    </a:ext>
                  </a:extLst>
                </a:gridCol>
                <a:gridCol w="329184">
                  <a:extLst>
                    <a:ext uri="{9D8B030D-6E8A-4147-A177-3AD203B41FA5}">
                      <a16:colId xmlns:a16="http://schemas.microsoft.com/office/drawing/2014/main" val="3402269123"/>
                    </a:ext>
                  </a:extLst>
                </a:gridCol>
                <a:gridCol w="329184">
                  <a:extLst>
                    <a:ext uri="{9D8B030D-6E8A-4147-A177-3AD203B41FA5}">
                      <a16:colId xmlns:a16="http://schemas.microsoft.com/office/drawing/2014/main" val="955978552"/>
                    </a:ext>
                  </a:extLst>
                </a:gridCol>
                <a:gridCol w="329184">
                  <a:extLst>
                    <a:ext uri="{9D8B030D-6E8A-4147-A177-3AD203B41FA5}">
                      <a16:colId xmlns:a16="http://schemas.microsoft.com/office/drawing/2014/main" val="2282640914"/>
                    </a:ext>
                  </a:extLst>
                </a:gridCol>
                <a:gridCol w="329184">
                  <a:extLst>
                    <a:ext uri="{9D8B030D-6E8A-4147-A177-3AD203B41FA5}">
                      <a16:colId xmlns:a16="http://schemas.microsoft.com/office/drawing/2014/main" val="320099257"/>
                    </a:ext>
                  </a:extLst>
                </a:gridCol>
                <a:gridCol w="329184">
                  <a:extLst>
                    <a:ext uri="{9D8B030D-6E8A-4147-A177-3AD203B41FA5}">
                      <a16:colId xmlns:a16="http://schemas.microsoft.com/office/drawing/2014/main" val="3796804163"/>
                    </a:ext>
                  </a:extLst>
                </a:gridCol>
                <a:gridCol w="329184">
                  <a:extLst>
                    <a:ext uri="{9D8B030D-6E8A-4147-A177-3AD203B41FA5}">
                      <a16:colId xmlns:a16="http://schemas.microsoft.com/office/drawing/2014/main" val="1098014107"/>
                    </a:ext>
                  </a:extLst>
                </a:gridCol>
                <a:gridCol w="329184">
                  <a:extLst>
                    <a:ext uri="{9D8B030D-6E8A-4147-A177-3AD203B41FA5}">
                      <a16:colId xmlns:a16="http://schemas.microsoft.com/office/drawing/2014/main" val="2989036856"/>
                    </a:ext>
                  </a:extLst>
                </a:gridCol>
                <a:gridCol w="329184">
                  <a:extLst>
                    <a:ext uri="{9D8B030D-6E8A-4147-A177-3AD203B41FA5}">
                      <a16:colId xmlns:a16="http://schemas.microsoft.com/office/drawing/2014/main" val="469708688"/>
                    </a:ext>
                  </a:extLst>
                </a:gridCol>
                <a:gridCol w="370332">
                  <a:extLst>
                    <a:ext uri="{9D8B030D-6E8A-4147-A177-3AD203B41FA5}">
                      <a16:colId xmlns:a16="http://schemas.microsoft.com/office/drawing/2014/main" val="1957832167"/>
                    </a:ext>
                  </a:extLst>
                </a:gridCol>
                <a:gridCol w="370332">
                  <a:extLst>
                    <a:ext uri="{9D8B030D-6E8A-4147-A177-3AD203B41FA5}">
                      <a16:colId xmlns:a16="http://schemas.microsoft.com/office/drawing/2014/main" val="4034489800"/>
                    </a:ext>
                  </a:extLst>
                </a:gridCol>
                <a:gridCol w="329184">
                  <a:extLst>
                    <a:ext uri="{9D8B030D-6E8A-4147-A177-3AD203B41FA5}">
                      <a16:colId xmlns:a16="http://schemas.microsoft.com/office/drawing/2014/main" val="3790328379"/>
                    </a:ext>
                  </a:extLst>
                </a:gridCol>
                <a:gridCol w="329184">
                  <a:extLst>
                    <a:ext uri="{9D8B030D-6E8A-4147-A177-3AD203B41FA5}">
                      <a16:colId xmlns:a16="http://schemas.microsoft.com/office/drawing/2014/main" val="1633602800"/>
                    </a:ext>
                  </a:extLst>
                </a:gridCol>
                <a:gridCol w="370332">
                  <a:extLst>
                    <a:ext uri="{9D8B030D-6E8A-4147-A177-3AD203B41FA5}">
                      <a16:colId xmlns:a16="http://schemas.microsoft.com/office/drawing/2014/main" val="2360028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37543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04:39:18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6833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04:34:31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952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04:31:16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7238898"/>
                  </a:ext>
                </a:extLst>
              </a:tr>
            </a:tbl>
          </a:graphicData>
        </a:graphic>
      </p:graphicFrame>
      <p:sp>
        <p:nvSpPr>
          <p:cNvPr id="4" name="Text Placeholder 3">
            <a:extLst>
              <a:ext uri="{FF2B5EF4-FFF2-40B4-BE49-F238E27FC236}">
                <a16:creationId xmlns:a16="http://schemas.microsoft.com/office/drawing/2014/main" id="{210324CF-44D8-461C-B4A4-96B599ADA85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24895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9E0A5-4D12-4806-8D91-1FEA6B674ED9}"/>
              </a:ext>
            </a:extLst>
          </p:cNvPr>
          <p:cNvSpPr>
            <a:spLocks noGrp="1"/>
          </p:cNvSpPr>
          <p:nvPr>
            <p:ph type="title"/>
          </p:nvPr>
        </p:nvSpPr>
        <p:spPr/>
        <p:txBody>
          <a:bodyPr/>
          <a:lstStyle/>
          <a:p>
            <a:r>
              <a:rPr lang="en-US"/>
              <a:t>Facebook Own Posts Table  | Department of Health (Philippines) - 8 of 14</a:t>
            </a:r>
          </a:p>
        </p:txBody>
      </p:sp>
      <p:graphicFrame>
        <p:nvGraphicFramePr>
          <p:cNvPr id="5" name="Table Placeholder 4">
            <a:extLst>
              <a:ext uri="{FF2B5EF4-FFF2-40B4-BE49-F238E27FC236}">
                <a16:creationId xmlns:a16="http://schemas.microsoft.com/office/drawing/2014/main" id="{42086707-8561-4592-AF4C-71EA9260259B}"/>
              </a:ext>
            </a:extLst>
          </p:cNvPr>
          <p:cNvGraphicFramePr>
            <a:graphicFrameLocks noGrp="1"/>
          </p:cNvGraphicFramePr>
          <p:nvPr>
            <p:ph type="tbl" sz="quarter" idx="13"/>
            <p:extLst>
              <p:ext uri="{D42A27DB-BD31-4B8C-83A1-F6EECF244321}">
                <p14:modId xmlns:p14="http://schemas.microsoft.com/office/powerpoint/2010/main" val="273290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70366711"/>
                    </a:ext>
                  </a:extLst>
                </a:gridCol>
                <a:gridCol w="370332">
                  <a:extLst>
                    <a:ext uri="{9D8B030D-6E8A-4147-A177-3AD203B41FA5}">
                      <a16:colId xmlns:a16="http://schemas.microsoft.com/office/drawing/2014/main" val="4228359218"/>
                    </a:ext>
                  </a:extLst>
                </a:gridCol>
                <a:gridCol w="370332">
                  <a:extLst>
                    <a:ext uri="{9D8B030D-6E8A-4147-A177-3AD203B41FA5}">
                      <a16:colId xmlns:a16="http://schemas.microsoft.com/office/drawing/2014/main" val="1403162342"/>
                    </a:ext>
                  </a:extLst>
                </a:gridCol>
                <a:gridCol w="370332">
                  <a:extLst>
                    <a:ext uri="{9D8B030D-6E8A-4147-A177-3AD203B41FA5}">
                      <a16:colId xmlns:a16="http://schemas.microsoft.com/office/drawing/2014/main" val="3757197785"/>
                    </a:ext>
                  </a:extLst>
                </a:gridCol>
                <a:gridCol w="329184">
                  <a:extLst>
                    <a:ext uri="{9D8B030D-6E8A-4147-A177-3AD203B41FA5}">
                      <a16:colId xmlns:a16="http://schemas.microsoft.com/office/drawing/2014/main" val="1790278369"/>
                    </a:ext>
                  </a:extLst>
                </a:gridCol>
                <a:gridCol w="329184">
                  <a:extLst>
                    <a:ext uri="{9D8B030D-6E8A-4147-A177-3AD203B41FA5}">
                      <a16:colId xmlns:a16="http://schemas.microsoft.com/office/drawing/2014/main" val="1443649349"/>
                    </a:ext>
                  </a:extLst>
                </a:gridCol>
                <a:gridCol w="329184">
                  <a:extLst>
                    <a:ext uri="{9D8B030D-6E8A-4147-A177-3AD203B41FA5}">
                      <a16:colId xmlns:a16="http://schemas.microsoft.com/office/drawing/2014/main" val="1424441462"/>
                    </a:ext>
                  </a:extLst>
                </a:gridCol>
                <a:gridCol w="329184">
                  <a:extLst>
                    <a:ext uri="{9D8B030D-6E8A-4147-A177-3AD203B41FA5}">
                      <a16:colId xmlns:a16="http://schemas.microsoft.com/office/drawing/2014/main" val="3603544329"/>
                    </a:ext>
                  </a:extLst>
                </a:gridCol>
                <a:gridCol w="329184">
                  <a:extLst>
                    <a:ext uri="{9D8B030D-6E8A-4147-A177-3AD203B41FA5}">
                      <a16:colId xmlns:a16="http://schemas.microsoft.com/office/drawing/2014/main" val="4061536418"/>
                    </a:ext>
                  </a:extLst>
                </a:gridCol>
                <a:gridCol w="329184">
                  <a:extLst>
                    <a:ext uri="{9D8B030D-6E8A-4147-A177-3AD203B41FA5}">
                      <a16:colId xmlns:a16="http://schemas.microsoft.com/office/drawing/2014/main" val="3015700625"/>
                    </a:ext>
                  </a:extLst>
                </a:gridCol>
                <a:gridCol w="329184">
                  <a:extLst>
                    <a:ext uri="{9D8B030D-6E8A-4147-A177-3AD203B41FA5}">
                      <a16:colId xmlns:a16="http://schemas.microsoft.com/office/drawing/2014/main" val="1504572948"/>
                    </a:ext>
                  </a:extLst>
                </a:gridCol>
                <a:gridCol w="329184">
                  <a:extLst>
                    <a:ext uri="{9D8B030D-6E8A-4147-A177-3AD203B41FA5}">
                      <a16:colId xmlns:a16="http://schemas.microsoft.com/office/drawing/2014/main" val="1977897483"/>
                    </a:ext>
                  </a:extLst>
                </a:gridCol>
                <a:gridCol w="329184">
                  <a:extLst>
                    <a:ext uri="{9D8B030D-6E8A-4147-A177-3AD203B41FA5}">
                      <a16:colId xmlns:a16="http://schemas.microsoft.com/office/drawing/2014/main" val="2996470827"/>
                    </a:ext>
                  </a:extLst>
                </a:gridCol>
                <a:gridCol w="370332">
                  <a:extLst>
                    <a:ext uri="{9D8B030D-6E8A-4147-A177-3AD203B41FA5}">
                      <a16:colId xmlns:a16="http://schemas.microsoft.com/office/drawing/2014/main" val="1677707859"/>
                    </a:ext>
                  </a:extLst>
                </a:gridCol>
                <a:gridCol w="370332">
                  <a:extLst>
                    <a:ext uri="{9D8B030D-6E8A-4147-A177-3AD203B41FA5}">
                      <a16:colId xmlns:a16="http://schemas.microsoft.com/office/drawing/2014/main" val="3886560695"/>
                    </a:ext>
                  </a:extLst>
                </a:gridCol>
                <a:gridCol w="329184">
                  <a:extLst>
                    <a:ext uri="{9D8B030D-6E8A-4147-A177-3AD203B41FA5}">
                      <a16:colId xmlns:a16="http://schemas.microsoft.com/office/drawing/2014/main" val="1422838099"/>
                    </a:ext>
                  </a:extLst>
                </a:gridCol>
                <a:gridCol w="329184">
                  <a:extLst>
                    <a:ext uri="{9D8B030D-6E8A-4147-A177-3AD203B41FA5}">
                      <a16:colId xmlns:a16="http://schemas.microsoft.com/office/drawing/2014/main" val="3711141783"/>
                    </a:ext>
                  </a:extLst>
                </a:gridCol>
                <a:gridCol w="370332">
                  <a:extLst>
                    <a:ext uri="{9D8B030D-6E8A-4147-A177-3AD203B41FA5}">
                      <a16:colId xmlns:a16="http://schemas.microsoft.com/office/drawing/2014/main" val="2718217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208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04:23:39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239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04:19:44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9120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04:04:49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5426548"/>
                  </a:ext>
                </a:extLst>
              </a:tr>
            </a:tbl>
          </a:graphicData>
        </a:graphic>
      </p:graphicFrame>
      <p:sp>
        <p:nvSpPr>
          <p:cNvPr id="4" name="Text Placeholder 3">
            <a:extLst>
              <a:ext uri="{FF2B5EF4-FFF2-40B4-BE49-F238E27FC236}">
                <a16:creationId xmlns:a16="http://schemas.microsoft.com/office/drawing/2014/main" id="{5E8D1AEB-ACC0-4106-8013-9E49ADD5B20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93722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EDC23-566A-453C-9FE9-16F08156E1A1}"/>
              </a:ext>
            </a:extLst>
          </p:cNvPr>
          <p:cNvSpPr>
            <a:spLocks noGrp="1"/>
          </p:cNvSpPr>
          <p:nvPr>
            <p:ph type="title"/>
          </p:nvPr>
        </p:nvSpPr>
        <p:spPr/>
        <p:txBody>
          <a:bodyPr/>
          <a:lstStyle/>
          <a:p>
            <a:r>
              <a:rPr lang="en-US"/>
              <a:t>Facebook Own Posts Table  | Department of Health (Philippines) - 9 of 14</a:t>
            </a:r>
          </a:p>
        </p:txBody>
      </p:sp>
      <p:graphicFrame>
        <p:nvGraphicFramePr>
          <p:cNvPr id="5" name="Table Placeholder 4">
            <a:extLst>
              <a:ext uri="{FF2B5EF4-FFF2-40B4-BE49-F238E27FC236}">
                <a16:creationId xmlns:a16="http://schemas.microsoft.com/office/drawing/2014/main" id="{C20B1867-6AFF-4278-84E6-831DD1CB7416}"/>
              </a:ext>
            </a:extLst>
          </p:cNvPr>
          <p:cNvGraphicFramePr>
            <a:graphicFrameLocks noGrp="1"/>
          </p:cNvGraphicFramePr>
          <p:nvPr>
            <p:ph type="tbl" sz="quarter" idx="13"/>
            <p:extLst>
              <p:ext uri="{D42A27DB-BD31-4B8C-83A1-F6EECF244321}">
                <p14:modId xmlns:p14="http://schemas.microsoft.com/office/powerpoint/2010/main" val="2063463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90652467"/>
                    </a:ext>
                  </a:extLst>
                </a:gridCol>
                <a:gridCol w="370332">
                  <a:extLst>
                    <a:ext uri="{9D8B030D-6E8A-4147-A177-3AD203B41FA5}">
                      <a16:colId xmlns:a16="http://schemas.microsoft.com/office/drawing/2014/main" val="3700866650"/>
                    </a:ext>
                  </a:extLst>
                </a:gridCol>
                <a:gridCol w="370332">
                  <a:extLst>
                    <a:ext uri="{9D8B030D-6E8A-4147-A177-3AD203B41FA5}">
                      <a16:colId xmlns:a16="http://schemas.microsoft.com/office/drawing/2014/main" val="3237170823"/>
                    </a:ext>
                  </a:extLst>
                </a:gridCol>
                <a:gridCol w="370332">
                  <a:extLst>
                    <a:ext uri="{9D8B030D-6E8A-4147-A177-3AD203B41FA5}">
                      <a16:colId xmlns:a16="http://schemas.microsoft.com/office/drawing/2014/main" val="2799370084"/>
                    </a:ext>
                  </a:extLst>
                </a:gridCol>
                <a:gridCol w="329184">
                  <a:extLst>
                    <a:ext uri="{9D8B030D-6E8A-4147-A177-3AD203B41FA5}">
                      <a16:colId xmlns:a16="http://schemas.microsoft.com/office/drawing/2014/main" val="3878189625"/>
                    </a:ext>
                  </a:extLst>
                </a:gridCol>
                <a:gridCol w="329184">
                  <a:extLst>
                    <a:ext uri="{9D8B030D-6E8A-4147-A177-3AD203B41FA5}">
                      <a16:colId xmlns:a16="http://schemas.microsoft.com/office/drawing/2014/main" val="182392953"/>
                    </a:ext>
                  </a:extLst>
                </a:gridCol>
                <a:gridCol w="329184">
                  <a:extLst>
                    <a:ext uri="{9D8B030D-6E8A-4147-A177-3AD203B41FA5}">
                      <a16:colId xmlns:a16="http://schemas.microsoft.com/office/drawing/2014/main" val="2404907854"/>
                    </a:ext>
                  </a:extLst>
                </a:gridCol>
                <a:gridCol w="329184">
                  <a:extLst>
                    <a:ext uri="{9D8B030D-6E8A-4147-A177-3AD203B41FA5}">
                      <a16:colId xmlns:a16="http://schemas.microsoft.com/office/drawing/2014/main" val="759985122"/>
                    </a:ext>
                  </a:extLst>
                </a:gridCol>
                <a:gridCol w="329184">
                  <a:extLst>
                    <a:ext uri="{9D8B030D-6E8A-4147-A177-3AD203B41FA5}">
                      <a16:colId xmlns:a16="http://schemas.microsoft.com/office/drawing/2014/main" val="2527921361"/>
                    </a:ext>
                  </a:extLst>
                </a:gridCol>
                <a:gridCol w="329184">
                  <a:extLst>
                    <a:ext uri="{9D8B030D-6E8A-4147-A177-3AD203B41FA5}">
                      <a16:colId xmlns:a16="http://schemas.microsoft.com/office/drawing/2014/main" val="4083578042"/>
                    </a:ext>
                  </a:extLst>
                </a:gridCol>
                <a:gridCol w="329184">
                  <a:extLst>
                    <a:ext uri="{9D8B030D-6E8A-4147-A177-3AD203B41FA5}">
                      <a16:colId xmlns:a16="http://schemas.microsoft.com/office/drawing/2014/main" val="1033980709"/>
                    </a:ext>
                  </a:extLst>
                </a:gridCol>
                <a:gridCol w="329184">
                  <a:extLst>
                    <a:ext uri="{9D8B030D-6E8A-4147-A177-3AD203B41FA5}">
                      <a16:colId xmlns:a16="http://schemas.microsoft.com/office/drawing/2014/main" val="4057995925"/>
                    </a:ext>
                  </a:extLst>
                </a:gridCol>
                <a:gridCol w="329184">
                  <a:extLst>
                    <a:ext uri="{9D8B030D-6E8A-4147-A177-3AD203B41FA5}">
                      <a16:colId xmlns:a16="http://schemas.microsoft.com/office/drawing/2014/main" val="2526765201"/>
                    </a:ext>
                  </a:extLst>
                </a:gridCol>
                <a:gridCol w="370332">
                  <a:extLst>
                    <a:ext uri="{9D8B030D-6E8A-4147-A177-3AD203B41FA5}">
                      <a16:colId xmlns:a16="http://schemas.microsoft.com/office/drawing/2014/main" val="3487714076"/>
                    </a:ext>
                  </a:extLst>
                </a:gridCol>
                <a:gridCol w="370332">
                  <a:extLst>
                    <a:ext uri="{9D8B030D-6E8A-4147-A177-3AD203B41FA5}">
                      <a16:colId xmlns:a16="http://schemas.microsoft.com/office/drawing/2014/main" val="350255317"/>
                    </a:ext>
                  </a:extLst>
                </a:gridCol>
                <a:gridCol w="329184">
                  <a:extLst>
                    <a:ext uri="{9D8B030D-6E8A-4147-A177-3AD203B41FA5}">
                      <a16:colId xmlns:a16="http://schemas.microsoft.com/office/drawing/2014/main" val="1681924771"/>
                    </a:ext>
                  </a:extLst>
                </a:gridCol>
                <a:gridCol w="329184">
                  <a:extLst>
                    <a:ext uri="{9D8B030D-6E8A-4147-A177-3AD203B41FA5}">
                      <a16:colId xmlns:a16="http://schemas.microsoft.com/office/drawing/2014/main" val="3455893606"/>
                    </a:ext>
                  </a:extLst>
                </a:gridCol>
                <a:gridCol w="370332">
                  <a:extLst>
                    <a:ext uri="{9D8B030D-6E8A-4147-A177-3AD203B41FA5}">
                      <a16:colId xmlns:a16="http://schemas.microsoft.com/office/drawing/2014/main" val="2707532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387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03:33:41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2112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02:33:08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Door-to-door Immunization 
NCR: April 25 - May 24, 2018
Mindanao: May 9 - June 8,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2123606"/>
                  </a:ext>
                </a:extLst>
              </a:tr>
            </a:tbl>
          </a:graphicData>
        </a:graphic>
      </p:graphicFrame>
      <p:sp>
        <p:nvSpPr>
          <p:cNvPr id="4" name="Text Placeholder 3">
            <a:extLst>
              <a:ext uri="{FF2B5EF4-FFF2-40B4-BE49-F238E27FC236}">
                <a16:creationId xmlns:a16="http://schemas.microsoft.com/office/drawing/2014/main" id="{1A5EBA71-21C3-485B-B5A8-99E9028BCD3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292247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F82CC-CAD3-4734-A581-D362D85A6005}"/>
              </a:ext>
            </a:extLst>
          </p:cNvPr>
          <p:cNvSpPr>
            <a:spLocks noGrp="1"/>
          </p:cNvSpPr>
          <p:nvPr>
            <p:ph type="title"/>
          </p:nvPr>
        </p:nvSpPr>
        <p:spPr/>
        <p:txBody>
          <a:bodyPr/>
          <a:lstStyle/>
          <a:p>
            <a:r>
              <a:rPr lang="en-US"/>
              <a:t>Facebook Own Posts Table  | Department of Health (Philippines) - 10 of 14</a:t>
            </a:r>
          </a:p>
        </p:txBody>
      </p:sp>
      <p:graphicFrame>
        <p:nvGraphicFramePr>
          <p:cNvPr id="5" name="Table Placeholder 4">
            <a:extLst>
              <a:ext uri="{FF2B5EF4-FFF2-40B4-BE49-F238E27FC236}">
                <a16:creationId xmlns:a16="http://schemas.microsoft.com/office/drawing/2014/main" id="{F887CF2B-A38A-439C-B665-5312E9E17A6E}"/>
              </a:ext>
            </a:extLst>
          </p:cNvPr>
          <p:cNvGraphicFramePr>
            <a:graphicFrameLocks noGrp="1"/>
          </p:cNvGraphicFramePr>
          <p:nvPr>
            <p:ph type="tbl" sz="quarter" idx="13"/>
            <p:extLst>
              <p:ext uri="{D42A27DB-BD31-4B8C-83A1-F6EECF244321}">
                <p14:modId xmlns:p14="http://schemas.microsoft.com/office/powerpoint/2010/main" val="254341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93353766"/>
                    </a:ext>
                  </a:extLst>
                </a:gridCol>
                <a:gridCol w="370332">
                  <a:extLst>
                    <a:ext uri="{9D8B030D-6E8A-4147-A177-3AD203B41FA5}">
                      <a16:colId xmlns:a16="http://schemas.microsoft.com/office/drawing/2014/main" val="3053600506"/>
                    </a:ext>
                  </a:extLst>
                </a:gridCol>
                <a:gridCol w="370332">
                  <a:extLst>
                    <a:ext uri="{9D8B030D-6E8A-4147-A177-3AD203B41FA5}">
                      <a16:colId xmlns:a16="http://schemas.microsoft.com/office/drawing/2014/main" val="3165990343"/>
                    </a:ext>
                  </a:extLst>
                </a:gridCol>
                <a:gridCol w="370332">
                  <a:extLst>
                    <a:ext uri="{9D8B030D-6E8A-4147-A177-3AD203B41FA5}">
                      <a16:colId xmlns:a16="http://schemas.microsoft.com/office/drawing/2014/main" val="2379825561"/>
                    </a:ext>
                  </a:extLst>
                </a:gridCol>
                <a:gridCol w="329184">
                  <a:extLst>
                    <a:ext uri="{9D8B030D-6E8A-4147-A177-3AD203B41FA5}">
                      <a16:colId xmlns:a16="http://schemas.microsoft.com/office/drawing/2014/main" val="298106314"/>
                    </a:ext>
                  </a:extLst>
                </a:gridCol>
                <a:gridCol w="329184">
                  <a:extLst>
                    <a:ext uri="{9D8B030D-6E8A-4147-A177-3AD203B41FA5}">
                      <a16:colId xmlns:a16="http://schemas.microsoft.com/office/drawing/2014/main" val="2107278608"/>
                    </a:ext>
                  </a:extLst>
                </a:gridCol>
                <a:gridCol w="329184">
                  <a:extLst>
                    <a:ext uri="{9D8B030D-6E8A-4147-A177-3AD203B41FA5}">
                      <a16:colId xmlns:a16="http://schemas.microsoft.com/office/drawing/2014/main" val="3666511878"/>
                    </a:ext>
                  </a:extLst>
                </a:gridCol>
                <a:gridCol w="329184">
                  <a:extLst>
                    <a:ext uri="{9D8B030D-6E8A-4147-A177-3AD203B41FA5}">
                      <a16:colId xmlns:a16="http://schemas.microsoft.com/office/drawing/2014/main" val="1016439969"/>
                    </a:ext>
                  </a:extLst>
                </a:gridCol>
                <a:gridCol w="329184">
                  <a:extLst>
                    <a:ext uri="{9D8B030D-6E8A-4147-A177-3AD203B41FA5}">
                      <a16:colId xmlns:a16="http://schemas.microsoft.com/office/drawing/2014/main" val="672141179"/>
                    </a:ext>
                  </a:extLst>
                </a:gridCol>
                <a:gridCol w="329184">
                  <a:extLst>
                    <a:ext uri="{9D8B030D-6E8A-4147-A177-3AD203B41FA5}">
                      <a16:colId xmlns:a16="http://schemas.microsoft.com/office/drawing/2014/main" val="3401183762"/>
                    </a:ext>
                  </a:extLst>
                </a:gridCol>
                <a:gridCol w="329184">
                  <a:extLst>
                    <a:ext uri="{9D8B030D-6E8A-4147-A177-3AD203B41FA5}">
                      <a16:colId xmlns:a16="http://schemas.microsoft.com/office/drawing/2014/main" val="238215685"/>
                    </a:ext>
                  </a:extLst>
                </a:gridCol>
                <a:gridCol w="329184">
                  <a:extLst>
                    <a:ext uri="{9D8B030D-6E8A-4147-A177-3AD203B41FA5}">
                      <a16:colId xmlns:a16="http://schemas.microsoft.com/office/drawing/2014/main" val="240712318"/>
                    </a:ext>
                  </a:extLst>
                </a:gridCol>
                <a:gridCol w="329184">
                  <a:extLst>
                    <a:ext uri="{9D8B030D-6E8A-4147-A177-3AD203B41FA5}">
                      <a16:colId xmlns:a16="http://schemas.microsoft.com/office/drawing/2014/main" val="2778142964"/>
                    </a:ext>
                  </a:extLst>
                </a:gridCol>
                <a:gridCol w="370332">
                  <a:extLst>
                    <a:ext uri="{9D8B030D-6E8A-4147-A177-3AD203B41FA5}">
                      <a16:colId xmlns:a16="http://schemas.microsoft.com/office/drawing/2014/main" val="783598578"/>
                    </a:ext>
                  </a:extLst>
                </a:gridCol>
                <a:gridCol w="370332">
                  <a:extLst>
                    <a:ext uri="{9D8B030D-6E8A-4147-A177-3AD203B41FA5}">
                      <a16:colId xmlns:a16="http://schemas.microsoft.com/office/drawing/2014/main" val="3191839542"/>
                    </a:ext>
                  </a:extLst>
                </a:gridCol>
                <a:gridCol w="329184">
                  <a:extLst>
                    <a:ext uri="{9D8B030D-6E8A-4147-A177-3AD203B41FA5}">
                      <a16:colId xmlns:a16="http://schemas.microsoft.com/office/drawing/2014/main" val="1062595631"/>
                    </a:ext>
                  </a:extLst>
                </a:gridCol>
                <a:gridCol w="329184">
                  <a:extLst>
                    <a:ext uri="{9D8B030D-6E8A-4147-A177-3AD203B41FA5}">
                      <a16:colId xmlns:a16="http://schemas.microsoft.com/office/drawing/2014/main" val="193294867"/>
                    </a:ext>
                  </a:extLst>
                </a:gridCol>
                <a:gridCol w="370332">
                  <a:extLst>
                    <a:ext uri="{9D8B030D-6E8A-4147-A177-3AD203B41FA5}">
                      <a16:colId xmlns:a16="http://schemas.microsoft.com/office/drawing/2014/main" val="2888222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63115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08:57:54 </a:t>
                      </a:r>
                      <a:r>
                        <a:rPr kumimoji="0" lang="en-US" sz="1000" b="0" i="0" u="none" strike="noStrike" kern="1200" cap="none" spc="0" normalizeH="0" baseline="0" noProof="0">
                          <a:ln>
                            <a:noFill/>
                          </a:ln>
                          <a:solidFill>
                            <a:prstClr val="black"/>
                          </a:solidFill>
                          <a:effectLst/>
                          <a:uLnTx/>
                          <a:uFillTx/>
                          <a:latin typeface="+mn-lt"/>
                          <a:ea typeface="+mn-ea"/>
                          <a:cs typeface="+mn-cs"/>
                        </a:rPr>
                        <a:t> 
 Huwag kalimutang magbaon ng proteksyon sa araw tulad ng sunblock, sunglasses, at sombrero. 
MAG-ENJOY NG LIGTAS NGAYONG TAG-INIT!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211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07:28:08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3580267"/>
                  </a:ext>
                </a:extLst>
              </a:tr>
            </a:tbl>
          </a:graphicData>
        </a:graphic>
      </p:graphicFrame>
      <p:sp>
        <p:nvSpPr>
          <p:cNvPr id="4" name="Text Placeholder 3">
            <a:extLst>
              <a:ext uri="{FF2B5EF4-FFF2-40B4-BE49-F238E27FC236}">
                <a16:creationId xmlns:a16="http://schemas.microsoft.com/office/drawing/2014/main" id="{8B9BA983-8069-4F67-914B-5033307D23F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4206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DD63-9B9E-40D2-8283-F89AC213EB31}"/>
              </a:ext>
            </a:extLst>
          </p:cNvPr>
          <p:cNvSpPr>
            <a:spLocks noGrp="1"/>
          </p:cNvSpPr>
          <p:nvPr>
            <p:ph type="title"/>
          </p:nvPr>
        </p:nvSpPr>
        <p:spPr/>
        <p:txBody>
          <a:bodyPr/>
          <a:lstStyle/>
          <a:p>
            <a:r>
              <a:rPr lang="en-US"/>
              <a:t>Facebook Own Posts Table  | Department of Health (Philippines) - 11 of 14</a:t>
            </a:r>
          </a:p>
        </p:txBody>
      </p:sp>
      <p:graphicFrame>
        <p:nvGraphicFramePr>
          <p:cNvPr id="5" name="Table Placeholder 4">
            <a:extLst>
              <a:ext uri="{FF2B5EF4-FFF2-40B4-BE49-F238E27FC236}">
                <a16:creationId xmlns:a16="http://schemas.microsoft.com/office/drawing/2014/main" id="{9C5C10F5-9EEE-492D-98F7-5CCDA1F62875}"/>
              </a:ext>
            </a:extLst>
          </p:cNvPr>
          <p:cNvGraphicFramePr>
            <a:graphicFrameLocks noGrp="1"/>
          </p:cNvGraphicFramePr>
          <p:nvPr>
            <p:ph type="tbl" sz="quarter" idx="13"/>
            <p:extLst>
              <p:ext uri="{D42A27DB-BD31-4B8C-83A1-F6EECF244321}">
                <p14:modId xmlns:p14="http://schemas.microsoft.com/office/powerpoint/2010/main" val="2409961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8872719"/>
                    </a:ext>
                  </a:extLst>
                </a:gridCol>
                <a:gridCol w="370332">
                  <a:extLst>
                    <a:ext uri="{9D8B030D-6E8A-4147-A177-3AD203B41FA5}">
                      <a16:colId xmlns:a16="http://schemas.microsoft.com/office/drawing/2014/main" val="901805423"/>
                    </a:ext>
                  </a:extLst>
                </a:gridCol>
                <a:gridCol w="370332">
                  <a:extLst>
                    <a:ext uri="{9D8B030D-6E8A-4147-A177-3AD203B41FA5}">
                      <a16:colId xmlns:a16="http://schemas.microsoft.com/office/drawing/2014/main" val="3883280655"/>
                    </a:ext>
                  </a:extLst>
                </a:gridCol>
                <a:gridCol w="370332">
                  <a:extLst>
                    <a:ext uri="{9D8B030D-6E8A-4147-A177-3AD203B41FA5}">
                      <a16:colId xmlns:a16="http://schemas.microsoft.com/office/drawing/2014/main" val="2094730215"/>
                    </a:ext>
                  </a:extLst>
                </a:gridCol>
                <a:gridCol w="329184">
                  <a:extLst>
                    <a:ext uri="{9D8B030D-6E8A-4147-A177-3AD203B41FA5}">
                      <a16:colId xmlns:a16="http://schemas.microsoft.com/office/drawing/2014/main" val="2283363877"/>
                    </a:ext>
                  </a:extLst>
                </a:gridCol>
                <a:gridCol w="329184">
                  <a:extLst>
                    <a:ext uri="{9D8B030D-6E8A-4147-A177-3AD203B41FA5}">
                      <a16:colId xmlns:a16="http://schemas.microsoft.com/office/drawing/2014/main" val="3537731540"/>
                    </a:ext>
                  </a:extLst>
                </a:gridCol>
                <a:gridCol w="329184">
                  <a:extLst>
                    <a:ext uri="{9D8B030D-6E8A-4147-A177-3AD203B41FA5}">
                      <a16:colId xmlns:a16="http://schemas.microsoft.com/office/drawing/2014/main" val="979744772"/>
                    </a:ext>
                  </a:extLst>
                </a:gridCol>
                <a:gridCol w="329184">
                  <a:extLst>
                    <a:ext uri="{9D8B030D-6E8A-4147-A177-3AD203B41FA5}">
                      <a16:colId xmlns:a16="http://schemas.microsoft.com/office/drawing/2014/main" val="2443458443"/>
                    </a:ext>
                  </a:extLst>
                </a:gridCol>
                <a:gridCol w="329184">
                  <a:extLst>
                    <a:ext uri="{9D8B030D-6E8A-4147-A177-3AD203B41FA5}">
                      <a16:colId xmlns:a16="http://schemas.microsoft.com/office/drawing/2014/main" val="1063402820"/>
                    </a:ext>
                  </a:extLst>
                </a:gridCol>
                <a:gridCol w="329184">
                  <a:extLst>
                    <a:ext uri="{9D8B030D-6E8A-4147-A177-3AD203B41FA5}">
                      <a16:colId xmlns:a16="http://schemas.microsoft.com/office/drawing/2014/main" val="190121942"/>
                    </a:ext>
                  </a:extLst>
                </a:gridCol>
                <a:gridCol w="329184">
                  <a:extLst>
                    <a:ext uri="{9D8B030D-6E8A-4147-A177-3AD203B41FA5}">
                      <a16:colId xmlns:a16="http://schemas.microsoft.com/office/drawing/2014/main" val="2211378355"/>
                    </a:ext>
                  </a:extLst>
                </a:gridCol>
                <a:gridCol w="329184">
                  <a:extLst>
                    <a:ext uri="{9D8B030D-6E8A-4147-A177-3AD203B41FA5}">
                      <a16:colId xmlns:a16="http://schemas.microsoft.com/office/drawing/2014/main" val="3477337353"/>
                    </a:ext>
                  </a:extLst>
                </a:gridCol>
                <a:gridCol w="329184">
                  <a:extLst>
                    <a:ext uri="{9D8B030D-6E8A-4147-A177-3AD203B41FA5}">
                      <a16:colId xmlns:a16="http://schemas.microsoft.com/office/drawing/2014/main" val="1959145173"/>
                    </a:ext>
                  </a:extLst>
                </a:gridCol>
                <a:gridCol w="370332">
                  <a:extLst>
                    <a:ext uri="{9D8B030D-6E8A-4147-A177-3AD203B41FA5}">
                      <a16:colId xmlns:a16="http://schemas.microsoft.com/office/drawing/2014/main" val="4102940706"/>
                    </a:ext>
                  </a:extLst>
                </a:gridCol>
                <a:gridCol w="370332">
                  <a:extLst>
                    <a:ext uri="{9D8B030D-6E8A-4147-A177-3AD203B41FA5}">
                      <a16:colId xmlns:a16="http://schemas.microsoft.com/office/drawing/2014/main" val="3782865566"/>
                    </a:ext>
                  </a:extLst>
                </a:gridCol>
                <a:gridCol w="329184">
                  <a:extLst>
                    <a:ext uri="{9D8B030D-6E8A-4147-A177-3AD203B41FA5}">
                      <a16:colId xmlns:a16="http://schemas.microsoft.com/office/drawing/2014/main" val="273126955"/>
                    </a:ext>
                  </a:extLst>
                </a:gridCol>
                <a:gridCol w="329184">
                  <a:extLst>
                    <a:ext uri="{9D8B030D-6E8A-4147-A177-3AD203B41FA5}">
                      <a16:colId xmlns:a16="http://schemas.microsoft.com/office/drawing/2014/main" val="1180310257"/>
                    </a:ext>
                  </a:extLst>
                </a:gridCol>
                <a:gridCol w="370332">
                  <a:extLst>
                    <a:ext uri="{9D8B030D-6E8A-4147-A177-3AD203B41FA5}">
                      <a16:colId xmlns:a16="http://schemas.microsoft.com/office/drawing/2014/main" val="996466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5762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02:00:00 </a:t>
                      </a:r>
                      <a:r>
                        <a:rPr kumimoji="0" lang="en-US" sz="1000" b="0" i="0" u="none" strike="noStrike" kern="1200" cap="none" spc="0" normalizeH="0" baseline="0" noProof="0">
                          <a:ln>
                            <a:noFill/>
                          </a:ln>
                          <a:solidFill>
                            <a:prstClr val="black"/>
                          </a:solidFill>
                          <a:effectLst/>
                          <a:uLnTx/>
                          <a:uFillTx/>
                          <a:latin typeface="+mn-lt"/>
                          <a:ea typeface="+mn-ea"/>
                          <a:cs typeface="+mn-cs"/>
                        </a:rPr>
                        <a:t> 
 Naiintindihan namin na maaaring mayroon kayong pangamba sa pagbabakuna. Kung mayroon kayong katanungan, pumunta sa pinakamalapit na health center para sa tamang impormasyon.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2620161"/>
                  </a:ext>
                </a:extLst>
              </a:tr>
            </a:tbl>
          </a:graphicData>
        </a:graphic>
      </p:graphicFrame>
      <p:sp>
        <p:nvSpPr>
          <p:cNvPr id="4" name="Text Placeholder 3">
            <a:extLst>
              <a:ext uri="{FF2B5EF4-FFF2-40B4-BE49-F238E27FC236}">
                <a16:creationId xmlns:a16="http://schemas.microsoft.com/office/drawing/2014/main" id="{0AC7FF05-E3F6-4438-BE4A-3E37C38A0AF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25811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7BA7D-D057-4332-BBAE-40DFCADB4B15}"/>
              </a:ext>
            </a:extLst>
          </p:cNvPr>
          <p:cNvSpPr>
            <a:spLocks noGrp="1"/>
          </p:cNvSpPr>
          <p:nvPr>
            <p:ph type="title"/>
          </p:nvPr>
        </p:nvSpPr>
        <p:spPr/>
        <p:txBody>
          <a:bodyPr/>
          <a:lstStyle/>
          <a:p>
            <a:r>
              <a:rPr lang="en-US"/>
              <a:t>Facebook Own Posts Table  | Department of Health (Philippines) - 12 of 14</a:t>
            </a:r>
          </a:p>
        </p:txBody>
      </p:sp>
      <p:graphicFrame>
        <p:nvGraphicFramePr>
          <p:cNvPr id="5" name="Table Placeholder 4">
            <a:extLst>
              <a:ext uri="{FF2B5EF4-FFF2-40B4-BE49-F238E27FC236}">
                <a16:creationId xmlns:a16="http://schemas.microsoft.com/office/drawing/2014/main" id="{8054DB0B-07DE-4E62-B793-BA6A460D0280}"/>
              </a:ext>
            </a:extLst>
          </p:cNvPr>
          <p:cNvGraphicFramePr>
            <a:graphicFrameLocks noGrp="1"/>
          </p:cNvGraphicFramePr>
          <p:nvPr>
            <p:ph type="tbl" sz="quarter" idx="13"/>
            <p:extLst>
              <p:ext uri="{D42A27DB-BD31-4B8C-83A1-F6EECF244321}">
                <p14:modId xmlns:p14="http://schemas.microsoft.com/office/powerpoint/2010/main" val="194423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61255398"/>
                    </a:ext>
                  </a:extLst>
                </a:gridCol>
                <a:gridCol w="370332">
                  <a:extLst>
                    <a:ext uri="{9D8B030D-6E8A-4147-A177-3AD203B41FA5}">
                      <a16:colId xmlns:a16="http://schemas.microsoft.com/office/drawing/2014/main" val="4249072425"/>
                    </a:ext>
                  </a:extLst>
                </a:gridCol>
                <a:gridCol w="370332">
                  <a:extLst>
                    <a:ext uri="{9D8B030D-6E8A-4147-A177-3AD203B41FA5}">
                      <a16:colId xmlns:a16="http://schemas.microsoft.com/office/drawing/2014/main" val="1203836783"/>
                    </a:ext>
                  </a:extLst>
                </a:gridCol>
                <a:gridCol w="370332">
                  <a:extLst>
                    <a:ext uri="{9D8B030D-6E8A-4147-A177-3AD203B41FA5}">
                      <a16:colId xmlns:a16="http://schemas.microsoft.com/office/drawing/2014/main" val="299243981"/>
                    </a:ext>
                  </a:extLst>
                </a:gridCol>
                <a:gridCol w="329184">
                  <a:extLst>
                    <a:ext uri="{9D8B030D-6E8A-4147-A177-3AD203B41FA5}">
                      <a16:colId xmlns:a16="http://schemas.microsoft.com/office/drawing/2014/main" val="2513549844"/>
                    </a:ext>
                  </a:extLst>
                </a:gridCol>
                <a:gridCol w="329184">
                  <a:extLst>
                    <a:ext uri="{9D8B030D-6E8A-4147-A177-3AD203B41FA5}">
                      <a16:colId xmlns:a16="http://schemas.microsoft.com/office/drawing/2014/main" val="1574822102"/>
                    </a:ext>
                  </a:extLst>
                </a:gridCol>
                <a:gridCol w="329184">
                  <a:extLst>
                    <a:ext uri="{9D8B030D-6E8A-4147-A177-3AD203B41FA5}">
                      <a16:colId xmlns:a16="http://schemas.microsoft.com/office/drawing/2014/main" val="3941257757"/>
                    </a:ext>
                  </a:extLst>
                </a:gridCol>
                <a:gridCol w="329184">
                  <a:extLst>
                    <a:ext uri="{9D8B030D-6E8A-4147-A177-3AD203B41FA5}">
                      <a16:colId xmlns:a16="http://schemas.microsoft.com/office/drawing/2014/main" val="2518607541"/>
                    </a:ext>
                  </a:extLst>
                </a:gridCol>
                <a:gridCol w="329184">
                  <a:extLst>
                    <a:ext uri="{9D8B030D-6E8A-4147-A177-3AD203B41FA5}">
                      <a16:colId xmlns:a16="http://schemas.microsoft.com/office/drawing/2014/main" val="2787071843"/>
                    </a:ext>
                  </a:extLst>
                </a:gridCol>
                <a:gridCol w="329184">
                  <a:extLst>
                    <a:ext uri="{9D8B030D-6E8A-4147-A177-3AD203B41FA5}">
                      <a16:colId xmlns:a16="http://schemas.microsoft.com/office/drawing/2014/main" val="3058423240"/>
                    </a:ext>
                  </a:extLst>
                </a:gridCol>
                <a:gridCol w="329184">
                  <a:extLst>
                    <a:ext uri="{9D8B030D-6E8A-4147-A177-3AD203B41FA5}">
                      <a16:colId xmlns:a16="http://schemas.microsoft.com/office/drawing/2014/main" val="3111329850"/>
                    </a:ext>
                  </a:extLst>
                </a:gridCol>
                <a:gridCol w="329184">
                  <a:extLst>
                    <a:ext uri="{9D8B030D-6E8A-4147-A177-3AD203B41FA5}">
                      <a16:colId xmlns:a16="http://schemas.microsoft.com/office/drawing/2014/main" val="4292121665"/>
                    </a:ext>
                  </a:extLst>
                </a:gridCol>
                <a:gridCol w="329184">
                  <a:extLst>
                    <a:ext uri="{9D8B030D-6E8A-4147-A177-3AD203B41FA5}">
                      <a16:colId xmlns:a16="http://schemas.microsoft.com/office/drawing/2014/main" val="1046708742"/>
                    </a:ext>
                  </a:extLst>
                </a:gridCol>
                <a:gridCol w="370332">
                  <a:extLst>
                    <a:ext uri="{9D8B030D-6E8A-4147-A177-3AD203B41FA5}">
                      <a16:colId xmlns:a16="http://schemas.microsoft.com/office/drawing/2014/main" val="3926530111"/>
                    </a:ext>
                  </a:extLst>
                </a:gridCol>
                <a:gridCol w="370332">
                  <a:extLst>
                    <a:ext uri="{9D8B030D-6E8A-4147-A177-3AD203B41FA5}">
                      <a16:colId xmlns:a16="http://schemas.microsoft.com/office/drawing/2014/main" val="1183963852"/>
                    </a:ext>
                  </a:extLst>
                </a:gridCol>
                <a:gridCol w="329184">
                  <a:extLst>
                    <a:ext uri="{9D8B030D-6E8A-4147-A177-3AD203B41FA5}">
                      <a16:colId xmlns:a16="http://schemas.microsoft.com/office/drawing/2014/main" val="2271620198"/>
                    </a:ext>
                  </a:extLst>
                </a:gridCol>
                <a:gridCol w="329184">
                  <a:extLst>
                    <a:ext uri="{9D8B030D-6E8A-4147-A177-3AD203B41FA5}">
                      <a16:colId xmlns:a16="http://schemas.microsoft.com/office/drawing/2014/main" val="472689856"/>
                    </a:ext>
                  </a:extLst>
                </a:gridCol>
                <a:gridCol w="370332">
                  <a:extLst>
                    <a:ext uri="{9D8B030D-6E8A-4147-A177-3AD203B41FA5}">
                      <a16:colId xmlns:a16="http://schemas.microsoft.com/office/drawing/2014/main" val="3868724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5445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- 2018-04-22 02:00:00 </a:t>
                      </a:r>
                      <a:r>
                        <a:rPr kumimoji="0" lang="en-US" sz="1000" b="0" i="0" u="none" strike="noStrike" kern="1200" cap="none" spc="0" normalizeH="0" baseline="0" noProof="0">
                          <a:ln>
                            <a:noFill/>
                          </a:ln>
                          <a:solidFill>
                            <a:prstClr val="black"/>
                          </a:solidFill>
                          <a:effectLst/>
                          <a:uLnTx/>
                          <a:uFillTx/>
                          <a:latin typeface="+mn-lt"/>
                          <a:ea typeface="+mn-ea"/>
                          <a:cs typeface="+mn-cs"/>
                        </a:rPr>
                        <a:t> 
 Ang pagtutulungan ng lahat na mabakunahan ang mga batang may edad 6-59 buwang gulang ang pinakamabisang paraan para mapigilan ang pagtaas ng kaso ng tigdas.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7156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08:31:29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830788"/>
                  </a:ext>
                </a:extLst>
              </a:tr>
            </a:tbl>
          </a:graphicData>
        </a:graphic>
      </p:graphicFrame>
      <p:sp>
        <p:nvSpPr>
          <p:cNvPr id="4" name="Text Placeholder 3">
            <a:extLst>
              <a:ext uri="{FF2B5EF4-FFF2-40B4-BE49-F238E27FC236}">
                <a16:creationId xmlns:a16="http://schemas.microsoft.com/office/drawing/2014/main" id="{443201E6-A011-4DED-A70F-5DB7D321DBA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68436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20C85-6BF1-416A-B8CD-F4288817A16D}"/>
              </a:ext>
            </a:extLst>
          </p:cNvPr>
          <p:cNvSpPr>
            <a:spLocks noGrp="1"/>
          </p:cNvSpPr>
          <p:nvPr>
            <p:ph type="title"/>
          </p:nvPr>
        </p:nvSpPr>
        <p:spPr/>
        <p:txBody>
          <a:bodyPr/>
          <a:lstStyle/>
          <a:p>
            <a:r>
              <a:rPr lang="en-US"/>
              <a:t>Facebook Own Posts Table  | Department of Health (Philippines) - 13 of 14</a:t>
            </a:r>
          </a:p>
        </p:txBody>
      </p:sp>
      <p:graphicFrame>
        <p:nvGraphicFramePr>
          <p:cNvPr id="5" name="Table Placeholder 4">
            <a:extLst>
              <a:ext uri="{FF2B5EF4-FFF2-40B4-BE49-F238E27FC236}">
                <a16:creationId xmlns:a16="http://schemas.microsoft.com/office/drawing/2014/main" id="{405852D5-B805-4495-8DC4-705CD36B53AB}"/>
              </a:ext>
            </a:extLst>
          </p:cNvPr>
          <p:cNvGraphicFramePr>
            <a:graphicFrameLocks noGrp="1"/>
          </p:cNvGraphicFramePr>
          <p:nvPr>
            <p:ph type="tbl" sz="quarter" idx="13"/>
            <p:extLst>
              <p:ext uri="{D42A27DB-BD31-4B8C-83A1-F6EECF244321}">
                <p14:modId xmlns:p14="http://schemas.microsoft.com/office/powerpoint/2010/main" val="3596026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47412475"/>
                    </a:ext>
                  </a:extLst>
                </a:gridCol>
                <a:gridCol w="370332">
                  <a:extLst>
                    <a:ext uri="{9D8B030D-6E8A-4147-A177-3AD203B41FA5}">
                      <a16:colId xmlns:a16="http://schemas.microsoft.com/office/drawing/2014/main" val="146367683"/>
                    </a:ext>
                  </a:extLst>
                </a:gridCol>
                <a:gridCol w="370332">
                  <a:extLst>
                    <a:ext uri="{9D8B030D-6E8A-4147-A177-3AD203B41FA5}">
                      <a16:colId xmlns:a16="http://schemas.microsoft.com/office/drawing/2014/main" val="1370763343"/>
                    </a:ext>
                  </a:extLst>
                </a:gridCol>
                <a:gridCol w="370332">
                  <a:extLst>
                    <a:ext uri="{9D8B030D-6E8A-4147-A177-3AD203B41FA5}">
                      <a16:colId xmlns:a16="http://schemas.microsoft.com/office/drawing/2014/main" val="3655152763"/>
                    </a:ext>
                  </a:extLst>
                </a:gridCol>
                <a:gridCol w="329184">
                  <a:extLst>
                    <a:ext uri="{9D8B030D-6E8A-4147-A177-3AD203B41FA5}">
                      <a16:colId xmlns:a16="http://schemas.microsoft.com/office/drawing/2014/main" val="3555605915"/>
                    </a:ext>
                  </a:extLst>
                </a:gridCol>
                <a:gridCol w="329184">
                  <a:extLst>
                    <a:ext uri="{9D8B030D-6E8A-4147-A177-3AD203B41FA5}">
                      <a16:colId xmlns:a16="http://schemas.microsoft.com/office/drawing/2014/main" val="737633384"/>
                    </a:ext>
                  </a:extLst>
                </a:gridCol>
                <a:gridCol w="329184">
                  <a:extLst>
                    <a:ext uri="{9D8B030D-6E8A-4147-A177-3AD203B41FA5}">
                      <a16:colId xmlns:a16="http://schemas.microsoft.com/office/drawing/2014/main" val="3247760033"/>
                    </a:ext>
                  </a:extLst>
                </a:gridCol>
                <a:gridCol w="329184">
                  <a:extLst>
                    <a:ext uri="{9D8B030D-6E8A-4147-A177-3AD203B41FA5}">
                      <a16:colId xmlns:a16="http://schemas.microsoft.com/office/drawing/2014/main" val="2699585421"/>
                    </a:ext>
                  </a:extLst>
                </a:gridCol>
                <a:gridCol w="329184">
                  <a:extLst>
                    <a:ext uri="{9D8B030D-6E8A-4147-A177-3AD203B41FA5}">
                      <a16:colId xmlns:a16="http://schemas.microsoft.com/office/drawing/2014/main" val="3363959676"/>
                    </a:ext>
                  </a:extLst>
                </a:gridCol>
                <a:gridCol w="329184">
                  <a:extLst>
                    <a:ext uri="{9D8B030D-6E8A-4147-A177-3AD203B41FA5}">
                      <a16:colId xmlns:a16="http://schemas.microsoft.com/office/drawing/2014/main" val="3789640714"/>
                    </a:ext>
                  </a:extLst>
                </a:gridCol>
                <a:gridCol w="329184">
                  <a:extLst>
                    <a:ext uri="{9D8B030D-6E8A-4147-A177-3AD203B41FA5}">
                      <a16:colId xmlns:a16="http://schemas.microsoft.com/office/drawing/2014/main" val="1907284363"/>
                    </a:ext>
                  </a:extLst>
                </a:gridCol>
                <a:gridCol w="329184">
                  <a:extLst>
                    <a:ext uri="{9D8B030D-6E8A-4147-A177-3AD203B41FA5}">
                      <a16:colId xmlns:a16="http://schemas.microsoft.com/office/drawing/2014/main" val="4004715651"/>
                    </a:ext>
                  </a:extLst>
                </a:gridCol>
                <a:gridCol w="329184">
                  <a:extLst>
                    <a:ext uri="{9D8B030D-6E8A-4147-A177-3AD203B41FA5}">
                      <a16:colId xmlns:a16="http://schemas.microsoft.com/office/drawing/2014/main" val="46448429"/>
                    </a:ext>
                  </a:extLst>
                </a:gridCol>
                <a:gridCol w="370332">
                  <a:extLst>
                    <a:ext uri="{9D8B030D-6E8A-4147-A177-3AD203B41FA5}">
                      <a16:colId xmlns:a16="http://schemas.microsoft.com/office/drawing/2014/main" val="841321655"/>
                    </a:ext>
                  </a:extLst>
                </a:gridCol>
                <a:gridCol w="370332">
                  <a:extLst>
                    <a:ext uri="{9D8B030D-6E8A-4147-A177-3AD203B41FA5}">
                      <a16:colId xmlns:a16="http://schemas.microsoft.com/office/drawing/2014/main" val="508583387"/>
                    </a:ext>
                  </a:extLst>
                </a:gridCol>
                <a:gridCol w="329184">
                  <a:extLst>
                    <a:ext uri="{9D8B030D-6E8A-4147-A177-3AD203B41FA5}">
                      <a16:colId xmlns:a16="http://schemas.microsoft.com/office/drawing/2014/main" val="2703764541"/>
                    </a:ext>
                  </a:extLst>
                </a:gridCol>
                <a:gridCol w="329184">
                  <a:extLst>
                    <a:ext uri="{9D8B030D-6E8A-4147-A177-3AD203B41FA5}">
                      <a16:colId xmlns:a16="http://schemas.microsoft.com/office/drawing/2014/main" val="242947293"/>
                    </a:ext>
                  </a:extLst>
                </a:gridCol>
                <a:gridCol w="370332">
                  <a:extLst>
                    <a:ext uri="{9D8B030D-6E8A-4147-A177-3AD203B41FA5}">
                      <a16:colId xmlns:a16="http://schemas.microsoft.com/office/drawing/2014/main" val="3233599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1699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02:00:01 </a:t>
                      </a:r>
                      <a:r>
                        <a:rPr kumimoji="0" lang="en-US" sz="1000" b="0" i="0" u="none" strike="noStrike" kern="1200" cap="none" spc="0" normalizeH="0" baseline="0" noProof="0">
                          <a:ln>
                            <a:noFill/>
                          </a:ln>
                          <a:solidFill>
                            <a:prstClr val="black"/>
                          </a:solidFill>
                          <a:effectLst/>
                          <a:uLnTx/>
                          <a:uFillTx/>
                          <a:latin typeface="+mn-lt"/>
                          <a:ea typeface="+mn-ea"/>
                          <a:cs typeface="+mn-cs"/>
                        </a:rPr>
                        <a:t> 
 Ligtas ang bakuna laban sa tigdas. Mahigit tatlumpong taon na ang pagbabakuna laban sa tigdas sa ating bansa. KAtulad din ng ibang mga bakuna sa bata, ito ay dumaan sa pagsusuri upang matiyak na ito ay ligtas at mabisa.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460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08:56:10 </a:t>
                      </a:r>
                      <a:r>
                        <a:rPr kumimoji="0" lang="en-US" sz="1000" b="0" i="0" u="none" strike="noStrike" kern="1200" cap="none" spc="0" normalizeH="0" baseline="0" noProof="0">
                          <a:ln>
                            <a:noFill/>
                          </a:ln>
                          <a:solidFill>
                            <a:prstClr val="black"/>
                          </a:solidFill>
                          <a:effectLst/>
                          <a:uLnTx/>
                          <a:uFillTx/>
                          <a:latin typeface="+mn-lt"/>
                          <a:ea typeface="+mn-ea"/>
                          <a:cs typeface="+mn-cs"/>
                        </a:rPr>
                        <a:t>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9678843"/>
                  </a:ext>
                </a:extLst>
              </a:tr>
            </a:tbl>
          </a:graphicData>
        </a:graphic>
      </p:graphicFrame>
      <p:sp>
        <p:nvSpPr>
          <p:cNvPr id="4" name="Text Placeholder 3">
            <a:extLst>
              <a:ext uri="{FF2B5EF4-FFF2-40B4-BE49-F238E27FC236}">
                <a16:creationId xmlns:a16="http://schemas.microsoft.com/office/drawing/2014/main" id="{4FB28B87-9622-4D89-AD46-8F7825C341C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93386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A5B2D-0A78-4E42-B443-0FEB61F9FA5A}"/>
              </a:ext>
            </a:extLst>
          </p:cNvPr>
          <p:cNvSpPr>
            <a:spLocks noGrp="1"/>
          </p:cNvSpPr>
          <p:nvPr>
            <p:ph type="title"/>
          </p:nvPr>
        </p:nvSpPr>
        <p:spPr/>
        <p:txBody>
          <a:bodyPr/>
          <a:lstStyle/>
          <a:p>
            <a:r>
              <a:rPr lang="en-US"/>
              <a:t>Facebook Own Posts Table  | Department of Health (Philippines) - 14 of 14</a:t>
            </a:r>
          </a:p>
        </p:txBody>
      </p:sp>
      <p:graphicFrame>
        <p:nvGraphicFramePr>
          <p:cNvPr id="5" name="Table Placeholder 4">
            <a:extLst>
              <a:ext uri="{FF2B5EF4-FFF2-40B4-BE49-F238E27FC236}">
                <a16:creationId xmlns:a16="http://schemas.microsoft.com/office/drawing/2014/main" id="{73636857-3C53-4720-9585-376FD8A617CF}"/>
              </a:ext>
            </a:extLst>
          </p:cNvPr>
          <p:cNvGraphicFramePr>
            <a:graphicFrameLocks noGrp="1"/>
          </p:cNvGraphicFramePr>
          <p:nvPr>
            <p:ph type="tbl" sz="quarter" idx="13"/>
            <p:extLst>
              <p:ext uri="{D42A27DB-BD31-4B8C-83A1-F6EECF244321}">
                <p14:modId xmlns:p14="http://schemas.microsoft.com/office/powerpoint/2010/main" val="1214407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05392082"/>
                    </a:ext>
                  </a:extLst>
                </a:gridCol>
                <a:gridCol w="370332">
                  <a:extLst>
                    <a:ext uri="{9D8B030D-6E8A-4147-A177-3AD203B41FA5}">
                      <a16:colId xmlns:a16="http://schemas.microsoft.com/office/drawing/2014/main" val="1381046286"/>
                    </a:ext>
                  </a:extLst>
                </a:gridCol>
                <a:gridCol w="370332">
                  <a:extLst>
                    <a:ext uri="{9D8B030D-6E8A-4147-A177-3AD203B41FA5}">
                      <a16:colId xmlns:a16="http://schemas.microsoft.com/office/drawing/2014/main" val="4022660767"/>
                    </a:ext>
                  </a:extLst>
                </a:gridCol>
                <a:gridCol w="370332">
                  <a:extLst>
                    <a:ext uri="{9D8B030D-6E8A-4147-A177-3AD203B41FA5}">
                      <a16:colId xmlns:a16="http://schemas.microsoft.com/office/drawing/2014/main" val="3946441154"/>
                    </a:ext>
                  </a:extLst>
                </a:gridCol>
                <a:gridCol w="329184">
                  <a:extLst>
                    <a:ext uri="{9D8B030D-6E8A-4147-A177-3AD203B41FA5}">
                      <a16:colId xmlns:a16="http://schemas.microsoft.com/office/drawing/2014/main" val="271320550"/>
                    </a:ext>
                  </a:extLst>
                </a:gridCol>
                <a:gridCol w="329184">
                  <a:extLst>
                    <a:ext uri="{9D8B030D-6E8A-4147-A177-3AD203B41FA5}">
                      <a16:colId xmlns:a16="http://schemas.microsoft.com/office/drawing/2014/main" val="4282036740"/>
                    </a:ext>
                  </a:extLst>
                </a:gridCol>
                <a:gridCol w="329184">
                  <a:extLst>
                    <a:ext uri="{9D8B030D-6E8A-4147-A177-3AD203B41FA5}">
                      <a16:colId xmlns:a16="http://schemas.microsoft.com/office/drawing/2014/main" val="2427822204"/>
                    </a:ext>
                  </a:extLst>
                </a:gridCol>
                <a:gridCol w="329184">
                  <a:extLst>
                    <a:ext uri="{9D8B030D-6E8A-4147-A177-3AD203B41FA5}">
                      <a16:colId xmlns:a16="http://schemas.microsoft.com/office/drawing/2014/main" val="2598253891"/>
                    </a:ext>
                  </a:extLst>
                </a:gridCol>
                <a:gridCol w="329184">
                  <a:extLst>
                    <a:ext uri="{9D8B030D-6E8A-4147-A177-3AD203B41FA5}">
                      <a16:colId xmlns:a16="http://schemas.microsoft.com/office/drawing/2014/main" val="3244880674"/>
                    </a:ext>
                  </a:extLst>
                </a:gridCol>
                <a:gridCol w="329184">
                  <a:extLst>
                    <a:ext uri="{9D8B030D-6E8A-4147-A177-3AD203B41FA5}">
                      <a16:colId xmlns:a16="http://schemas.microsoft.com/office/drawing/2014/main" val="2491765293"/>
                    </a:ext>
                  </a:extLst>
                </a:gridCol>
                <a:gridCol w="329184">
                  <a:extLst>
                    <a:ext uri="{9D8B030D-6E8A-4147-A177-3AD203B41FA5}">
                      <a16:colId xmlns:a16="http://schemas.microsoft.com/office/drawing/2014/main" val="22537199"/>
                    </a:ext>
                  </a:extLst>
                </a:gridCol>
                <a:gridCol w="329184">
                  <a:extLst>
                    <a:ext uri="{9D8B030D-6E8A-4147-A177-3AD203B41FA5}">
                      <a16:colId xmlns:a16="http://schemas.microsoft.com/office/drawing/2014/main" val="3136498716"/>
                    </a:ext>
                  </a:extLst>
                </a:gridCol>
                <a:gridCol w="329184">
                  <a:extLst>
                    <a:ext uri="{9D8B030D-6E8A-4147-A177-3AD203B41FA5}">
                      <a16:colId xmlns:a16="http://schemas.microsoft.com/office/drawing/2014/main" val="2311824145"/>
                    </a:ext>
                  </a:extLst>
                </a:gridCol>
                <a:gridCol w="370332">
                  <a:extLst>
                    <a:ext uri="{9D8B030D-6E8A-4147-A177-3AD203B41FA5}">
                      <a16:colId xmlns:a16="http://schemas.microsoft.com/office/drawing/2014/main" val="1657877848"/>
                    </a:ext>
                  </a:extLst>
                </a:gridCol>
                <a:gridCol w="370332">
                  <a:extLst>
                    <a:ext uri="{9D8B030D-6E8A-4147-A177-3AD203B41FA5}">
                      <a16:colId xmlns:a16="http://schemas.microsoft.com/office/drawing/2014/main" val="2689992373"/>
                    </a:ext>
                  </a:extLst>
                </a:gridCol>
                <a:gridCol w="329184">
                  <a:extLst>
                    <a:ext uri="{9D8B030D-6E8A-4147-A177-3AD203B41FA5}">
                      <a16:colId xmlns:a16="http://schemas.microsoft.com/office/drawing/2014/main" val="4021839068"/>
                    </a:ext>
                  </a:extLst>
                </a:gridCol>
                <a:gridCol w="329184">
                  <a:extLst>
                    <a:ext uri="{9D8B030D-6E8A-4147-A177-3AD203B41FA5}">
                      <a16:colId xmlns:a16="http://schemas.microsoft.com/office/drawing/2014/main" val="2684053117"/>
                    </a:ext>
                  </a:extLst>
                </a:gridCol>
                <a:gridCol w="370332">
                  <a:extLst>
                    <a:ext uri="{9D8B030D-6E8A-4147-A177-3AD203B41FA5}">
                      <a16:colId xmlns:a16="http://schemas.microsoft.com/office/drawing/2014/main" val="3575470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128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05:06:31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5639478"/>
                  </a:ext>
                </a:extLst>
              </a:tr>
            </a:tbl>
          </a:graphicData>
        </a:graphic>
      </p:graphicFrame>
      <p:sp>
        <p:nvSpPr>
          <p:cNvPr id="4" name="Text Placeholder 3">
            <a:extLst>
              <a:ext uri="{FF2B5EF4-FFF2-40B4-BE49-F238E27FC236}">
                <a16:creationId xmlns:a16="http://schemas.microsoft.com/office/drawing/2014/main" id="{B2DF4C57-1380-4B40-B41E-E3E29BF61BA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059154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1537</Words>
  <Application>Microsoft Office PowerPoint</Application>
  <PresentationFormat>On-screen Show (4:3)</PresentationFormat>
  <Paragraphs>805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Management Report</vt:lpstr>
      <vt:lpstr>Facebook Key Metrics Table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14</vt:lpstr>
      <vt:lpstr>Facebook Own Posts Table  | Department of Health (Philippines) - 2 of 14</vt:lpstr>
      <vt:lpstr>Facebook Own Posts Table  | Department of Health (Philippines) - 3 of 14</vt:lpstr>
      <vt:lpstr>Facebook Own Posts Table  | Department of Health (Philippines) - 4 of 14</vt:lpstr>
      <vt:lpstr>Facebook Own Posts Table  | Department of Health (Philippines) - 5 of 14</vt:lpstr>
      <vt:lpstr>Facebook Own Posts Table  | Department of Health (Philippines) - 6 of 14</vt:lpstr>
      <vt:lpstr>Facebook Own Posts Table  | Department of Health (Philippines) - 7 of 14</vt:lpstr>
      <vt:lpstr>Facebook Own Posts Table  | Department of Health (Philippines) - 8 of 14</vt:lpstr>
      <vt:lpstr>Facebook Own Posts Table  | Department of Health (Philippines) - 9 of 14</vt:lpstr>
      <vt:lpstr>Facebook Own Posts Table  | Department of Health (Philippines) - 10 of 14</vt:lpstr>
      <vt:lpstr>Facebook Own Posts Table  | Department of Health (Philippines) - 11 of 14</vt:lpstr>
      <vt:lpstr>Facebook Own Posts Table  | Department of Health (Philippines) - 12 of 14</vt:lpstr>
      <vt:lpstr>Facebook Own Posts Table  | Department of Health (Philippines) - 13 of 14</vt:lpstr>
      <vt:lpstr>Facebook Own Posts Table  | Department of Health (Philippines)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2018-07-15T12:44:46Z</dcterms:created>
  <dcterms:modified xsi:type="dcterms:W3CDTF">2018-07-15T12:45:49Z</dcterms:modified>
</cp:coreProperties>
</file>