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821948</c:v>
                </c:pt>
                <c:pt idx="1">
                  <c:v>822342</c:v>
                </c:pt>
                <c:pt idx="2">
                  <c:v>822483</c:v>
                </c:pt>
                <c:pt idx="3">
                  <c:v>822578</c:v>
                </c:pt>
                <c:pt idx="4">
                  <c:v>822716</c:v>
                </c:pt>
                <c:pt idx="5">
                  <c:v>822935</c:v>
                </c:pt>
                <c:pt idx="6">
                  <c:v>823120</c:v>
                </c:pt>
                <c:pt idx="7">
                  <c:v>823277</c:v>
                </c:pt>
                <c:pt idx="8">
                  <c:v>823450</c:v>
                </c:pt>
                <c:pt idx="9">
                  <c:v>823640</c:v>
                </c:pt>
                <c:pt idx="10">
                  <c:v>823885</c:v>
                </c:pt>
                <c:pt idx="11">
                  <c:v>824097</c:v>
                </c:pt>
                <c:pt idx="12">
                  <c:v>824363</c:v>
                </c:pt>
                <c:pt idx="13">
                  <c:v>824672</c:v>
                </c:pt>
                <c:pt idx="14">
                  <c:v>824888</c:v>
                </c:pt>
                <c:pt idx="15">
                  <c:v>825115</c:v>
                </c:pt>
                <c:pt idx="16">
                  <c:v>825413</c:v>
                </c:pt>
                <c:pt idx="17">
                  <c:v>825644</c:v>
                </c:pt>
                <c:pt idx="18">
                  <c:v>825865</c:v>
                </c:pt>
                <c:pt idx="19">
                  <c:v>826106</c:v>
                </c:pt>
                <c:pt idx="20">
                  <c:v>826318</c:v>
                </c:pt>
                <c:pt idx="21">
                  <c:v>826417</c:v>
                </c:pt>
                <c:pt idx="22">
                  <c:v>826584</c:v>
                </c:pt>
                <c:pt idx="23">
                  <c:v>826837</c:v>
                </c:pt>
                <c:pt idx="24">
                  <c:v>827135</c:v>
                </c:pt>
                <c:pt idx="25">
                  <c:v>827316</c:v>
                </c:pt>
                <c:pt idx="26">
                  <c:v>827503</c:v>
                </c:pt>
                <c:pt idx="27">
                  <c:v>827669</c:v>
                </c:pt>
                <c:pt idx="28">
                  <c:v>827788</c:v>
                </c:pt>
                <c:pt idx="29">
                  <c:v>827944</c:v>
                </c:pt>
              </c:numCache>
            </c:numRef>
          </c:val>
          <c:smooth val="0"/>
          <c:extLst>
            <c:ext xmlns:c16="http://schemas.microsoft.com/office/drawing/2014/chart" uri="{C3380CC4-5D6E-409C-BE32-E72D297353CC}">
              <c16:uniqueId val="{00000000-CB45-4AD5-AFBE-95A710447443}"/>
            </c:ext>
          </c:extLst>
        </c:ser>
        <c:dLbls>
          <c:showLegendKey val="0"/>
          <c:showVal val="0"/>
          <c:showCatName val="0"/>
          <c:showSerName val="0"/>
          <c:showPercent val="0"/>
          <c:showBubbleSize val="0"/>
        </c:dLbls>
        <c:smooth val="0"/>
        <c:axId val="352202032"/>
        <c:axId val="352205640"/>
      </c:lineChart>
      <c:dateAx>
        <c:axId val="35220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05640"/>
        <c:crosses val="autoZero"/>
        <c:auto val="1"/>
        <c:lblOffset val="100"/>
        <c:baseTimeUnit val="days"/>
      </c:dateAx>
      <c:valAx>
        <c:axId val="35220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0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7550</c:v>
                </c:pt>
                <c:pt idx="1">
                  <c:v>109342</c:v>
                </c:pt>
                <c:pt idx="2">
                  <c:v>245715</c:v>
                </c:pt>
                <c:pt idx="3">
                  <c:v>127642</c:v>
                </c:pt>
                <c:pt idx="4">
                  <c:v>48081</c:v>
                </c:pt>
                <c:pt idx="5">
                  <c:v>17232</c:v>
                </c:pt>
                <c:pt idx="6">
                  <c:v>8805</c:v>
                </c:pt>
              </c:numCache>
            </c:numRef>
          </c:val>
          <c:extLst>
            <c:ext xmlns:c16="http://schemas.microsoft.com/office/drawing/2014/chart" uri="{C3380CC4-5D6E-409C-BE32-E72D297353CC}">
              <c16:uniqueId val="{00000000-5E0F-4DD7-AAFF-20EAEB41C95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6301</c:v>
                </c:pt>
                <c:pt idx="1">
                  <c:v>62898</c:v>
                </c:pt>
                <c:pt idx="2">
                  <c:v>108040</c:v>
                </c:pt>
                <c:pt idx="3">
                  <c:v>52572</c:v>
                </c:pt>
                <c:pt idx="4">
                  <c:v>19644</c:v>
                </c:pt>
                <c:pt idx="5">
                  <c:v>7020</c:v>
                </c:pt>
                <c:pt idx="6">
                  <c:v>5253</c:v>
                </c:pt>
              </c:numCache>
            </c:numRef>
          </c:val>
          <c:extLst>
            <c:ext xmlns:c16="http://schemas.microsoft.com/office/drawing/2014/chart" uri="{C3380CC4-5D6E-409C-BE32-E72D297353CC}">
              <c16:uniqueId val="{00000001-5E0F-4DD7-AAFF-20EAEB41C95B}"/>
            </c:ext>
          </c:extLst>
        </c:ser>
        <c:dLbls>
          <c:showLegendKey val="0"/>
          <c:showVal val="0"/>
          <c:showCatName val="0"/>
          <c:showSerName val="0"/>
          <c:showPercent val="0"/>
          <c:showBubbleSize val="0"/>
        </c:dLbls>
        <c:gapWidth val="219"/>
        <c:overlap val="-27"/>
        <c:axId val="356772464"/>
        <c:axId val="356772792"/>
      </c:barChart>
      <c:catAx>
        <c:axId val="35677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72792"/>
        <c:crosses val="autoZero"/>
        <c:auto val="1"/>
        <c:lblAlgn val="ctr"/>
        <c:lblOffset val="100"/>
        <c:noMultiLvlLbl val="0"/>
      </c:catAx>
      <c:valAx>
        <c:axId val="35677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7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919</c:v>
                </c:pt>
                <c:pt idx="1">
                  <c:v>1084</c:v>
                </c:pt>
                <c:pt idx="2">
                  <c:v>1032</c:v>
                </c:pt>
                <c:pt idx="3">
                  <c:v>844</c:v>
                </c:pt>
                <c:pt idx="4">
                  <c:v>1064</c:v>
                </c:pt>
                <c:pt idx="5">
                  <c:v>662</c:v>
                </c:pt>
                <c:pt idx="6">
                  <c:v>490</c:v>
                </c:pt>
                <c:pt idx="7">
                  <c:v>574</c:v>
                </c:pt>
                <c:pt idx="8">
                  <c:v>755</c:v>
                </c:pt>
                <c:pt idx="9">
                  <c:v>799</c:v>
                </c:pt>
                <c:pt idx="10">
                  <c:v>848</c:v>
                </c:pt>
                <c:pt idx="11">
                  <c:v>894</c:v>
                </c:pt>
                <c:pt idx="12">
                  <c:v>1046</c:v>
                </c:pt>
                <c:pt idx="13">
                  <c:v>629</c:v>
                </c:pt>
                <c:pt idx="14">
                  <c:v>760</c:v>
                </c:pt>
                <c:pt idx="15">
                  <c:v>1079</c:v>
                </c:pt>
                <c:pt idx="16">
                  <c:v>998</c:v>
                </c:pt>
                <c:pt idx="17">
                  <c:v>808</c:v>
                </c:pt>
                <c:pt idx="18">
                  <c:v>793</c:v>
                </c:pt>
                <c:pt idx="19">
                  <c:v>540</c:v>
                </c:pt>
                <c:pt idx="20">
                  <c:v>485</c:v>
                </c:pt>
                <c:pt idx="21">
                  <c:v>610</c:v>
                </c:pt>
                <c:pt idx="22">
                  <c:v>1675</c:v>
                </c:pt>
                <c:pt idx="23">
                  <c:v>1254</c:v>
                </c:pt>
                <c:pt idx="24">
                  <c:v>1208</c:v>
                </c:pt>
                <c:pt idx="25">
                  <c:v>978</c:v>
                </c:pt>
                <c:pt idx="26">
                  <c:v>603</c:v>
                </c:pt>
                <c:pt idx="27">
                  <c:v>468</c:v>
                </c:pt>
                <c:pt idx="28">
                  <c:v>593</c:v>
                </c:pt>
                <c:pt idx="29">
                  <c:v>535</c:v>
                </c:pt>
              </c:numCache>
            </c:numRef>
          </c:val>
          <c:smooth val="0"/>
          <c:extLst>
            <c:ext xmlns:c16="http://schemas.microsoft.com/office/drawing/2014/chart" uri="{C3380CC4-5D6E-409C-BE32-E72D297353CC}">
              <c16:uniqueId val="{00000000-EBE6-4C10-B232-3F66DFB10522}"/>
            </c:ext>
          </c:extLst>
        </c:ser>
        <c:dLbls>
          <c:showLegendKey val="0"/>
          <c:showVal val="0"/>
          <c:showCatName val="0"/>
          <c:showSerName val="0"/>
          <c:showPercent val="0"/>
          <c:showBubbleSize val="0"/>
        </c:dLbls>
        <c:smooth val="0"/>
        <c:axId val="356459872"/>
        <c:axId val="356460200"/>
      </c:lineChart>
      <c:dateAx>
        <c:axId val="35645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60200"/>
        <c:crosses val="autoZero"/>
        <c:auto val="1"/>
        <c:lblOffset val="100"/>
        <c:baseTimeUnit val="days"/>
      </c:dateAx>
      <c:valAx>
        <c:axId val="35646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4.6540312876053003</c:v>
                </c:pt>
                <c:pt idx="1">
                  <c:v>6.7565016283570003</c:v>
                </c:pt>
                <c:pt idx="2">
                  <c:v>7.7737130911941001</c:v>
                </c:pt>
                <c:pt idx="3">
                  <c:v>5.0403040426640997</c:v>
                </c:pt>
                <c:pt idx="4">
                  <c:v>4.5918618503313002</c:v>
                </c:pt>
                <c:pt idx="5">
                  <c:v>4.9461210113130996</c:v>
                </c:pt>
                <c:pt idx="6">
                  <c:v>4.2027740911337998</c:v>
                </c:pt>
                <c:pt idx="7">
                  <c:v>4.3830600651536002</c:v>
                </c:pt>
                <c:pt idx="8">
                  <c:v>4.5562286015274998</c:v>
                </c:pt>
                <c:pt idx="9">
                  <c:v>5.9065557282618997</c:v>
                </c:pt>
                <c:pt idx="10">
                  <c:v>5.4304837237603003</c:v>
                </c:pt>
                <c:pt idx="11">
                  <c:v>5.0954882828788</c:v>
                </c:pt>
                <c:pt idx="12">
                  <c:v>10.101807634141</c:v>
                </c:pt>
                <c:pt idx="13">
                  <c:v>6.8306543927387002</c:v>
                </c:pt>
                <c:pt idx="14">
                  <c:v>6.2479378109781001</c:v>
                </c:pt>
                <c:pt idx="15">
                  <c:v>5.6370596350776001</c:v>
                </c:pt>
                <c:pt idx="16">
                  <c:v>4.7427336999214003</c:v>
                </c:pt>
                <c:pt idx="17">
                  <c:v>4.3720789201284003</c:v>
                </c:pt>
                <c:pt idx="18">
                  <c:v>4.4500123513428003</c:v>
                </c:pt>
                <c:pt idx="19">
                  <c:v>4.4495644034847999</c:v>
                </c:pt>
                <c:pt idx="20">
                  <c:v>4.2049913914783001</c:v>
                </c:pt>
                <c:pt idx="21">
                  <c:v>4.0701956640086996</c:v>
                </c:pt>
                <c:pt idx="22">
                  <c:v>4.6021883763128004</c:v>
                </c:pt>
                <c:pt idx="23">
                  <c:v>6.3904869859059001</c:v>
                </c:pt>
                <c:pt idx="24">
                  <c:v>6.4809766321350004</c:v>
                </c:pt>
                <c:pt idx="25">
                  <c:v>5.2149605231788998</c:v>
                </c:pt>
                <c:pt idx="26">
                  <c:v>5.1375807940904998</c:v>
                </c:pt>
                <c:pt idx="27">
                  <c:v>4.8673531721790999</c:v>
                </c:pt>
                <c:pt idx="28">
                  <c:v>4.0583358652718999</c:v>
                </c:pt>
                <c:pt idx="29">
                  <c:v>4.0022516183506998</c:v>
                </c:pt>
              </c:numCache>
            </c:numRef>
          </c:val>
          <c:smooth val="0"/>
          <c:extLst>
            <c:ext xmlns:c16="http://schemas.microsoft.com/office/drawing/2014/chart" uri="{C3380CC4-5D6E-409C-BE32-E72D297353CC}">
              <c16:uniqueId val="{00000000-6514-4110-B96E-9BEF77CD9779}"/>
            </c:ext>
          </c:extLst>
        </c:ser>
        <c:dLbls>
          <c:showLegendKey val="0"/>
          <c:showVal val="0"/>
          <c:showCatName val="0"/>
          <c:showSerName val="0"/>
          <c:showPercent val="0"/>
          <c:showBubbleSize val="0"/>
        </c:dLbls>
        <c:smooth val="0"/>
        <c:axId val="356453312"/>
        <c:axId val="356458560"/>
      </c:lineChart>
      <c:dateAx>
        <c:axId val="356453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8560"/>
        <c:crosses val="autoZero"/>
        <c:auto val="1"/>
        <c:lblOffset val="100"/>
        <c:baseTimeUnit val="days"/>
      </c:dateAx>
      <c:valAx>
        <c:axId val="35645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7117</c:v>
                </c:pt>
              </c:numCache>
            </c:numRef>
          </c:val>
          <c:extLst>
            <c:ext xmlns:c16="http://schemas.microsoft.com/office/drawing/2014/chart" uri="{C3380CC4-5D6E-409C-BE32-E72D297353CC}">
              <c16:uniqueId val="{00000000-446D-4837-9BDA-CD6AEB3F6AC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277</c:v>
                </c:pt>
              </c:numCache>
            </c:numRef>
          </c:val>
          <c:extLst>
            <c:ext xmlns:c16="http://schemas.microsoft.com/office/drawing/2014/chart" uri="{C3380CC4-5D6E-409C-BE32-E72D297353CC}">
              <c16:uniqueId val="{00000001-446D-4837-9BDA-CD6AEB3F6AC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446D-4837-9BDA-CD6AEB3F6AC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29</c:v>
                </c:pt>
              </c:numCache>
            </c:numRef>
          </c:val>
          <c:extLst>
            <c:ext xmlns:c16="http://schemas.microsoft.com/office/drawing/2014/chart" uri="{C3380CC4-5D6E-409C-BE32-E72D297353CC}">
              <c16:uniqueId val="{00000003-446D-4837-9BDA-CD6AEB3F6AC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161</c:v>
                </c:pt>
              </c:numCache>
            </c:numRef>
          </c:val>
          <c:extLst>
            <c:ext xmlns:c16="http://schemas.microsoft.com/office/drawing/2014/chart" uri="{C3380CC4-5D6E-409C-BE32-E72D297353CC}">
              <c16:uniqueId val="{00000004-446D-4837-9BDA-CD6AEB3F6AC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31</c:v>
                </c:pt>
              </c:numCache>
            </c:numRef>
          </c:val>
          <c:extLst>
            <c:ext xmlns:c16="http://schemas.microsoft.com/office/drawing/2014/chart" uri="{C3380CC4-5D6E-409C-BE32-E72D297353CC}">
              <c16:uniqueId val="{00000005-446D-4837-9BDA-CD6AEB3F6AC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1790</c:v>
                </c:pt>
              </c:numCache>
            </c:numRef>
          </c:val>
          <c:extLst>
            <c:ext xmlns:c16="http://schemas.microsoft.com/office/drawing/2014/chart" uri="{C3380CC4-5D6E-409C-BE32-E72D297353CC}">
              <c16:uniqueId val="{00000006-446D-4837-9BDA-CD6AEB3F6AC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6470</c:v>
                </c:pt>
              </c:numCache>
            </c:numRef>
          </c:val>
          <c:extLst>
            <c:ext xmlns:c16="http://schemas.microsoft.com/office/drawing/2014/chart" uri="{C3380CC4-5D6E-409C-BE32-E72D297353CC}">
              <c16:uniqueId val="{00000007-446D-4837-9BDA-CD6AEB3F6AC4}"/>
            </c:ext>
          </c:extLst>
        </c:ser>
        <c:dLbls>
          <c:showLegendKey val="0"/>
          <c:showVal val="0"/>
          <c:showCatName val="0"/>
          <c:showSerName val="0"/>
          <c:showPercent val="0"/>
          <c:showBubbleSize val="0"/>
        </c:dLbls>
        <c:gapWidth val="219"/>
        <c:overlap val="-27"/>
        <c:axId val="356462496"/>
        <c:axId val="356465120"/>
      </c:barChart>
      <c:catAx>
        <c:axId val="35646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65120"/>
        <c:crosses val="autoZero"/>
        <c:auto val="1"/>
        <c:lblAlgn val="ctr"/>
        <c:lblOffset val="100"/>
        <c:noMultiLvlLbl val="0"/>
      </c:catAx>
      <c:valAx>
        <c:axId val="35646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6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7.9861147188005997E-3</c:v>
                </c:pt>
                <c:pt idx="1">
                  <c:v>4.8129866180661E-2</c:v>
                </c:pt>
                <c:pt idx="2">
                  <c:v>4.193542943689E-2</c:v>
                </c:pt>
                <c:pt idx="3">
                  <c:v>4.1328841074340997E-2</c:v>
                </c:pt>
              </c:numCache>
            </c:numRef>
          </c:val>
          <c:extLst>
            <c:ext xmlns:c16="http://schemas.microsoft.com/office/drawing/2014/chart" uri="{C3380CC4-5D6E-409C-BE32-E72D297353CC}">
              <c16:uniqueId val="{00000000-01B4-458A-8E9A-89370D1FBAE0}"/>
            </c:ext>
          </c:extLst>
        </c:ser>
        <c:dLbls>
          <c:showLegendKey val="0"/>
          <c:showVal val="0"/>
          <c:showCatName val="0"/>
          <c:showSerName val="0"/>
          <c:showPercent val="0"/>
          <c:showBubbleSize val="0"/>
        </c:dLbls>
        <c:gapWidth val="219"/>
        <c:overlap val="-27"/>
        <c:axId val="345874960"/>
        <c:axId val="345878240"/>
      </c:barChart>
      <c:catAx>
        <c:axId val="34587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78240"/>
        <c:crosses val="autoZero"/>
        <c:auto val="1"/>
        <c:lblAlgn val="ctr"/>
        <c:lblOffset val="100"/>
        <c:noMultiLvlLbl val="0"/>
      </c:catAx>
      <c:valAx>
        <c:axId val="34587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7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3487-9B62-4F79-B4D4-9B886C36B05E}"/>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D96B18F9-2560-4604-AB50-FBC79363BA2E}"/>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606064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1E3C5-294A-4F7A-BC06-DFB4155B1438}"/>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53A67A08-CB8C-4816-8C2D-84C2B171D056}"/>
              </a:ext>
            </a:extLst>
          </p:cNvPr>
          <p:cNvGraphicFramePr>
            <a:graphicFrameLocks noGrp="1"/>
          </p:cNvGraphicFramePr>
          <p:nvPr>
            <p:ph type="tbl" sz="quarter" idx="13"/>
            <p:extLst>
              <p:ext uri="{D42A27DB-BD31-4B8C-83A1-F6EECF244321}">
                <p14:modId xmlns:p14="http://schemas.microsoft.com/office/powerpoint/2010/main" val="2444313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112712489"/>
                    </a:ext>
                  </a:extLst>
                </a:gridCol>
                <a:gridCol w="304495">
                  <a:extLst>
                    <a:ext uri="{9D8B030D-6E8A-4147-A177-3AD203B41FA5}">
                      <a16:colId xmlns:a16="http://schemas.microsoft.com/office/drawing/2014/main" val="1550831461"/>
                    </a:ext>
                  </a:extLst>
                </a:gridCol>
                <a:gridCol w="304495">
                  <a:extLst>
                    <a:ext uri="{9D8B030D-6E8A-4147-A177-3AD203B41FA5}">
                      <a16:colId xmlns:a16="http://schemas.microsoft.com/office/drawing/2014/main" val="2624083690"/>
                    </a:ext>
                  </a:extLst>
                </a:gridCol>
                <a:gridCol w="304495">
                  <a:extLst>
                    <a:ext uri="{9D8B030D-6E8A-4147-A177-3AD203B41FA5}">
                      <a16:colId xmlns:a16="http://schemas.microsoft.com/office/drawing/2014/main" val="2506174568"/>
                    </a:ext>
                  </a:extLst>
                </a:gridCol>
                <a:gridCol w="304495">
                  <a:extLst>
                    <a:ext uri="{9D8B030D-6E8A-4147-A177-3AD203B41FA5}">
                      <a16:colId xmlns:a16="http://schemas.microsoft.com/office/drawing/2014/main" val="2025809273"/>
                    </a:ext>
                  </a:extLst>
                </a:gridCol>
                <a:gridCol w="304495">
                  <a:extLst>
                    <a:ext uri="{9D8B030D-6E8A-4147-A177-3AD203B41FA5}">
                      <a16:colId xmlns:a16="http://schemas.microsoft.com/office/drawing/2014/main" val="3119967737"/>
                    </a:ext>
                  </a:extLst>
                </a:gridCol>
                <a:gridCol w="304495">
                  <a:extLst>
                    <a:ext uri="{9D8B030D-6E8A-4147-A177-3AD203B41FA5}">
                      <a16:colId xmlns:a16="http://schemas.microsoft.com/office/drawing/2014/main" val="2555700863"/>
                    </a:ext>
                  </a:extLst>
                </a:gridCol>
                <a:gridCol w="304495">
                  <a:extLst>
                    <a:ext uri="{9D8B030D-6E8A-4147-A177-3AD203B41FA5}">
                      <a16:colId xmlns:a16="http://schemas.microsoft.com/office/drawing/2014/main" val="1324422633"/>
                    </a:ext>
                  </a:extLst>
                </a:gridCol>
                <a:gridCol w="304495">
                  <a:extLst>
                    <a:ext uri="{9D8B030D-6E8A-4147-A177-3AD203B41FA5}">
                      <a16:colId xmlns:a16="http://schemas.microsoft.com/office/drawing/2014/main" val="1686220303"/>
                    </a:ext>
                  </a:extLst>
                </a:gridCol>
                <a:gridCol w="304495">
                  <a:extLst>
                    <a:ext uri="{9D8B030D-6E8A-4147-A177-3AD203B41FA5}">
                      <a16:colId xmlns:a16="http://schemas.microsoft.com/office/drawing/2014/main" val="611942604"/>
                    </a:ext>
                  </a:extLst>
                </a:gridCol>
                <a:gridCol w="304495">
                  <a:extLst>
                    <a:ext uri="{9D8B030D-6E8A-4147-A177-3AD203B41FA5}">
                      <a16:colId xmlns:a16="http://schemas.microsoft.com/office/drawing/2014/main" val="1794868029"/>
                    </a:ext>
                  </a:extLst>
                </a:gridCol>
                <a:gridCol w="304495">
                  <a:extLst>
                    <a:ext uri="{9D8B030D-6E8A-4147-A177-3AD203B41FA5}">
                      <a16:colId xmlns:a16="http://schemas.microsoft.com/office/drawing/2014/main" val="3368022647"/>
                    </a:ext>
                  </a:extLst>
                </a:gridCol>
                <a:gridCol w="304495">
                  <a:extLst>
                    <a:ext uri="{9D8B030D-6E8A-4147-A177-3AD203B41FA5}">
                      <a16:colId xmlns:a16="http://schemas.microsoft.com/office/drawing/2014/main" val="4233986670"/>
                    </a:ext>
                  </a:extLst>
                </a:gridCol>
                <a:gridCol w="304495">
                  <a:extLst>
                    <a:ext uri="{9D8B030D-6E8A-4147-A177-3AD203B41FA5}">
                      <a16:colId xmlns:a16="http://schemas.microsoft.com/office/drawing/2014/main" val="677057073"/>
                    </a:ext>
                  </a:extLst>
                </a:gridCol>
                <a:gridCol w="304495">
                  <a:extLst>
                    <a:ext uri="{9D8B030D-6E8A-4147-A177-3AD203B41FA5}">
                      <a16:colId xmlns:a16="http://schemas.microsoft.com/office/drawing/2014/main" val="2925149742"/>
                    </a:ext>
                  </a:extLst>
                </a:gridCol>
                <a:gridCol w="304495">
                  <a:extLst>
                    <a:ext uri="{9D8B030D-6E8A-4147-A177-3AD203B41FA5}">
                      <a16:colId xmlns:a16="http://schemas.microsoft.com/office/drawing/2014/main" val="1638778997"/>
                    </a:ext>
                  </a:extLst>
                </a:gridCol>
                <a:gridCol w="304495">
                  <a:extLst>
                    <a:ext uri="{9D8B030D-6E8A-4147-A177-3AD203B41FA5}">
                      <a16:colId xmlns:a16="http://schemas.microsoft.com/office/drawing/2014/main" val="1089973949"/>
                    </a:ext>
                  </a:extLst>
                </a:gridCol>
                <a:gridCol w="304495">
                  <a:extLst>
                    <a:ext uri="{9D8B030D-6E8A-4147-A177-3AD203B41FA5}">
                      <a16:colId xmlns:a16="http://schemas.microsoft.com/office/drawing/2014/main" val="3379970615"/>
                    </a:ext>
                  </a:extLst>
                </a:gridCol>
                <a:gridCol w="304495">
                  <a:extLst>
                    <a:ext uri="{9D8B030D-6E8A-4147-A177-3AD203B41FA5}">
                      <a16:colId xmlns:a16="http://schemas.microsoft.com/office/drawing/2014/main" val="3125057532"/>
                    </a:ext>
                  </a:extLst>
                </a:gridCol>
                <a:gridCol w="304495">
                  <a:extLst>
                    <a:ext uri="{9D8B030D-6E8A-4147-A177-3AD203B41FA5}">
                      <a16:colId xmlns:a16="http://schemas.microsoft.com/office/drawing/2014/main" val="2909417703"/>
                    </a:ext>
                  </a:extLst>
                </a:gridCol>
                <a:gridCol w="304495">
                  <a:extLst>
                    <a:ext uri="{9D8B030D-6E8A-4147-A177-3AD203B41FA5}">
                      <a16:colId xmlns:a16="http://schemas.microsoft.com/office/drawing/2014/main" val="361125717"/>
                    </a:ext>
                  </a:extLst>
                </a:gridCol>
                <a:gridCol w="304495">
                  <a:extLst>
                    <a:ext uri="{9D8B030D-6E8A-4147-A177-3AD203B41FA5}">
                      <a16:colId xmlns:a16="http://schemas.microsoft.com/office/drawing/2014/main" val="3216823242"/>
                    </a:ext>
                  </a:extLst>
                </a:gridCol>
                <a:gridCol w="304495">
                  <a:extLst>
                    <a:ext uri="{9D8B030D-6E8A-4147-A177-3AD203B41FA5}">
                      <a16:colId xmlns:a16="http://schemas.microsoft.com/office/drawing/2014/main" val="1355302798"/>
                    </a:ext>
                  </a:extLst>
                </a:gridCol>
                <a:gridCol w="304495">
                  <a:extLst>
                    <a:ext uri="{9D8B030D-6E8A-4147-A177-3AD203B41FA5}">
                      <a16:colId xmlns:a16="http://schemas.microsoft.com/office/drawing/2014/main" val="3059736650"/>
                    </a:ext>
                  </a:extLst>
                </a:gridCol>
                <a:gridCol w="304495">
                  <a:extLst>
                    <a:ext uri="{9D8B030D-6E8A-4147-A177-3AD203B41FA5}">
                      <a16:colId xmlns:a16="http://schemas.microsoft.com/office/drawing/2014/main" val="1750425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15541133"/>
                  </a:ext>
                </a:extLst>
              </a:tr>
              <a:tr h="370840">
                <a:tc>
                  <a:txBody>
                    <a:bodyPr/>
                    <a:lstStyle/>
                    <a:p>
                      <a:r>
                        <a:rPr lang="en-US" sz="1000"/>
                        <a:t>Department of Health (Philippines)</a:t>
                      </a:r>
                    </a:p>
                  </a:txBody>
                  <a:tcPr/>
                </a:tc>
                <a:tc>
                  <a:txBody>
                    <a:bodyPr/>
                    <a:lstStyle/>
                    <a:p>
                      <a:r>
                        <a:rPr lang="en-US" sz="1000"/>
                        <a:t>827944</a:t>
                      </a:r>
                    </a:p>
                  </a:txBody>
                  <a:tcPr/>
                </a:tc>
                <a:tc>
                  <a:txBody>
                    <a:bodyPr/>
                    <a:lstStyle/>
                    <a:p>
                      <a:r>
                        <a:rPr lang="en-US" sz="1000"/>
                        <a:t>6269</a:t>
                      </a:r>
                    </a:p>
                  </a:txBody>
                  <a:tcPr/>
                </a:tc>
                <a:tc>
                  <a:txBody>
                    <a:bodyPr/>
                    <a:lstStyle/>
                    <a:p>
                      <a:r>
                        <a:rPr lang="en-US" sz="1000"/>
                        <a:t>827944</a:t>
                      </a:r>
                    </a:p>
                  </a:txBody>
                  <a:tcPr/>
                </a:tc>
                <a:tc>
                  <a:txBody>
                    <a:bodyPr/>
                    <a:lstStyle/>
                    <a:p>
                      <a:r>
                        <a:rPr lang="en-US" sz="1000"/>
                        <a:t>6269</a:t>
                      </a:r>
                    </a:p>
                  </a:txBody>
                  <a:tcPr/>
                </a:tc>
                <a:tc>
                  <a:txBody>
                    <a:bodyPr/>
                    <a:lstStyle/>
                    <a:p>
                      <a:r>
                        <a:rPr lang="en-US" sz="1000"/>
                        <a:t>54</a:t>
                      </a:r>
                    </a:p>
                  </a:txBody>
                  <a:tcPr/>
                </a:tc>
                <a:tc>
                  <a:txBody>
                    <a:bodyPr/>
                    <a:lstStyle/>
                    <a:p>
                      <a:r>
                        <a:rPr lang="en-US" sz="1000"/>
                        <a:t>0</a:t>
                      </a:r>
                    </a:p>
                  </a:txBody>
                  <a:tcPr/>
                </a:tc>
                <a:tc>
                  <a:txBody>
                    <a:bodyPr/>
                    <a:lstStyle/>
                    <a:p>
                      <a:r>
                        <a:rPr lang="en-US" sz="1000"/>
                        <a:t>28</a:t>
                      </a:r>
                    </a:p>
                  </a:txBody>
                  <a:tcPr/>
                </a:tc>
                <a:tc>
                  <a:txBody>
                    <a:bodyPr/>
                    <a:lstStyle/>
                    <a:p>
                      <a:r>
                        <a:rPr lang="en-US" sz="1000"/>
                        <a:t>7</a:t>
                      </a:r>
                    </a:p>
                  </a:txBody>
                  <a:tcPr/>
                </a:tc>
                <a:tc>
                  <a:txBody>
                    <a:bodyPr/>
                    <a:lstStyle/>
                    <a:p>
                      <a:r>
                        <a:rPr lang="en-US" sz="1000"/>
                        <a:t>19</a:t>
                      </a:r>
                    </a:p>
                  </a:txBody>
                  <a:tcPr/>
                </a:tc>
                <a:tc>
                  <a:txBody>
                    <a:bodyPr/>
                    <a:lstStyle/>
                    <a:p>
                      <a:r>
                        <a:rPr lang="en-US" sz="1000"/>
                        <a:t>7641</a:t>
                      </a:r>
                    </a:p>
                  </a:txBody>
                  <a:tcPr/>
                </a:tc>
                <a:tc>
                  <a:txBody>
                    <a:bodyPr/>
                    <a:lstStyle/>
                    <a:p>
                      <a:r>
                        <a:rPr lang="en-US" sz="1000"/>
                        <a:t>31</a:t>
                      </a:r>
                    </a:p>
                  </a:txBody>
                  <a:tcPr/>
                </a:tc>
                <a:tc>
                  <a:txBody>
                    <a:bodyPr/>
                    <a:lstStyle/>
                    <a:p>
                      <a:r>
                        <a:rPr lang="en-US" sz="1000"/>
                        <a:t>7117</a:t>
                      </a:r>
                    </a:p>
                  </a:txBody>
                  <a:tcPr/>
                </a:tc>
                <a:tc>
                  <a:txBody>
                    <a:bodyPr/>
                    <a:lstStyle/>
                    <a:p>
                      <a:r>
                        <a:rPr lang="en-US" sz="1000"/>
                        <a:t>277</a:t>
                      </a:r>
                    </a:p>
                  </a:txBody>
                  <a:tcPr/>
                </a:tc>
                <a:tc>
                  <a:txBody>
                    <a:bodyPr/>
                    <a:lstStyle/>
                    <a:p>
                      <a:r>
                        <a:rPr lang="en-US" sz="1000"/>
                        <a:t>26</a:t>
                      </a:r>
                    </a:p>
                  </a:txBody>
                  <a:tcPr/>
                </a:tc>
                <a:tc>
                  <a:txBody>
                    <a:bodyPr/>
                    <a:lstStyle/>
                    <a:p>
                      <a:r>
                        <a:rPr lang="en-US" sz="1000"/>
                        <a:t>29</a:t>
                      </a:r>
                    </a:p>
                  </a:txBody>
                  <a:tcPr/>
                </a:tc>
                <a:tc>
                  <a:txBody>
                    <a:bodyPr/>
                    <a:lstStyle/>
                    <a:p>
                      <a:r>
                        <a:rPr lang="en-US" sz="1000"/>
                        <a:t>161</a:t>
                      </a:r>
                    </a:p>
                  </a:txBody>
                  <a:tcPr/>
                </a:tc>
                <a:tc>
                  <a:txBody>
                    <a:bodyPr/>
                    <a:lstStyle/>
                    <a:p>
                      <a:r>
                        <a:rPr lang="en-US" sz="1000"/>
                        <a:t>31</a:t>
                      </a:r>
                    </a:p>
                  </a:txBody>
                  <a:tcPr/>
                </a:tc>
                <a:tc>
                  <a:txBody>
                    <a:bodyPr/>
                    <a:lstStyle/>
                    <a:p>
                      <a:r>
                        <a:rPr lang="en-US" sz="1000"/>
                        <a:t>1790</a:t>
                      </a:r>
                    </a:p>
                  </a:txBody>
                  <a:tcPr/>
                </a:tc>
                <a:tc>
                  <a:txBody>
                    <a:bodyPr/>
                    <a:lstStyle/>
                    <a:p>
                      <a:r>
                        <a:rPr lang="en-US" sz="1000"/>
                        <a:t>6470</a:t>
                      </a:r>
                    </a:p>
                  </a:txBody>
                  <a:tcPr/>
                </a:tc>
                <a:tc>
                  <a:txBody>
                    <a:bodyPr/>
                    <a:lstStyle/>
                    <a:p>
                      <a:r>
                        <a:rPr lang="en-US" sz="1000"/>
                        <a:t>15901</a:t>
                      </a:r>
                    </a:p>
                  </a:txBody>
                  <a:tcPr/>
                </a:tc>
                <a:tc>
                  <a:txBody>
                    <a:bodyPr/>
                    <a:lstStyle/>
                    <a:p>
                      <a:r>
                        <a:rPr lang="en-US" sz="1000"/>
                        <a:t>0</a:t>
                      </a:r>
                    </a:p>
                  </a:txBody>
                  <a:tcPr/>
                </a:tc>
                <a:tc>
                  <a:txBody>
                    <a:bodyPr/>
                    <a:lstStyle/>
                    <a:p>
                      <a:r>
                        <a:rPr lang="en-US" sz="1000"/>
                        <a:t>0</a:t>
                      </a:r>
                    </a:p>
                  </a:txBody>
                  <a:tcPr/>
                </a:tc>
                <a:tc>
                  <a:txBody>
                    <a:bodyPr/>
                    <a:lstStyle/>
                    <a:p>
                      <a:r>
                        <a:rPr lang="en-US" sz="1000"/>
                        <a:t>0.0357 %</a:t>
                      </a:r>
                    </a:p>
                  </a:txBody>
                  <a:tcPr/>
                </a:tc>
                <a:tc>
                  <a:txBody>
                    <a:bodyPr/>
                    <a:lstStyle/>
                    <a:p>
                      <a:r>
                        <a:rPr lang="en-US" sz="1000"/>
                        <a:t>0.0 %</a:t>
                      </a:r>
                    </a:p>
                  </a:txBody>
                  <a:tcPr/>
                </a:tc>
                <a:extLst>
                  <a:ext uri="{0D108BD9-81ED-4DB2-BD59-A6C34878D82A}">
                    <a16:rowId xmlns:a16="http://schemas.microsoft.com/office/drawing/2014/main" val="2638427414"/>
                  </a:ext>
                </a:extLst>
              </a:tr>
            </a:tbl>
          </a:graphicData>
        </a:graphic>
      </p:graphicFrame>
      <p:sp>
        <p:nvSpPr>
          <p:cNvPr id="4" name="Text Placeholder 3">
            <a:extLst>
              <a:ext uri="{FF2B5EF4-FFF2-40B4-BE49-F238E27FC236}">
                <a16:creationId xmlns:a16="http://schemas.microsoft.com/office/drawing/2014/main" id="{FC55071D-87F5-4B39-816A-FD1CEC98FAD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78529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ABF11-2783-45EB-8CBD-45C9183A351A}"/>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6F269111-1C3C-4076-B4A5-01B68144A199}"/>
              </a:ext>
            </a:extLst>
          </p:cNvPr>
          <p:cNvGraphicFramePr>
            <a:graphicFrameLocks noGrp="1"/>
          </p:cNvGraphicFramePr>
          <p:nvPr>
            <p:ph type="chart" sz="quarter" idx="13"/>
            <p:extLst>
              <p:ext uri="{D42A27DB-BD31-4B8C-83A1-F6EECF244321}">
                <p14:modId xmlns:p14="http://schemas.microsoft.com/office/powerpoint/2010/main" val="1170610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5020BA-D1A0-464A-873D-7A524540319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B03E427-0EF4-44F1-B876-9757B04F1E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9206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A6BDF-22EC-44D4-B036-0B032655E1B5}"/>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858A5BAA-EF77-401A-A172-A6DE6F74874F}"/>
              </a:ext>
            </a:extLst>
          </p:cNvPr>
          <p:cNvGraphicFramePr>
            <a:graphicFrameLocks noGrp="1"/>
          </p:cNvGraphicFramePr>
          <p:nvPr>
            <p:ph type="chart" sz="quarter" idx="13"/>
            <p:extLst>
              <p:ext uri="{D42A27DB-BD31-4B8C-83A1-F6EECF244321}">
                <p14:modId xmlns:p14="http://schemas.microsoft.com/office/powerpoint/2010/main" val="2734256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C42936-C1AC-4D3A-9D2C-49492458B28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919E374-B7A4-4B8E-B757-438EC23367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11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958D-62C4-43A7-8027-6A78465F4C0C}"/>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C05A1CFC-AD7D-4CED-AB3F-082FE7FADF06}"/>
              </a:ext>
            </a:extLst>
          </p:cNvPr>
          <p:cNvGraphicFramePr>
            <a:graphicFrameLocks noGrp="1"/>
          </p:cNvGraphicFramePr>
          <p:nvPr>
            <p:ph type="chart" sz="quarter" idx="13"/>
            <p:extLst>
              <p:ext uri="{D42A27DB-BD31-4B8C-83A1-F6EECF244321}">
                <p14:modId xmlns:p14="http://schemas.microsoft.com/office/powerpoint/2010/main" val="1482536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B074D6-9300-466C-9047-57E6095735B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DA8BB7A-9A74-4BF2-80F0-7AF8C84406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017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6B365-E43E-40D4-975D-43EA9652F330}"/>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31D6A099-76D4-4761-81CC-3A780D625BF8}"/>
              </a:ext>
            </a:extLst>
          </p:cNvPr>
          <p:cNvGraphicFramePr>
            <a:graphicFrameLocks noGrp="1"/>
          </p:cNvGraphicFramePr>
          <p:nvPr>
            <p:ph type="chart" sz="quarter" idx="13"/>
            <p:extLst>
              <p:ext uri="{D42A27DB-BD31-4B8C-83A1-F6EECF244321}">
                <p14:modId xmlns:p14="http://schemas.microsoft.com/office/powerpoint/2010/main" val="1827154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00684-6693-4362-BD2F-1022CBCA2E9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8CA6875-1501-493F-B422-846BF6482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992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65874-5358-4930-8534-DF01B846B0ED}"/>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4CC90655-653E-478A-A4F2-3FAA02BE8B42}"/>
              </a:ext>
            </a:extLst>
          </p:cNvPr>
          <p:cNvGraphicFramePr>
            <a:graphicFrameLocks noGrp="1"/>
          </p:cNvGraphicFramePr>
          <p:nvPr>
            <p:ph type="chart" sz="quarter" idx="13"/>
            <p:extLst>
              <p:ext uri="{D42A27DB-BD31-4B8C-83A1-F6EECF244321}">
                <p14:modId xmlns:p14="http://schemas.microsoft.com/office/powerpoint/2010/main" val="552172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12EEA9-EC74-4C47-9F6F-93AA5EDB2AC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1395433-BAA6-48E6-A49C-6999397F6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3847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82C9B-7D1C-4F01-8EC0-98CFDDD95F2F}"/>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CA946487-8D46-48AF-8817-E6FFBF80FB15}"/>
              </a:ext>
            </a:extLst>
          </p:cNvPr>
          <p:cNvGraphicFramePr>
            <a:graphicFrameLocks noGrp="1"/>
          </p:cNvGraphicFramePr>
          <p:nvPr>
            <p:ph type="chart" sz="quarter" idx="13"/>
            <p:extLst>
              <p:ext uri="{D42A27DB-BD31-4B8C-83A1-F6EECF244321}">
                <p14:modId xmlns:p14="http://schemas.microsoft.com/office/powerpoint/2010/main" val="1116308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AA871F-C7E3-4341-9EC5-EC313B01FAE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E140C20-1E78-4499-B4B1-69AFF5376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4947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06C96-C237-463C-BBAC-BD67F7B7A34F}"/>
              </a:ext>
            </a:extLst>
          </p:cNvPr>
          <p:cNvSpPr>
            <a:spLocks noGrp="1"/>
          </p:cNvSpPr>
          <p:nvPr>
            <p:ph type="title"/>
          </p:nvPr>
        </p:nvSpPr>
        <p:spPr/>
        <p:txBody>
          <a:bodyPr/>
          <a:lstStyle/>
          <a:p>
            <a:r>
              <a:rPr lang="en-US"/>
              <a:t>Facebook Own Posts Table  | Department of Health (Philippines) - 1 of 14</a:t>
            </a:r>
          </a:p>
        </p:txBody>
      </p:sp>
      <p:graphicFrame>
        <p:nvGraphicFramePr>
          <p:cNvPr id="5" name="Table Placeholder 4">
            <a:extLst>
              <a:ext uri="{FF2B5EF4-FFF2-40B4-BE49-F238E27FC236}">
                <a16:creationId xmlns:a16="http://schemas.microsoft.com/office/drawing/2014/main" id="{9CF12773-D176-451E-9FC0-7BAB63B5CCBD}"/>
              </a:ext>
            </a:extLst>
          </p:cNvPr>
          <p:cNvGraphicFramePr>
            <a:graphicFrameLocks noGrp="1"/>
          </p:cNvGraphicFramePr>
          <p:nvPr>
            <p:ph type="tbl" sz="quarter" idx="13"/>
            <p:extLst>
              <p:ext uri="{D42A27DB-BD31-4B8C-83A1-F6EECF244321}">
                <p14:modId xmlns:p14="http://schemas.microsoft.com/office/powerpoint/2010/main" val="205628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25329599"/>
                    </a:ext>
                  </a:extLst>
                </a:gridCol>
                <a:gridCol w="370332">
                  <a:extLst>
                    <a:ext uri="{9D8B030D-6E8A-4147-A177-3AD203B41FA5}">
                      <a16:colId xmlns:a16="http://schemas.microsoft.com/office/drawing/2014/main" val="1841636816"/>
                    </a:ext>
                  </a:extLst>
                </a:gridCol>
                <a:gridCol w="370332">
                  <a:extLst>
                    <a:ext uri="{9D8B030D-6E8A-4147-A177-3AD203B41FA5}">
                      <a16:colId xmlns:a16="http://schemas.microsoft.com/office/drawing/2014/main" val="980371502"/>
                    </a:ext>
                  </a:extLst>
                </a:gridCol>
                <a:gridCol w="370332">
                  <a:extLst>
                    <a:ext uri="{9D8B030D-6E8A-4147-A177-3AD203B41FA5}">
                      <a16:colId xmlns:a16="http://schemas.microsoft.com/office/drawing/2014/main" val="911880114"/>
                    </a:ext>
                  </a:extLst>
                </a:gridCol>
                <a:gridCol w="329184">
                  <a:extLst>
                    <a:ext uri="{9D8B030D-6E8A-4147-A177-3AD203B41FA5}">
                      <a16:colId xmlns:a16="http://schemas.microsoft.com/office/drawing/2014/main" val="3101218501"/>
                    </a:ext>
                  </a:extLst>
                </a:gridCol>
                <a:gridCol w="329184">
                  <a:extLst>
                    <a:ext uri="{9D8B030D-6E8A-4147-A177-3AD203B41FA5}">
                      <a16:colId xmlns:a16="http://schemas.microsoft.com/office/drawing/2014/main" val="720141918"/>
                    </a:ext>
                  </a:extLst>
                </a:gridCol>
                <a:gridCol w="329184">
                  <a:extLst>
                    <a:ext uri="{9D8B030D-6E8A-4147-A177-3AD203B41FA5}">
                      <a16:colId xmlns:a16="http://schemas.microsoft.com/office/drawing/2014/main" val="4133932490"/>
                    </a:ext>
                  </a:extLst>
                </a:gridCol>
                <a:gridCol w="329184">
                  <a:extLst>
                    <a:ext uri="{9D8B030D-6E8A-4147-A177-3AD203B41FA5}">
                      <a16:colId xmlns:a16="http://schemas.microsoft.com/office/drawing/2014/main" val="2001769396"/>
                    </a:ext>
                  </a:extLst>
                </a:gridCol>
                <a:gridCol w="329184">
                  <a:extLst>
                    <a:ext uri="{9D8B030D-6E8A-4147-A177-3AD203B41FA5}">
                      <a16:colId xmlns:a16="http://schemas.microsoft.com/office/drawing/2014/main" val="3793710297"/>
                    </a:ext>
                  </a:extLst>
                </a:gridCol>
                <a:gridCol w="329184">
                  <a:extLst>
                    <a:ext uri="{9D8B030D-6E8A-4147-A177-3AD203B41FA5}">
                      <a16:colId xmlns:a16="http://schemas.microsoft.com/office/drawing/2014/main" val="457683623"/>
                    </a:ext>
                  </a:extLst>
                </a:gridCol>
                <a:gridCol w="329184">
                  <a:extLst>
                    <a:ext uri="{9D8B030D-6E8A-4147-A177-3AD203B41FA5}">
                      <a16:colId xmlns:a16="http://schemas.microsoft.com/office/drawing/2014/main" val="2941720834"/>
                    </a:ext>
                  </a:extLst>
                </a:gridCol>
                <a:gridCol w="329184">
                  <a:extLst>
                    <a:ext uri="{9D8B030D-6E8A-4147-A177-3AD203B41FA5}">
                      <a16:colId xmlns:a16="http://schemas.microsoft.com/office/drawing/2014/main" val="961039633"/>
                    </a:ext>
                  </a:extLst>
                </a:gridCol>
                <a:gridCol w="329184">
                  <a:extLst>
                    <a:ext uri="{9D8B030D-6E8A-4147-A177-3AD203B41FA5}">
                      <a16:colId xmlns:a16="http://schemas.microsoft.com/office/drawing/2014/main" val="1965746878"/>
                    </a:ext>
                  </a:extLst>
                </a:gridCol>
                <a:gridCol w="370332">
                  <a:extLst>
                    <a:ext uri="{9D8B030D-6E8A-4147-A177-3AD203B41FA5}">
                      <a16:colId xmlns:a16="http://schemas.microsoft.com/office/drawing/2014/main" val="3541614298"/>
                    </a:ext>
                  </a:extLst>
                </a:gridCol>
                <a:gridCol w="370332">
                  <a:extLst>
                    <a:ext uri="{9D8B030D-6E8A-4147-A177-3AD203B41FA5}">
                      <a16:colId xmlns:a16="http://schemas.microsoft.com/office/drawing/2014/main" val="1238743979"/>
                    </a:ext>
                  </a:extLst>
                </a:gridCol>
                <a:gridCol w="329184">
                  <a:extLst>
                    <a:ext uri="{9D8B030D-6E8A-4147-A177-3AD203B41FA5}">
                      <a16:colId xmlns:a16="http://schemas.microsoft.com/office/drawing/2014/main" val="976969223"/>
                    </a:ext>
                  </a:extLst>
                </a:gridCol>
                <a:gridCol w="329184">
                  <a:extLst>
                    <a:ext uri="{9D8B030D-6E8A-4147-A177-3AD203B41FA5}">
                      <a16:colId xmlns:a16="http://schemas.microsoft.com/office/drawing/2014/main" val="530641772"/>
                    </a:ext>
                  </a:extLst>
                </a:gridCol>
                <a:gridCol w="370332">
                  <a:extLst>
                    <a:ext uri="{9D8B030D-6E8A-4147-A177-3AD203B41FA5}">
                      <a16:colId xmlns:a16="http://schemas.microsoft.com/office/drawing/2014/main" val="1697724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520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09:56:41 </a:t>
                      </a:r>
                      <a:r>
                        <a:rPr kumimoji="0" lang="en-US" sz="1000" b="0" i="0" u="none" strike="noStrike" kern="1200" cap="none" spc="0" normalizeH="0" baseline="0" noProof="0">
                          <a:ln>
                            <a:noFill/>
                          </a:ln>
                          <a:solidFill>
                            <a:prstClr val="black"/>
                          </a:solidFill>
                          <a:effectLst/>
                          <a:uLnTx/>
                          <a:uFillTx/>
                          <a:latin typeface="+mn-lt"/>
                          <a:ea typeface="+mn-ea"/>
                          <a:cs typeface="+mn-cs"/>
                        </a:rPr>
                        <a:t> 
 DOH DELIVERED ASSISTANCE TO STA. CRUZ FIRE VICTIMS Press Release/30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757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04:14:01 </a:t>
                      </a:r>
                      <a:r>
                        <a:rPr kumimoji="0" lang="en-US" sz="1000" b="0" i="0" u="none" strike="noStrike" kern="1200" cap="none" spc="0" normalizeH="0" baseline="0" noProof="0">
                          <a:ln>
                            <a:noFill/>
                          </a:ln>
                          <a:solidFill>
                            <a:prstClr val="black"/>
                          </a:solidFill>
                          <a:effectLst/>
                          <a:uLnTx/>
                          <a:uFillTx/>
                          <a:latin typeface="+mn-lt"/>
                          <a:ea typeface="+mn-ea"/>
                          <a:cs typeface="+mn-cs"/>
                        </a:rPr>
                        <a:t> 
 April 25, 2018 is World Malaria Day!
Malaria is a serious and sometimes fatal disease caused by a parasite that commonly infects a certain type of mosquito which feeds on humans. Although deadly, this diseases can easily be prevented.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1816520"/>
                  </a:ext>
                </a:extLst>
              </a:tr>
            </a:tbl>
          </a:graphicData>
        </a:graphic>
      </p:graphicFrame>
      <p:sp>
        <p:nvSpPr>
          <p:cNvPr id="4" name="Text Placeholder 3">
            <a:extLst>
              <a:ext uri="{FF2B5EF4-FFF2-40B4-BE49-F238E27FC236}">
                <a16:creationId xmlns:a16="http://schemas.microsoft.com/office/drawing/2014/main" id="{3DD0EB90-B748-4E6F-9552-98DCBE8BE41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04649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4DB7-7D35-464C-B027-A88384F2CFB6}"/>
              </a:ext>
            </a:extLst>
          </p:cNvPr>
          <p:cNvSpPr>
            <a:spLocks noGrp="1"/>
          </p:cNvSpPr>
          <p:nvPr>
            <p:ph type="title"/>
          </p:nvPr>
        </p:nvSpPr>
        <p:spPr/>
        <p:txBody>
          <a:bodyPr/>
          <a:lstStyle/>
          <a:p>
            <a:r>
              <a:rPr lang="en-US"/>
              <a:t>Facebook Own Posts Table  | Department of Health (Philippines) - 2 of 14</a:t>
            </a:r>
          </a:p>
        </p:txBody>
      </p:sp>
      <p:graphicFrame>
        <p:nvGraphicFramePr>
          <p:cNvPr id="5" name="Table Placeholder 4">
            <a:extLst>
              <a:ext uri="{FF2B5EF4-FFF2-40B4-BE49-F238E27FC236}">
                <a16:creationId xmlns:a16="http://schemas.microsoft.com/office/drawing/2014/main" id="{A5570966-17D1-4CD3-A5FD-8902C253428C}"/>
              </a:ext>
            </a:extLst>
          </p:cNvPr>
          <p:cNvGraphicFramePr>
            <a:graphicFrameLocks noGrp="1"/>
          </p:cNvGraphicFramePr>
          <p:nvPr>
            <p:ph type="tbl" sz="quarter" idx="13"/>
            <p:extLst>
              <p:ext uri="{D42A27DB-BD31-4B8C-83A1-F6EECF244321}">
                <p14:modId xmlns:p14="http://schemas.microsoft.com/office/powerpoint/2010/main" val="3151976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47599157"/>
                    </a:ext>
                  </a:extLst>
                </a:gridCol>
                <a:gridCol w="370332">
                  <a:extLst>
                    <a:ext uri="{9D8B030D-6E8A-4147-A177-3AD203B41FA5}">
                      <a16:colId xmlns:a16="http://schemas.microsoft.com/office/drawing/2014/main" val="582831043"/>
                    </a:ext>
                  </a:extLst>
                </a:gridCol>
                <a:gridCol w="370332">
                  <a:extLst>
                    <a:ext uri="{9D8B030D-6E8A-4147-A177-3AD203B41FA5}">
                      <a16:colId xmlns:a16="http://schemas.microsoft.com/office/drawing/2014/main" val="1716992247"/>
                    </a:ext>
                  </a:extLst>
                </a:gridCol>
                <a:gridCol w="370332">
                  <a:extLst>
                    <a:ext uri="{9D8B030D-6E8A-4147-A177-3AD203B41FA5}">
                      <a16:colId xmlns:a16="http://schemas.microsoft.com/office/drawing/2014/main" val="1248877970"/>
                    </a:ext>
                  </a:extLst>
                </a:gridCol>
                <a:gridCol w="329184">
                  <a:extLst>
                    <a:ext uri="{9D8B030D-6E8A-4147-A177-3AD203B41FA5}">
                      <a16:colId xmlns:a16="http://schemas.microsoft.com/office/drawing/2014/main" val="4083144216"/>
                    </a:ext>
                  </a:extLst>
                </a:gridCol>
                <a:gridCol w="329184">
                  <a:extLst>
                    <a:ext uri="{9D8B030D-6E8A-4147-A177-3AD203B41FA5}">
                      <a16:colId xmlns:a16="http://schemas.microsoft.com/office/drawing/2014/main" val="4036827895"/>
                    </a:ext>
                  </a:extLst>
                </a:gridCol>
                <a:gridCol w="329184">
                  <a:extLst>
                    <a:ext uri="{9D8B030D-6E8A-4147-A177-3AD203B41FA5}">
                      <a16:colId xmlns:a16="http://schemas.microsoft.com/office/drawing/2014/main" val="901510773"/>
                    </a:ext>
                  </a:extLst>
                </a:gridCol>
                <a:gridCol w="329184">
                  <a:extLst>
                    <a:ext uri="{9D8B030D-6E8A-4147-A177-3AD203B41FA5}">
                      <a16:colId xmlns:a16="http://schemas.microsoft.com/office/drawing/2014/main" val="2136797391"/>
                    </a:ext>
                  </a:extLst>
                </a:gridCol>
                <a:gridCol w="329184">
                  <a:extLst>
                    <a:ext uri="{9D8B030D-6E8A-4147-A177-3AD203B41FA5}">
                      <a16:colId xmlns:a16="http://schemas.microsoft.com/office/drawing/2014/main" val="398244835"/>
                    </a:ext>
                  </a:extLst>
                </a:gridCol>
                <a:gridCol w="329184">
                  <a:extLst>
                    <a:ext uri="{9D8B030D-6E8A-4147-A177-3AD203B41FA5}">
                      <a16:colId xmlns:a16="http://schemas.microsoft.com/office/drawing/2014/main" val="2451826878"/>
                    </a:ext>
                  </a:extLst>
                </a:gridCol>
                <a:gridCol w="329184">
                  <a:extLst>
                    <a:ext uri="{9D8B030D-6E8A-4147-A177-3AD203B41FA5}">
                      <a16:colId xmlns:a16="http://schemas.microsoft.com/office/drawing/2014/main" val="3628885684"/>
                    </a:ext>
                  </a:extLst>
                </a:gridCol>
                <a:gridCol w="329184">
                  <a:extLst>
                    <a:ext uri="{9D8B030D-6E8A-4147-A177-3AD203B41FA5}">
                      <a16:colId xmlns:a16="http://schemas.microsoft.com/office/drawing/2014/main" val="2945798311"/>
                    </a:ext>
                  </a:extLst>
                </a:gridCol>
                <a:gridCol w="329184">
                  <a:extLst>
                    <a:ext uri="{9D8B030D-6E8A-4147-A177-3AD203B41FA5}">
                      <a16:colId xmlns:a16="http://schemas.microsoft.com/office/drawing/2014/main" val="3904886496"/>
                    </a:ext>
                  </a:extLst>
                </a:gridCol>
                <a:gridCol w="370332">
                  <a:extLst>
                    <a:ext uri="{9D8B030D-6E8A-4147-A177-3AD203B41FA5}">
                      <a16:colId xmlns:a16="http://schemas.microsoft.com/office/drawing/2014/main" val="186217917"/>
                    </a:ext>
                  </a:extLst>
                </a:gridCol>
                <a:gridCol w="370332">
                  <a:extLst>
                    <a:ext uri="{9D8B030D-6E8A-4147-A177-3AD203B41FA5}">
                      <a16:colId xmlns:a16="http://schemas.microsoft.com/office/drawing/2014/main" val="1948005473"/>
                    </a:ext>
                  </a:extLst>
                </a:gridCol>
                <a:gridCol w="329184">
                  <a:extLst>
                    <a:ext uri="{9D8B030D-6E8A-4147-A177-3AD203B41FA5}">
                      <a16:colId xmlns:a16="http://schemas.microsoft.com/office/drawing/2014/main" val="859561092"/>
                    </a:ext>
                  </a:extLst>
                </a:gridCol>
                <a:gridCol w="329184">
                  <a:extLst>
                    <a:ext uri="{9D8B030D-6E8A-4147-A177-3AD203B41FA5}">
                      <a16:colId xmlns:a16="http://schemas.microsoft.com/office/drawing/2014/main" val="1837801556"/>
                    </a:ext>
                  </a:extLst>
                </a:gridCol>
                <a:gridCol w="370332">
                  <a:extLst>
                    <a:ext uri="{9D8B030D-6E8A-4147-A177-3AD203B41FA5}">
                      <a16:colId xmlns:a16="http://schemas.microsoft.com/office/drawing/2014/main" val="2287923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64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- 2018-04-29 17:15:12 </a:t>
                      </a:r>
                      <a:r>
                        <a:rPr kumimoji="0" lang="en-US" sz="1000" b="0" i="0" u="none" strike="noStrike" kern="1200" cap="none" spc="0" normalizeH="0" baseline="0" noProof="0">
                          <a:ln>
                            <a:noFill/>
                          </a:ln>
                          <a:solidFill>
                            <a:prstClr val="black"/>
                          </a:solidFill>
                          <a:effectLst/>
                          <a:uLnTx/>
                          <a:uFillTx/>
                          <a:latin typeface="+mn-lt"/>
                          <a:ea typeface="+mn-ea"/>
                          <a:cs typeface="+mn-cs"/>
                        </a:rPr>
                        <a:t> 
 Special Assistant to the President (SAP) Christopher “Bong” Go together with Health Secretary Francisco T. Duque III and DSWD OIC-Secretary Emmanuel Leyco on Sunday visited victims of last Friday’s fire that gutted homes of around 500 families in the nearby Dr. Jose Fabella Memorial Hospital in Sta. Cruz, Manila. They distributed medicines, hygiene kits, blankets, mats, grocery items. Meanwhile, Secretary Duque checked on the heath conditions of the victims especially against lung related illnesses.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6672584"/>
                  </a:ext>
                </a:extLst>
              </a:tr>
            </a:tbl>
          </a:graphicData>
        </a:graphic>
      </p:graphicFrame>
      <p:sp>
        <p:nvSpPr>
          <p:cNvPr id="4" name="Text Placeholder 3">
            <a:extLst>
              <a:ext uri="{FF2B5EF4-FFF2-40B4-BE49-F238E27FC236}">
                <a16:creationId xmlns:a16="http://schemas.microsoft.com/office/drawing/2014/main" id="{2A9D9063-C4EC-4D3B-AE50-7722C31D566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42416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1FEA4-C821-4DC3-AE79-9B186F89EFE9}"/>
              </a:ext>
            </a:extLst>
          </p:cNvPr>
          <p:cNvSpPr>
            <a:spLocks noGrp="1"/>
          </p:cNvSpPr>
          <p:nvPr>
            <p:ph type="title"/>
          </p:nvPr>
        </p:nvSpPr>
        <p:spPr/>
        <p:txBody>
          <a:bodyPr/>
          <a:lstStyle/>
          <a:p>
            <a:r>
              <a:rPr lang="en-US"/>
              <a:t>Facebook Own Posts Table  | Department of Health (Philippines) - 3 of 14</a:t>
            </a:r>
          </a:p>
        </p:txBody>
      </p:sp>
      <p:graphicFrame>
        <p:nvGraphicFramePr>
          <p:cNvPr id="5" name="Table Placeholder 4">
            <a:extLst>
              <a:ext uri="{FF2B5EF4-FFF2-40B4-BE49-F238E27FC236}">
                <a16:creationId xmlns:a16="http://schemas.microsoft.com/office/drawing/2014/main" id="{08C5A66B-739C-4085-A9D9-F140D1CC9DBA}"/>
              </a:ext>
            </a:extLst>
          </p:cNvPr>
          <p:cNvGraphicFramePr>
            <a:graphicFrameLocks noGrp="1"/>
          </p:cNvGraphicFramePr>
          <p:nvPr>
            <p:ph type="tbl" sz="quarter" idx="13"/>
            <p:extLst>
              <p:ext uri="{D42A27DB-BD31-4B8C-83A1-F6EECF244321}">
                <p14:modId xmlns:p14="http://schemas.microsoft.com/office/powerpoint/2010/main" val="80572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6878041"/>
                    </a:ext>
                  </a:extLst>
                </a:gridCol>
                <a:gridCol w="370332">
                  <a:extLst>
                    <a:ext uri="{9D8B030D-6E8A-4147-A177-3AD203B41FA5}">
                      <a16:colId xmlns:a16="http://schemas.microsoft.com/office/drawing/2014/main" val="1627472032"/>
                    </a:ext>
                  </a:extLst>
                </a:gridCol>
                <a:gridCol w="370332">
                  <a:extLst>
                    <a:ext uri="{9D8B030D-6E8A-4147-A177-3AD203B41FA5}">
                      <a16:colId xmlns:a16="http://schemas.microsoft.com/office/drawing/2014/main" val="3354890202"/>
                    </a:ext>
                  </a:extLst>
                </a:gridCol>
                <a:gridCol w="370332">
                  <a:extLst>
                    <a:ext uri="{9D8B030D-6E8A-4147-A177-3AD203B41FA5}">
                      <a16:colId xmlns:a16="http://schemas.microsoft.com/office/drawing/2014/main" val="4277544902"/>
                    </a:ext>
                  </a:extLst>
                </a:gridCol>
                <a:gridCol w="329184">
                  <a:extLst>
                    <a:ext uri="{9D8B030D-6E8A-4147-A177-3AD203B41FA5}">
                      <a16:colId xmlns:a16="http://schemas.microsoft.com/office/drawing/2014/main" val="295707079"/>
                    </a:ext>
                  </a:extLst>
                </a:gridCol>
                <a:gridCol w="329184">
                  <a:extLst>
                    <a:ext uri="{9D8B030D-6E8A-4147-A177-3AD203B41FA5}">
                      <a16:colId xmlns:a16="http://schemas.microsoft.com/office/drawing/2014/main" val="1947793533"/>
                    </a:ext>
                  </a:extLst>
                </a:gridCol>
                <a:gridCol w="329184">
                  <a:extLst>
                    <a:ext uri="{9D8B030D-6E8A-4147-A177-3AD203B41FA5}">
                      <a16:colId xmlns:a16="http://schemas.microsoft.com/office/drawing/2014/main" val="896195162"/>
                    </a:ext>
                  </a:extLst>
                </a:gridCol>
                <a:gridCol w="329184">
                  <a:extLst>
                    <a:ext uri="{9D8B030D-6E8A-4147-A177-3AD203B41FA5}">
                      <a16:colId xmlns:a16="http://schemas.microsoft.com/office/drawing/2014/main" val="1242801247"/>
                    </a:ext>
                  </a:extLst>
                </a:gridCol>
                <a:gridCol w="329184">
                  <a:extLst>
                    <a:ext uri="{9D8B030D-6E8A-4147-A177-3AD203B41FA5}">
                      <a16:colId xmlns:a16="http://schemas.microsoft.com/office/drawing/2014/main" val="1621685941"/>
                    </a:ext>
                  </a:extLst>
                </a:gridCol>
                <a:gridCol w="329184">
                  <a:extLst>
                    <a:ext uri="{9D8B030D-6E8A-4147-A177-3AD203B41FA5}">
                      <a16:colId xmlns:a16="http://schemas.microsoft.com/office/drawing/2014/main" val="3069493899"/>
                    </a:ext>
                  </a:extLst>
                </a:gridCol>
                <a:gridCol w="329184">
                  <a:extLst>
                    <a:ext uri="{9D8B030D-6E8A-4147-A177-3AD203B41FA5}">
                      <a16:colId xmlns:a16="http://schemas.microsoft.com/office/drawing/2014/main" val="1887107684"/>
                    </a:ext>
                  </a:extLst>
                </a:gridCol>
                <a:gridCol w="329184">
                  <a:extLst>
                    <a:ext uri="{9D8B030D-6E8A-4147-A177-3AD203B41FA5}">
                      <a16:colId xmlns:a16="http://schemas.microsoft.com/office/drawing/2014/main" val="3277977135"/>
                    </a:ext>
                  </a:extLst>
                </a:gridCol>
                <a:gridCol w="329184">
                  <a:extLst>
                    <a:ext uri="{9D8B030D-6E8A-4147-A177-3AD203B41FA5}">
                      <a16:colId xmlns:a16="http://schemas.microsoft.com/office/drawing/2014/main" val="585509823"/>
                    </a:ext>
                  </a:extLst>
                </a:gridCol>
                <a:gridCol w="370332">
                  <a:extLst>
                    <a:ext uri="{9D8B030D-6E8A-4147-A177-3AD203B41FA5}">
                      <a16:colId xmlns:a16="http://schemas.microsoft.com/office/drawing/2014/main" val="3809793621"/>
                    </a:ext>
                  </a:extLst>
                </a:gridCol>
                <a:gridCol w="370332">
                  <a:extLst>
                    <a:ext uri="{9D8B030D-6E8A-4147-A177-3AD203B41FA5}">
                      <a16:colId xmlns:a16="http://schemas.microsoft.com/office/drawing/2014/main" val="2951871219"/>
                    </a:ext>
                  </a:extLst>
                </a:gridCol>
                <a:gridCol w="329184">
                  <a:extLst>
                    <a:ext uri="{9D8B030D-6E8A-4147-A177-3AD203B41FA5}">
                      <a16:colId xmlns:a16="http://schemas.microsoft.com/office/drawing/2014/main" val="4076465201"/>
                    </a:ext>
                  </a:extLst>
                </a:gridCol>
                <a:gridCol w="329184">
                  <a:extLst>
                    <a:ext uri="{9D8B030D-6E8A-4147-A177-3AD203B41FA5}">
                      <a16:colId xmlns:a16="http://schemas.microsoft.com/office/drawing/2014/main" val="1166339159"/>
                    </a:ext>
                  </a:extLst>
                </a:gridCol>
                <a:gridCol w="370332">
                  <a:extLst>
                    <a:ext uri="{9D8B030D-6E8A-4147-A177-3AD203B41FA5}">
                      <a16:colId xmlns:a16="http://schemas.microsoft.com/office/drawing/2014/main" val="2004770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954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- 2018-04-27 02:00:01 </a:t>
                      </a:r>
                      <a:r>
                        <a:rPr kumimoji="0" lang="en-US" sz="1000" b="0" i="0" u="none" strike="noStrike" kern="1200" cap="none" spc="0" normalizeH="0" baseline="0" noProof="0">
                          <a:ln>
                            <a:noFill/>
                          </a:ln>
                          <a:solidFill>
                            <a:prstClr val="black"/>
                          </a:solidFill>
                          <a:effectLst/>
                          <a:uLnTx/>
                          <a:uFillTx/>
                          <a:latin typeface="+mn-lt"/>
                          <a:ea typeface="+mn-ea"/>
                          <a:cs typeface="+mn-cs"/>
                        </a:rPr>
                        <a:t> 
 Pinalalakas ng bakuna ang immune system ng bata, para protektado siya laban sa sakit tulad ng tigdas. Ika nga Prevention is better than Cure.  Kaya tulad ni Direk Carby Salvador isang bagong ama, naniniwalang ang routine immunization ng DOH ay napaka-epektibong paraan upang lumaking malusog at protektado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5536665"/>
                  </a:ext>
                </a:extLst>
              </a:tr>
            </a:tbl>
          </a:graphicData>
        </a:graphic>
      </p:graphicFrame>
      <p:sp>
        <p:nvSpPr>
          <p:cNvPr id="4" name="Text Placeholder 3">
            <a:extLst>
              <a:ext uri="{FF2B5EF4-FFF2-40B4-BE49-F238E27FC236}">
                <a16:creationId xmlns:a16="http://schemas.microsoft.com/office/drawing/2014/main" id="{A233B7B0-A345-499F-AA92-69437BD69A2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11911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F9DDE-101A-4D74-ADD4-A9B9E2170E87}"/>
              </a:ext>
            </a:extLst>
          </p:cNvPr>
          <p:cNvSpPr>
            <a:spLocks noGrp="1"/>
          </p:cNvSpPr>
          <p:nvPr>
            <p:ph type="title"/>
          </p:nvPr>
        </p:nvSpPr>
        <p:spPr/>
        <p:txBody>
          <a:bodyPr/>
          <a:lstStyle/>
          <a:p>
            <a:r>
              <a:rPr lang="en-US"/>
              <a:t>Facebook Own Posts Table  | Department of Health (Philippines) - 4 of 14</a:t>
            </a:r>
          </a:p>
        </p:txBody>
      </p:sp>
      <p:graphicFrame>
        <p:nvGraphicFramePr>
          <p:cNvPr id="5" name="Table Placeholder 4">
            <a:extLst>
              <a:ext uri="{FF2B5EF4-FFF2-40B4-BE49-F238E27FC236}">
                <a16:creationId xmlns:a16="http://schemas.microsoft.com/office/drawing/2014/main" id="{7DB1B480-7C85-4386-A23A-CB79EA7E0A0C}"/>
              </a:ext>
            </a:extLst>
          </p:cNvPr>
          <p:cNvGraphicFramePr>
            <a:graphicFrameLocks noGrp="1"/>
          </p:cNvGraphicFramePr>
          <p:nvPr>
            <p:ph type="tbl" sz="quarter" idx="13"/>
            <p:extLst>
              <p:ext uri="{D42A27DB-BD31-4B8C-83A1-F6EECF244321}">
                <p14:modId xmlns:p14="http://schemas.microsoft.com/office/powerpoint/2010/main" val="329526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75863541"/>
                    </a:ext>
                  </a:extLst>
                </a:gridCol>
                <a:gridCol w="370332">
                  <a:extLst>
                    <a:ext uri="{9D8B030D-6E8A-4147-A177-3AD203B41FA5}">
                      <a16:colId xmlns:a16="http://schemas.microsoft.com/office/drawing/2014/main" val="2275602604"/>
                    </a:ext>
                  </a:extLst>
                </a:gridCol>
                <a:gridCol w="370332">
                  <a:extLst>
                    <a:ext uri="{9D8B030D-6E8A-4147-A177-3AD203B41FA5}">
                      <a16:colId xmlns:a16="http://schemas.microsoft.com/office/drawing/2014/main" val="3560700808"/>
                    </a:ext>
                  </a:extLst>
                </a:gridCol>
                <a:gridCol w="370332">
                  <a:extLst>
                    <a:ext uri="{9D8B030D-6E8A-4147-A177-3AD203B41FA5}">
                      <a16:colId xmlns:a16="http://schemas.microsoft.com/office/drawing/2014/main" val="2147285986"/>
                    </a:ext>
                  </a:extLst>
                </a:gridCol>
                <a:gridCol w="329184">
                  <a:extLst>
                    <a:ext uri="{9D8B030D-6E8A-4147-A177-3AD203B41FA5}">
                      <a16:colId xmlns:a16="http://schemas.microsoft.com/office/drawing/2014/main" val="249061222"/>
                    </a:ext>
                  </a:extLst>
                </a:gridCol>
                <a:gridCol w="329184">
                  <a:extLst>
                    <a:ext uri="{9D8B030D-6E8A-4147-A177-3AD203B41FA5}">
                      <a16:colId xmlns:a16="http://schemas.microsoft.com/office/drawing/2014/main" val="2670786954"/>
                    </a:ext>
                  </a:extLst>
                </a:gridCol>
                <a:gridCol w="329184">
                  <a:extLst>
                    <a:ext uri="{9D8B030D-6E8A-4147-A177-3AD203B41FA5}">
                      <a16:colId xmlns:a16="http://schemas.microsoft.com/office/drawing/2014/main" val="1233031611"/>
                    </a:ext>
                  </a:extLst>
                </a:gridCol>
                <a:gridCol w="329184">
                  <a:extLst>
                    <a:ext uri="{9D8B030D-6E8A-4147-A177-3AD203B41FA5}">
                      <a16:colId xmlns:a16="http://schemas.microsoft.com/office/drawing/2014/main" val="2100204292"/>
                    </a:ext>
                  </a:extLst>
                </a:gridCol>
                <a:gridCol w="329184">
                  <a:extLst>
                    <a:ext uri="{9D8B030D-6E8A-4147-A177-3AD203B41FA5}">
                      <a16:colId xmlns:a16="http://schemas.microsoft.com/office/drawing/2014/main" val="248396387"/>
                    </a:ext>
                  </a:extLst>
                </a:gridCol>
                <a:gridCol w="329184">
                  <a:extLst>
                    <a:ext uri="{9D8B030D-6E8A-4147-A177-3AD203B41FA5}">
                      <a16:colId xmlns:a16="http://schemas.microsoft.com/office/drawing/2014/main" val="3278432652"/>
                    </a:ext>
                  </a:extLst>
                </a:gridCol>
                <a:gridCol w="329184">
                  <a:extLst>
                    <a:ext uri="{9D8B030D-6E8A-4147-A177-3AD203B41FA5}">
                      <a16:colId xmlns:a16="http://schemas.microsoft.com/office/drawing/2014/main" val="1682511764"/>
                    </a:ext>
                  </a:extLst>
                </a:gridCol>
                <a:gridCol w="329184">
                  <a:extLst>
                    <a:ext uri="{9D8B030D-6E8A-4147-A177-3AD203B41FA5}">
                      <a16:colId xmlns:a16="http://schemas.microsoft.com/office/drawing/2014/main" val="3156337520"/>
                    </a:ext>
                  </a:extLst>
                </a:gridCol>
                <a:gridCol w="329184">
                  <a:extLst>
                    <a:ext uri="{9D8B030D-6E8A-4147-A177-3AD203B41FA5}">
                      <a16:colId xmlns:a16="http://schemas.microsoft.com/office/drawing/2014/main" val="1871223501"/>
                    </a:ext>
                  </a:extLst>
                </a:gridCol>
                <a:gridCol w="370332">
                  <a:extLst>
                    <a:ext uri="{9D8B030D-6E8A-4147-A177-3AD203B41FA5}">
                      <a16:colId xmlns:a16="http://schemas.microsoft.com/office/drawing/2014/main" val="846341607"/>
                    </a:ext>
                  </a:extLst>
                </a:gridCol>
                <a:gridCol w="370332">
                  <a:extLst>
                    <a:ext uri="{9D8B030D-6E8A-4147-A177-3AD203B41FA5}">
                      <a16:colId xmlns:a16="http://schemas.microsoft.com/office/drawing/2014/main" val="2861947141"/>
                    </a:ext>
                  </a:extLst>
                </a:gridCol>
                <a:gridCol w="329184">
                  <a:extLst>
                    <a:ext uri="{9D8B030D-6E8A-4147-A177-3AD203B41FA5}">
                      <a16:colId xmlns:a16="http://schemas.microsoft.com/office/drawing/2014/main" val="3024121701"/>
                    </a:ext>
                  </a:extLst>
                </a:gridCol>
                <a:gridCol w="329184">
                  <a:extLst>
                    <a:ext uri="{9D8B030D-6E8A-4147-A177-3AD203B41FA5}">
                      <a16:colId xmlns:a16="http://schemas.microsoft.com/office/drawing/2014/main" val="1343664527"/>
                    </a:ext>
                  </a:extLst>
                </a:gridCol>
                <a:gridCol w="370332">
                  <a:extLst>
                    <a:ext uri="{9D8B030D-6E8A-4147-A177-3AD203B41FA5}">
                      <a16:colId xmlns:a16="http://schemas.microsoft.com/office/drawing/2014/main" val="2252046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969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- 2018-04-26 01:00:01 </a:t>
                      </a:r>
                      <a:r>
                        <a:rPr kumimoji="0" lang="en-US" sz="1000" b="0" i="0" u="none" strike="noStrike" kern="1200" cap="none" spc="0" normalizeH="0" baseline="0" noProof="0">
                          <a:ln>
                            <a:noFill/>
                          </a:ln>
                          <a:solidFill>
                            <a:prstClr val="black"/>
                          </a:solidFill>
                          <a:effectLst/>
                          <a:uLnTx/>
                          <a:uFillTx/>
                          <a:latin typeface="+mn-lt"/>
                          <a:ea typeface="+mn-ea"/>
                          <a:cs typeface="+mn-cs"/>
                        </a:rPr>
                        <a:t> 
 Napakahalaga ng pagbabakuna sa mga bata upang maproteksyonan ang kanilang kalusugan. Ito ay mabisang paraan upang makaiwas sa mga sakit. Dedikado ang ating mga Barangay Health Workers sa layuning maprotektahan ang lahat ng bata. Tulad ni Nora Ocampo ng Tala Health Center, sinisikap nilang mga BHW na mabakunahan ang mga bata  sa kanilang lugar.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1746625"/>
                  </a:ext>
                </a:extLst>
              </a:tr>
            </a:tbl>
          </a:graphicData>
        </a:graphic>
      </p:graphicFrame>
      <p:sp>
        <p:nvSpPr>
          <p:cNvPr id="4" name="Text Placeholder 3">
            <a:extLst>
              <a:ext uri="{FF2B5EF4-FFF2-40B4-BE49-F238E27FC236}">
                <a16:creationId xmlns:a16="http://schemas.microsoft.com/office/drawing/2014/main" id="{E8F562BB-CB73-4D02-BF19-3CF392FA78E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82877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E0312-1483-46D6-BB99-A744BA3D9945}"/>
              </a:ext>
            </a:extLst>
          </p:cNvPr>
          <p:cNvSpPr>
            <a:spLocks noGrp="1"/>
          </p:cNvSpPr>
          <p:nvPr>
            <p:ph type="title"/>
          </p:nvPr>
        </p:nvSpPr>
        <p:spPr/>
        <p:txBody>
          <a:bodyPr/>
          <a:lstStyle/>
          <a:p>
            <a:r>
              <a:rPr lang="en-US"/>
              <a:t>Facebook Own Posts Table  | Department of Health (Philippines) - 5 of 14</a:t>
            </a:r>
          </a:p>
        </p:txBody>
      </p:sp>
      <p:graphicFrame>
        <p:nvGraphicFramePr>
          <p:cNvPr id="5" name="Table Placeholder 4">
            <a:extLst>
              <a:ext uri="{FF2B5EF4-FFF2-40B4-BE49-F238E27FC236}">
                <a16:creationId xmlns:a16="http://schemas.microsoft.com/office/drawing/2014/main" id="{4208E14F-C065-4F52-9DF6-EED26DDD94DE}"/>
              </a:ext>
            </a:extLst>
          </p:cNvPr>
          <p:cNvGraphicFramePr>
            <a:graphicFrameLocks noGrp="1"/>
          </p:cNvGraphicFramePr>
          <p:nvPr>
            <p:ph type="tbl" sz="quarter" idx="13"/>
            <p:extLst>
              <p:ext uri="{D42A27DB-BD31-4B8C-83A1-F6EECF244321}">
                <p14:modId xmlns:p14="http://schemas.microsoft.com/office/powerpoint/2010/main" val="1421178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8267577"/>
                    </a:ext>
                  </a:extLst>
                </a:gridCol>
                <a:gridCol w="370332">
                  <a:extLst>
                    <a:ext uri="{9D8B030D-6E8A-4147-A177-3AD203B41FA5}">
                      <a16:colId xmlns:a16="http://schemas.microsoft.com/office/drawing/2014/main" val="2980184147"/>
                    </a:ext>
                  </a:extLst>
                </a:gridCol>
                <a:gridCol w="370332">
                  <a:extLst>
                    <a:ext uri="{9D8B030D-6E8A-4147-A177-3AD203B41FA5}">
                      <a16:colId xmlns:a16="http://schemas.microsoft.com/office/drawing/2014/main" val="1047768660"/>
                    </a:ext>
                  </a:extLst>
                </a:gridCol>
                <a:gridCol w="370332">
                  <a:extLst>
                    <a:ext uri="{9D8B030D-6E8A-4147-A177-3AD203B41FA5}">
                      <a16:colId xmlns:a16="http://schemas.microsoft.com/office/drawing/2014/main" val="3156732414"/>
                    </a:ext>
                  </a:extLst>
                </a:gridCol>
                <a:gridCol w="329184">
                  <a:extLst>
                    <a:ext uri="{9D8B030D-6E8A-4147-A177-3AD203B41FA5}">
                      <a16:colId xmlns:a16="http://schemas.microsoft.com/office/drawing/2014/main" val="2628952232"/>
                    </a:ext>
                  </a:extLst>
                </a:gridCol>
                <a:gridCol w="329184">
                  <a:extLst>
                    <a:ext uri="{9D8B030D-6E8A-4147-A177-3AD203B41FA5}">
                      <a16:colId xmlns:a16="http://schemas.microsoft.com/office/drawing/2014/main" val="845812460"/>
                    </a:ext>
                  </a:extLst>
                </a:gridCol>
                <a:gridCol w="329184">
                  <a:extLst>
                    <a:ext uri="{9D8B030D-6E8A-4147-A177-3AD203B41FA5}">
                      <a16:colId xmlns:a16="http://schemas.microsoft.com/office/drawing/2014/main" val="2642841626"/>
                    </a:ext>
                  </a:extLst>
                </a:gridCol>
                <a:gridCol w="329184">
                  <a:extLst>
                    <a:ext uri="{9D8B030D-6E8A-4147-A177-3AD203B41FA5}">
                      <a16:colId xmlns:a16="http://schemas.microsoft.com/office/drawing/2014/main" val="3687977110"/>
                    </a:ext>
                  </a:extLst>
                </a:gridCol>
                <a:gridCol w="329184">
                  <a:extLst>
                    <a:ext uri="{9D8B030D-6E8A-4147-A177-3AD203B41FA5}">
                      <a16:colId xmlns:a16="http://schemas.microsoft.com/office/drawing/2014/main" val="3396374528"/>
                    </a:ext>
                  </a:extLst>
                </a:gridCol>
                <a:gridCol w="329184">
                  <a:extLst>
                    <a:ext uri="{9D8B030D-6E8A-4147-A177-3AD203B41FA5}">
                      <a16:colId xmlns:a16="http://schemas.microsoft.com/office/drawing/2014/main" val="1561668646"/>
                    </a:ext>
                  </a:extLst>
                </a:gridCol>
                <a:gridCol w="329184">
                  <a:extLst>
                    <a:ext uri="{9D8B030D-6E8A-4147-A177-3AD203B41FA5}">
                      <a16:colId xmlns:a16="http://schemas.microsoft.com/office/drawing/2014/main" val="664375453"/>
                    </a:ext>
                  </a:extLst>
                </a:gridCol>
                <a:gridCol w="329184">
                  <a:extLst>
                    <a:ext uri="{9D8B030D-6E8A-4147-A177-3AD203B41FA5}">
                      <a16:colId xmlns:a16="http://schemas.microsoft.com/office/drawing/2014/main" val="1973962451"/>
                    </a:ext>
                  </a:extLst>
                </a:gridCol>
                <a:gridCol w="329184">
                  <a:extLst>
                    <a:ext uri="{9D8B030D-6E8A-4147-A177-3AD203B41FA5}">
                      <a16:colId xmlns:a16="http://schemas.microsoft.com/office/drawing/2014/main" val="3383748456"/>
                    </a:ext>
                  </a:extLst>
                </a:gridCol>
                <a:gridCol w="370332">
                  <a:extLst>
                    <a:ext uri="{9D8B030D-6E8A-4147-A177-3AD203B41FA5}">
                      <a16:colId xmlns:a16="http://schemas.microsoft.com/office/drawing/2014/main" val="1212104323"/>
                    </a:ext>
                  </a:extLst>
                </a:gridCol>
                <a:gridCol w="370332">
                  <a:extLst>
                    <a:ext uri="{9D8B030D-6E8A-4147-A177-3AD203B41FA5}">
                      <a16:colId xmlns:a16="http://schemas.microsoft.com/office/drawing/2014/main" val="4149162425"/>
                    </a:ext>
                  </a:extLst>
                </a:gridCol>
                <a:gridCol w="329184">
                  <a:extLst>
                    <a:ext uri="{9D8B030D-6E8A-4147-A177-3AD203B41FA5}">
                      <a16:colId xmlns:a16="http://schemas.microsoft.com/office/drawing/2014/main" val="3707313944"/>
                    </a:ext>
                  </a:extLst>
                </a:gridCol>
                <a:gridCol w="329184">
                  <a:extLst>
                    <a:ext uri="{9D8B030D-6E8A-4147-A177-3AD203B41FA5}">
                      <a16:colId xmlns:a16="http://schemas.microsoft.com/office/drawing/2014/main" val="184405275"/>
                    </a:ext>
                  </a:extLst>
                </a:gridCol>
                <a:gridCol w="370332">
                  <a:extLst>
                    <a:ext uri="{9D8B030D-6E8A-4147-A177-3AD203B41FA5}">
                      <a16:colId xmlns:a16="http://schemas.microsoft.com/office/drawing/2014/main" val="402383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676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12:00:01 </a:t>
                      </a:r>
                      <a:r>
                        <a:rPr kumimoji="0" lang="en-US" sz="1000" b="0" i="0" u="none" strike="noStrike" kern="1200" cap="none" spc="0" normalizeH="0" baseline="0" noProof="0">
                          <a:ln>
                            <a:noFill/>
                          </a:ln>
                          <a:solidFill>
                            <a:prstClr val="black"/>
                          </a:solidFill>
                          <a:effectLst/>
                          <a:uLnTx/>
                          <a:uFillTx/>
                          <a:latin typeface="+mn-lt"/>
                          <a:ea typeface="+mn-ea"/>
                          <a:cs typeface="+mn-cs"/>
                        </a:rPr>
                        <a:t> 
 Kumpletuhin ang mga libreng bakuna para kay baby! Panglaban ang mga bakuna sa mga sakit tulad ng diphtheria, Hepatitis- B, tigdas at marami pang iba.  Kaya si Jaycee Lualhati na isang ina ay regular na nagtutungo sa Health Center upang pabakunahan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655268"/>
                  </a:ext>
                </a:extLst>
              </a:tr>
            </a:tbl>
          </a:graphicData>
        </a:graphic>
      </p:graphicFrame>
      <p:sp>
        <p:nvSpPr>
          <p:cNvPr id="4" name="Text Placeholder 3">
            <a:extLst>
              <a:ext uri="{FF2B5EF4-FFF2-40B4-BE49-F238E27FC236}">
                <a16:creationId xmlns:a16="http://schemas.microsoft.com/office/drawing/2014/main" id="{FD7B0589-772C-4EA0-B836-99C9FFE98F0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54434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8DAD5-6C3A-4535-BFA0-CBF6B32548BE}"/>
              </a:ext>
            </a:extLst>
          </p:cNvPr>
          <p:cNvSpPr>
            <a:spLocks noGrp="1"/>
          </p:cNvSpPr>
          <p:nvPr>
            <p:ph type="title"/>
          </p:nvPr>
        </p:nvSpPr>
        <p:spPr/>
        <p:txBody>
          <a:bodyPr/>
          <a:lstStyle/>
          <a:p>
            <a:r>
              <a:rPr lang="en-US"/>
              <a:t>Facebook Own Posts Table  | Department of Health (Philippines) - 6 of 14</a:t>
            </a:r>
          </a:p>
        </p:txBody>
      </p:sp>
      <p:graphicFrame>
        <p:nvGraphicFramePr>
          <p:cNvPr id="5" name="Table Placeholder 4">
            <a:extLst>
              <a:ext uri="{FF2B5EF4-FFF2-40B4-BE49-F238E27FC236}">
                <a16:creationId xmlns:a16="http://schemas.microsoft.com/office/drawing/2014/main" id="{D9605040-336D-47EE-AFFC-702C3EEED23B}"/>
              </a:ext>
            </a:extLst>
          </p:cNvPr>
          <p:cNvGraphicFramePr>
            <a:graphicFrameLocks noGrp="1"/>
          </p:cNvGraphicFramePr>
          <p:nvPr>
            <p:ph type="tbl" sz="quarter" idx="13"/>
            <p:extLst>
              <p:ext uri="{D42A27DB-BD31-4B8C-83A1-F6EECF244321}">
                <p14:modId xmlns:p14="http://schemas.microsoft.com/office/powerpoint/2010/main" val="284549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69477052"/>
                    </a:ext>
                  </a:extLst>
                </a:gridCol>
                <a:gridCol w="370332">
                  <a:extLst>
                    <a:ext uri="{9D8B030D-6E8A-4147-A177-3AD203B41FA5}">
                      <a16:colId xmlns:a16="http://schemas.microsoft.com/office/drawing/2014/main" val="1056192367"/>
                    </a:ext>
                  </a:extLst>
                </a:gridCol>
                <a:gridCol w="370332">
                  <a:extLst>
                    <a:ext uri="{9D8B030D-6E8A-4147-A177-3AD203B41FA5}">
                      <a16:colId xmlns:a16="http://schemas.microsoft.com/office/drawing/2014/main" val="2759544979"/>
                    </a:ext>
                  </a:extLst>
                </a:gridCol>
                <a:gridCol w="370332">
                  <a:extLst>
                    <a:ext uri="{9D8B030D-6E8A-4147-A177-3AD203B41FA5}">
                      <a16:colId xmlns:a16="http://schemas.microsoft.com/office/drawing/2014/main" val="4239164992"/>
                    </a:ext>
                  </a:extLst>
                </a:gridCol>
                <a:gridCol w="329184">
                  <a:extLst>
                    <a:ext uri="{9D8B030D-6E8A-4147-A177-3AD203B41FA5}">
                      <a16:colId xmlns:a16="http://schemas.microsoft.com/office/drawing/2014/main" val="3987426450"/>
                    </a:ext>
                  </a:extLst>
                </a:gridCol>
                <a:gridCol w="329184">
                  <a:extLst>
                    <a:ext uri="{9D8B030D-6E8A-4147-A177-3AD203B41FA5}">
                      <a16:colId xmlns:a16="http://schemas.microsoft.com/office/drawing/2014/main" val="2221600538"/>
                    </a:ext>
                  </a:extLst>
                </a:gridCol>
                <a:gridCol w="329184">
                  <a:extLst>
                    <a:ext uri="{9D8B030D-6E8A-4147-A177-3AD203B41FA5}">
                      <a16:colId xmlns:a16="http://schemas.microsoft.com/office/drawing/2014/main" val="2841404064"/>
                    </a:ext>
                  </a:extLst>
                </a:gridCol>
                <a:gridCol w="329184">
                  <a:extLst>
                    <a:ext uri="{9D8B030D-6E8A-4147-A177-3AD203B41FA5}">
                      <a16:colId xmlns:a16="http://schemas.microsoft.com/office/drawing/2014/main" val="2208660572"/>
                    </a:ext>
                  </a:extLst>
                </a:gridCol>
                <a:gridCol w="329184">
                  <a:extLst>
                    <a:ext uri="{9D8B030D-6E8A-4147-A177-3AD203B41FA5}">
                      <a16:colId xmlns:a16="http://schemas.microsoft.com/office/drawing/2014/main" val="1085183811"/>
                    </a:ext>
                  </a:extLst>
                </a:gridCol>
                <a:gridCol w="329184">
                  <a:extLst>
                    <a:ext uri="{9D8B030D-6E8A-4147-A177-3AD203B41FA5}">
                      <a16:colId xmlns:a16="http://schemas.microsoft.com/office/drawing/2014/main" val="2633518327"/>
                    </a:ext>
                  </a:extLst>
                </a:gridCol>
                <a:gridCol w="329184">
                  <a:extLst>
                    <a:ext uri="{9D8B030D-6E8A-4147-A177-3AD203B41FA5}">
                      <a16:colId xmlns:a16="http://schemas.microsoft.com/office/drawing/2014/main" val="186827745"/>
                    </a:ext>
                  </a:extLst>
                </a:gridCol>
                <a:gridCol w="329184">
                  <a:extLst>
                    <a:ext uri="{9D8B030D-6E8A-4147-A177-3AD203B41FA5}">
                      <a16:colId xmlns:a16="http://schemas.microsoft.com/office/drawing/2014/main" val="2409162794"/>
                    </a:ext>
                  </a:extLst>
                </a:gridCol>
                <a:gridCol w="329184">
                  <a:extLst>
                    <a:ext uri="{9D8B030D-6E8A-4147-A177-3AD203B41FA5}">
                      <a16:colId xmlns:a16="http://schemas.microsoft.com/office/drawing/2014/main" val="2838574790"/>
                    </a:ext>
                  </a:extLst>
                </a:gridCol>
                <a:gridCol w="370332">
                  <a:extLst>
                    <a:ext uri="{9D8B030D-6E8A-4147-A177-3AD203B41FA5}">
                      <a16:colId xmlns:a16="http://schemas.microsoft.com/office/drawing/2014/main" val="4153857210"/>
                    </a:ext>
                  </a:extLst>
                </a:gridCol>
                <a:gridCol w="370332">
                  <a:extLst>
                    <a:ext uri="{9D8B030D-6E8A-4147-A177-3AD203B41FA5}">
                      <a16:colId xmlns:a16="http://schemas.microsoft.com/office/drawing/2014/main" val="155005730"/>
                    </a:ext>
                  </a:extLst>
                </a:gridCol>
                <a:gridCol w="329184">
                  <a:extLst>
                    <a:ext uri="{9D8B030D-6E8A-4147-A177-3AD203B41FA5}">
                      <a16:colId xmlns:a16="http://schemas.microsoft.com/office/drawing/2014/main" val="2035368470"/>
                    </a:ext>
                  </a:extLst>
                </a:gridCol>
                <a:gridCol w="329184">
                  <a:extLst>
                    <a:ext uri="{9D8B030D-6E8A-4147-A177-3AD203B41FA5}">
                      <a16:colId xmlns:a16="http://schemas.microsoft.com/office/drawing/2014/main" val="2850238944"/>
                    </a:ext>
                  </a:extLst>
                </a:gridCol>
                <a:gridCol w="370332">
                  <a:extLst>
                    <a:ext uri="{9D8B030D-6E8A-4147-A177-3AD203B41FA5}">
                      <a16:colId xmlns:a16="http://schemas.microsoft.com/office/drawing/2014/main" val="2030677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593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09:43:27 </a:t>
                      </a:r>
                      <a:r>
                        <a:rPr kumimoji="0" lang="en-US" sz="1000" b="0" i="0" u="none" strike="noStrike" kern="1200" cap="none" spc="0" normalizeH="0" baseline="0" noProof="0">
                          <a:ln>
                            <a:noFill/>
                          </a:ln>
                          <a:solidFill>
                            <a:prstClr val="black"/>
                          </a:solidFill>
                          <a:effectLst/>
                          <a:uLnTx/>
                          <a:uFillTx/>
                          <a:latin typeface="+mn-lt"/>
                          <a:ea typeface="+mn-ea"/>
                          <a:cs typeface="+mn-cs"/>
                        </a:rPr>
                        <a:t> 
 World Immunization Week 
April 24 to 30, 2018
'Pag Kumpleto, Protektado
Manigurado. Magpabakuna nang Kumpleto.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170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08:38:48 </a:t>
                      </a:r>
                      <a:r>
                        <a:rPr kumimoji="0" lang="en-US" sz="1000" b="0" i="0" u="none" strike="noStrike" kern="1200" cap="none" spc="0" normalizeH="0" baseline="0" noProof="0">
                          <a:ln>
                            <a:noFill/>
                          </a:ln>
                          <a:solidFill>
                            <a:prstClr val="black"/>
                          </a:solidFill>
                          <a:effectLst/>
                          <a:uLnTx/>
                          <a:uFillTx/>
                          <a:latin typeface="+mn-lt"/>
                          <a:ea typeface="+mn-ea"/>
                          <a:cs typeface="+mn-cs"/>
                        </a:rPr>
                        <a:t> 
 HEALTH CHIEF ANSWERS PAO ALLEGATIONS ON DENGVAXIA Press Release/25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997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10:39:12 </a:t>
                      </a:r>
                      <a:r>
                        <a:rPr kumimoji="0" lang="en-US" sz="1000" b="0" i="0" u="none" strike="noStrike" kern="1200" cap="none" spc="0" normalizeH="0" baseline="0" noProof="0">
                          <a:ln>
                            <a:noFill/>
                          </a:ln>
                          <a:solidFill>
                            <a:prstClr val="black"/>
                          </a:solidFill>
                          <a:effectLst/>
                          <a:uLnTx/>
                          <a:uFillTx/>
                          <a:latin typeface="+mn-lt"/>
                          <a:ea typeface="+mn-ea"/>
                          <a:cs typeface="+mn-cs"/>
                        </a:rPr>
                        <a:t> 
 DOH LAUNCHES LIGTAS TIGDAS IN NCR  Press Release/ 24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1869959"/>
                  </a:ext>
                </a:extLst>
              </a:tr>
            </a:tbl>
          </a:graphicData>
        </a:graphic>
      </p:graphicFrame>
      <p:sp>
        <p:nvSpPr>
          <p:cNvPr id="4" name="Text Placeholder 3">
            <a:extLst>
              <a:ext uri="{FF2B5EF4-FFF2-40B4-BE49-F238E27FC236}">
                <a16:creationId xmlns:a16="http://schemas.microsoft.com/office/drawing/2014/main" id="{12E569F3-78D8-44C4-8368-12BD2F75564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10998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F4CE-AA2F-48F6-923E-98D5066D6DCE}"/>
              </a:ext>
            </a:extLst>
          </p:cNvPr>
          <p:cNvSpPr>
            <a:spLocks noGrp="1"/>
          </p:cNvSpPr>
          <p:nvPr>
            <p:ph type="title"/>
          </p:nvPr>
        </p:nvSpPr>
        <p:spPr/>
        <p:txBody>
          <a:bodyPr/>
          <a:lstStyle/>
          <a:p>
            <a:r>
              <a:rPr lang="en-US"/>
              <a:t>Facebook Own Posts Table  | Department of Health (Philippines) - 7 of 14</a:t>
            </a:r>
          </a:p>
        </p:txBody>
      </p:sp>
      <p:graphicFrame>
        <p:nvGraphicFramePr>
          <p:cNvPr id="5" name="Table Placeholder 4">
            <a:extLst>
              <a:ext uri="{FF2B5EF4-FFF2-40B4-BE49-F238E27FC236}">
                <a16:creationId xmlns:a16="http://schemas.microsoft.com/office/drawing/2014/main" id="{1F476D4D-BB7A-43DD-AFA0-755A91F7F9E0}"/>
              </a:ext>
            </a:extLst>
          </p:cNvPr>
          <p:cNvGraphicFramePr>
            <a:graphicFrameLocks noGrp="1"/>
          </p:cNvGraphicFramePr>
          <p:nvPr>
            <p:ph type="tbl" sz="quarter" idx="13"/>
            <p:extLst>
              <p:ext uri="{D42A27DB-BD31-4B8C-83A1-F6EECF244321}">
                <p14:modId xmlns:p14="http://schemas.microsoft.com/office/powerpoint/2010/main" val="1334900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29296552"/>
                    </a:ext>
                  </a:extLst>
                </a:gridCol>
                <a:gridCol w="370332">
                  <a:extLst>
                    <a:ext uri="{9D8B030D-6E8A-4147-A177-3AD203B41FA5}">
                      <a16:colId xmlns:a16="http://schemas.microsoft.com/office/drawing/2014/main" val="2741365588"/>
                    </a:ext>
                  </a:extLst>
                </a:gridCol>
                <a:gridCol w="370332">
                  <a:extLst>
                    <a:ext uri="{9D8B030D-6E8A-4147-A177-3AD203B41FA5}">
                      <a16:colId xmlns:a16="http://schemas.microsoft.com/office/drawing/2014/main" val="2542909141"/>
                    </a:ext>
                  </a:extLst>
                </a:gridCol>
                <a:gridCol w="370332">
                  <a:extLst>
                    <a:ext uri="{9D8B030D-6E8A-4147-A177-3AD203B41FA5}">
                      <a16:colId xmlns:a16="http://schemas.microsoft.com/office/drawing/2014/main" val="3604183906"/>
                    </a:ext>
                  </a:extLst>
                </a:gridCol>
                <a:gridCol w="329184">
                  <a:extLst>
                    <a:ext uri="{9D8B030D-6E8A-4147-A177-3AD203B41FA5}">
                      <a16:colId xmlns:a16="http://schemas.microsoft.com/office/drawing/2014/main" val="3240875170"/>
                    </a:ext>
                  </a:extLst>
                </a:gridCol>
                <a:gridCol w="329184">
                  <a:extLst>
                    <a:ext uri="{9D8B030D-6E8A-4147-A177-3AD203B41FA5}">
                      <a16:colId xmlns:a16="http://schemas.microsoft.com/office/drawing/2014/main" val="4287172159"/>
                    </a:ext>
                  </a:extLst>
                </a:gridCol>
                <a:gridCol w="329184">
                  <a:extLst>
                    <a:ext uri="{9D8B030D-6E8A-4147-A177-3AD203B41FA5}">
                      <a16:colId xmlns:a16="http://schemas.microsoft.com/office/drawing/2014/main" val="2113401138"/>
                    </a:ext>
                  </a:extLst>
                </a:gridCol>
                <a:gridCol w="329184">
                  <a:extLst>
                    <a:ext uri="{9D8B030D-6E8A-4147-A177-3AD203B41FA5}">
                      <a16:colId xmlns:a16="http://schemas.microsoft.com/office/drawing/2014/main" val="2430685656"/>
                    </a:ext>
                  </a:extLst>
                </a:gridCol>
                <a:gridCol w="329184">
                  <a:extLst>
                    <a:ext uri="{9D8B030D-6E8A-4147-A177-3AD203B41FA5}">
                      <a16:colId xmlns:a16="http://schemas.microsoft.com/office/drawing/2014/main" val="2601555790"/>
                    </a:ext>
                  </a:extLst>
                </a:gridCol>
                <a:gridCol w="329184">
                  <a:extLst>
                    <a:ext uri="{9D8B030D-6E8A-4147-A177-3AD203B41FA5}">
                      <a16:colId xmlns:a16="http://schemas.microsoft.com/office/drawing/2014/main" val="3476648049"/>
                    </a:ext>
                  </a:extLst>
                </a:gridCol>
                <a:gridCol w="329184">
                  <a:extLst>
                    <a:ext uri="{9D8B030D-6E8A-4147-A177-3AD203B41FA5}">
                      <a16:colId xmlns:a16="http://schemas.microsoft.com/office/drawing/2014/main" val="144958395"/>
                    </a:ext>
                  </a:extLst>
                </a:gridCol>
                <a:gridCol w="329184">
                  <a:extLst>
                    <a:ext uri="{9D8B030D-6E8A-4147-A177-3AD203B41FA5}">
                      <a16:colId xmlns:a16="http://schemas.microsoft.com/office/drawing/2014/main" val="2319907418"/>
                    </a:ext>
                  </a:extLst>
                </a:gridCol>
                <a:gridCol w="329184">
                  <a:extLst>
                    <a:ext uri="{9D8B030D-6E8A-4147-A177-3AD203B41FA5}">
                      <a16:colId xmlns:a16="http://schemas.microsoft.com/office/drawing/2014/main" val="3123390397"/>
                    </a:ext>
                  </a:extLst>
                </a:gridCol>
                <a:gridCol w="370332">
                  <a:extLst>
                    <a:ext uri="{9D8B030D-6E8A-4147-A177-3AD203B41FA5}">
                      <a16:colId xmlns:a16="http://schemas.microsoft.com/office/drawing/2014/main" val="3690369879"/>
                    </a:ext>
                  </a:extLst>
                </a:gridCol>
                <a:gridCol w="370332">
                  <a:extLst>
                    <a:ext uri="{9D8B030D-6E8A-4147-A177-3AD203B41FA5}">
                      <a16:colId xmlns:a16="http://schemas.microsoft.com/office/drawing/2014/main" val="715328885"/>
                    </a:ext>
                  </a:extLst>
                </a:gridCol>
                <a:gridCol w="329184">
                  <a:extLst>
                    <a:ext uri="{9D8B030D-6E8A-4147-A177-3AD203B41FA5}">
                      <a16:colId xmlns:a16="http://schemas.microsoft.com/office/drawing/2014/main" val="3316543619"/>
                    </a:ext>
                  </a:extLst>
                </a:gridCol>
                <a:gridCol w="329184">
                  <a:extLst>
                    <a:ext uri="{9D8B030D-6E8A-4147-A177-3AD203B41FA5}">
                      <a16:colId xmlns:a16="http://schemas.microsoft.com/office/drawing/2014/main" val="3777603278"/>
                    </a:ext>
                  </a:extLst>
                </a:gridCol>
                <a:gridCol w="370332">
                  <a:extLst>
                    <a:ext uri="{9D8B030D-6E8A-4147-A177-3AD203B41FA5}">
                      <a16:colId xmlns:a16="http://schemas.microsoft.com/office/drawing/2014/main" val="141259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021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04:39:18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551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04:34:31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16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04:31:16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7040413"/>
                  </a:ext>
                </a:extLst>
              </a:tr>
            </a:tbl>
          </a:graphicData>
        </a:graphic>
      </p:graphicFrame>
      <p:sp>
        <p:nvSpPr>
          <p:cNvPr id="4" name="Text Placeholder 3">
            <a:extLst>
              <a:ext uri="{FF2B5EF4-FFF2-40B4-BE49-F238E27FC236}">
                <a16:creationId xmlns:a16="http://schemas.microsoft.com/office/drawing/2014/main" id="{373236A3-3788-42EB-AE89-F6DCB8C6001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50224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B6467-3AEA-45B8-ABD1-7B84290D07C7}"/>
              </a:ext>
            </a:extLst>
          </p:cNvPr>
          <p:cNvSpPr>
            <a:spLocks noGrp="1"/>
          </p:cNvSpPr>
          <p:nvPr>
            <p:ph type="title"/>
          </p:nvPr>
        </p:nvSpPr>
        <p:spPr/>
        <p:txBody>
          <a:bodyPr/>
          <a:lstStyle/>
          <a:p>
            <a:r>
              <a:rPr lang="en-US"/>
              <a:t>Facebook Own Posts Table  | Department of Health (Philippines) - 8 of 14</a:t>
            </a:r>
          </a:p>
        </p:txBody>
      </p:sp>
      <p:graphicFrame>
        <p:nvGraphicFramePr>
          <p:cNvPr id="5" name="Table Placeholder 4">
            <a:extLst>
              <a:ext uri="{FF2B5EF4-FFF2-40B4-BE49-F238E27FC236}">
                <a16:creationId xmlns:a16="http://schemas.microsoft.com/office/drawing/2014/main" id="{CDDC9E6B-22E4-44AC-A78F-3E6AEE3CA1A4}"/>
              </a:ext>
            </a:extLst>
          </p:cNvPr>
          <p:cNvGraphicFramePr>
            <a:graphicFrameLocks noGrp="1"/>
          </p:cNvGraphicFramePr>
          <p:nvPr>
            <p:ph type="tbl" sz="quarter" idx="13"/>
            <p:extLst>
              <p:ext uri="{D42A27DB-BD31-4B8C-83A1-F6EECF244321}">
                <p14:modId xmlns:p14="http://schemas.microsoft.com/office/powerpoint/2010/main" val="416071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13369018"/>
                    </a:ext>
                  </a:extLst>
                </a:gridCol>
                <a:gridCol w="370332">
                  <a:extLst>
                    <a:ext uri="{9D8B030D-6E8A-4147-A177-3AD203B41FA5}">
                      <a16:colId xmlns:a16="http://schemas.microsoft.com/office/drawing/2014/main" val="1131429187"/>
                    </a:ext>
                  </a:extLst>
                </a:gridCol>
                <a:gridCol w="370332">
                  <a:extLst>
                    <a:ext uri="{9D8B030D-6E8A-4147-A177-3AD203B41FA5}">
                      <a16:colId xmlns:a16="http://schemas.microsoft.com/office/drawing/2014/main" val="2894889480"/>
                    </a:ext>
                  </a:extLst>
                </a:gridCol>
                <a:gridCol w="370332">
                  <a:extLst>
                    <a:ext uri="{9D8B030D-6E8A-4147-A177-3AD203B41FA5}">
                      <a16:colId xmlns:a16="http://schemas.microsoft.com/office/drawing/2014/main" val="926171564"/>
                    </a:ext>
                  </a:extLst>
                </a:gridCol>
                <a:gridCol w="329184">
                  <a:extLst>
                    <a:ext uri="{9D8B030D-6E8A-4147-A177-3AD203B41FA5}">
                      <a16:colId xmlns:a16="http://schemas.microsoft.com/office/drawing/2014/main" val="1065339729"/>
                    </a:ext>
                  </a:extLst>
                </a:gridCol>
                <a:gridCol w="329184">
                  <a:extLst>
                    <a:ext uri="{9D8B030D-6E8A-4147-A177-3AD203B41FA5}">
                      <a16:colId xmlns:a16="http://schemas.microsoft.com/office/drawing/2014/main" val="3280268748"/>
                    </a:ext>
                  </a:extLst>
                </a:gridCol>
                <a:gridCol w="329184">
                  <a:extLst>
                    <a:ext uri="{9D8B030D-6E8A-4147-A177-3AD203B41FA5}">
                      <a16:colId xmlns:a16="http://schemas.microsoft.com/office/drawing/2014/main" val="848324097"/>
                    </a:ext>
                  </a:extLst>
                </a:gridCol>
                <a:gridCol w="329184">
                  <a:extLst>
                    <a:ext uri="{9D8B030D-6E8A-4147-A177-3AD203B41FA5}">
                      <a16:colId xmlns:a16="http://schemas.microsoft.com/office/drawing/2014/main" val="3482475749"/>
                    </a:ext>
                  </a:extLst>
                </a:gridCol>
                <a:gridCol w="329184">
                  <a:extLst>
                    <a:ext uri="{9D8B030D-6E8A-4147-A177-3AD203B41FA5}">
                      <a16:colId xmlns:a16="http://schemas.microsoft.com/office/drawing/2014/main" val="4056933589"/>
                    </a:ext>
                  </a:extLst>
                </a:gridCol>
                <a:gridCol w="329184">
                  <a:extLst>
                    <a:ext uri="{9D8B030D-6E8A-4147-A177-3AD203B41FA5}">
                      <a16:colId xmlns:a16="http://schemas.microsoft.com/office/drawing/2014/main" val="2755965494"/>
                    </a:ext>
                  </a:extLst>
                </a:gridCol>
                <a:gridCol w="329184">
                  <a:extLst>
                    <a:ext uri="{9D8B030D-6E8A-4147-A177-3AD203B41FA5}">
                      <a16:colId xmlns:a16="http://schemas.microsoft.com/office/drawing/2014/main" val="3314335298"/>
                    </a:ext>
                  </a:extLst>
                </a:gridCol>
                <a:gridCol w="329184">
                  <a:extLst>
                    <a:ext uri="{9D8B030D-6E8A-4147-A177-3AD203B41FA5}">
                      <a16:colId xmlns:a16="http://schemas.microsoft.com/office/drawing/2014/main" val="39505182"/>
                    </a:ext>
                  </a:extLst>
                </a:gridCol>
                <a:gridCol w="329184">
                  <a:extLst>
                    <a:ext uri="{9D8B030D-6E8A-4147-A177-3AD203B41FA5}">
                      <a16:colId xmlns:a16="http://schemas.microsoft.com/office/drawing/2014/main" val="3395561275"/>
                    </a:ext>
                  </a:extLst>
                </a:gridCol>
                <a:gridCol w="370332">
                  <a:extLst>
                    <a:ext uri="{9D8B030D-6E8A-4147-A177-3AD203B41FA5}">
                      <a16:colId xmlns:a16="http://schemas.microsoft.com/office/drawing/2014/main" val="1868361728"/>
                    </a:ext>
                  </a:extLst>
                </a:gridCol>
                <a:gridCol w="370332">
                  <a:extLst>
                    <a:ext uri="{9D8B030D-6E8A-4147-A177-3AD203B41FA5}">
                      <a16:colId xmlns:a16="http://schemas.microsoft.com/office/drawing/2014/main" val="951534511"/>
                    </a:ext>
                  </a:extLst>
                </a:gridCol>
                <a:gridCol w="329184">
                  <a:extLst>
                    <a:ext uri="{9D8B030D-6E8A-4147-A177-3AD203B41FA5}">
                      <a16:colId xmlns:a16="http://schemas.microsoft.com/office/drawing/2014/main" val="776044588"/>
                    </a:ext>
                  </a:extLst>
                </a:gridCol>
                <a:gridCol w="329184">
                  <a:extLst>
                    <a:ext uri="{9D8B030D-6E8A-4147-A177-3AD203B41FA5}">
                      <a16:colId xmlns:a16="http://schemas.microsoft.com/office/drawing/2014/main" val="1270021235"/>
                    </a:ext>
                  </a:extLst>
                </a:gridCol>
                <a:gridCol w="370332">
                  <a:extLst>
                    <a:ext uri="{9D8B030D-6E8A-4147-A177-3AD203B41FA5}">
                      <a16:colId xmlns:a16="http://schemas.microsoft.com/office/drawing/2014/main" val="1907646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849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04:23:39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487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04:19:44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928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04:04:49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1096688"/>
                  </a:ext>
                </a:extLst>
              </a:tr>
            </a:tbl>
          </a:graphicData>
        </a:graphic>
      </p:graphicFrame>
      <p:sp>
        <p:nvSpPr>
          <p:cNvPr id="4" name="Text Placeholder 3">
            <a:extLst>
              <a:ext uri="{FF2B5EF4-FFF2-40B4-BE49-F238E27FC236}">
                <a16:creationId xmlns:a16="http://schemas.microsoft.com/office/drawing/2014/main" id="{0543F560-1349-44FF-ACC9-6C83188D23E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43958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D2201-7DC9-437D-9FDD-34CB8737112F}"/>
              </a:ext>
            </a:extLst>
          </p:cNvPr>
          <p:cNvSpPr>
            <a:spLocks noGrp="1"/>
          </p:cNvSpPr>
          <p:nvPr>
            <p:ph type="title"/>
          </p:nvPr>
        </p:nvSpPr>
        <p:spPr/>
        <p:txBody>
          <a:bodyPr/>
          <a:lstStyle/>
          <a:p>
            <a:r>
              <a:rPr lang="en-US"/>
              <a:t>Facebook Own Posts Table  | Department of Health (Philippines) - 9 of 14</a:t>
            </a:r>
          </a:p>
        </p:txBody>
      </p:sp>
      <p:graphicFrame>
        <p:nvGraphicFramePr>
          <p:cNvPr id="5" name="Table Placeholder 4">
            <a:extLst>
              <a:ext uri="{FF2B5EF4-FFF2-40B4-BE49-F238E27FC236}">
                <a16:creationId xmlns:a16="http://schemas.microsoft.com/office/drawing/2014/main" id="{FEAAA0C4-6E31-4AD1-9DF6-D3118D1D5696}"/>
              </a:ext>
            </a:extLst>
          </p:cNvPr>
          <p:cNvGraphicFramePr>
            <a:graphicFrameLocks noGrp="1"/>
          </p:cNvGraphicFramePr>
          <p:nvPr>
            <p:ph type="tbl" sz="quarter" idx="13"/>
            <p:extLst>
              <p:ext uri="{D42A27DB-BD31-4B8C-83A1-F6EECF244321}">
                <p14:modId xmlns:p14="http://schemas.microsoft.com/office/powerpoint/2010/main" val="4147972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9063946"/>
                    </a:ext>
                  </a:extLst>
                </a:gridCol>
                <a:gridCol w="370332">
                  <a:extLst>
                    <a:ext uri="{9D8B030D-6E8A-4147-A177-3AD203B41FA5}">
                      <a16:colId xmlns:a16="http://schemas.microsoft.com/office/drawing/2014/main" val="987668633"/>
                    </a:ext>
                  </a:extLst>
                </a:gridCol>
                <a:gridCol w="370332">
                  <a:extLst>
                    <a:ext uri="{9D8B030D-6E8A-4147-A177-3AD203B41FA5}">
                      <a16:colId xmlns:a16="http://schemas.microsoft.com/office/drawing/2014/main" val="4128898363"/>
                    </a:ext>
                  </a:extLst>
                </a:gridCol>
                <a:gridCol w="370332">
                  <a:extLst>
                    <a:ext uri="{9D8B030D-6E8A-4147-A177-3AD203B41FA5}">
                      <a16:colId xmlns:a16="http://schemas.microsoft.com/office/drawing/2014/main" val="1589248510"/>
                    </a:ext>
                  </a:extLst>
                </a:gridCol>
                <a:gridCol w="329184">
                  <a:extLst>
                    <a:ext uri="{9D8B030D-6E8A-4147-A177-3AD203B41FA5}">
                      <a16:colId xmlns:a16="http://schemas.microsoft.com/office/drawing/2014/main" val="3727636960"/>
                    </a:ext>
                  </a:extLst>
                </a:gridCol>
                <a:gridCol w="329184">
                  <a:extLst>
                    <a:ext uri="{9D8B030D-6E8A-4147-A177-3AD203B41FA5}">
                      <a16:colId xmlns:a16="http://schemas.microsoft.com/office/drawing/2014/main" val="284480483"/>
                    </a:ext>
                  </a:extLst>
                </a:gridCol>
                <a:gridCol w="329184">
                  <a:extLst>
                    <a:ext uri="{9D8B030D-6E8A-4147-A177-3AD203B41FA5}">
                      <a16:colId xmlns:a16="http://schemas.microsoft.com/office/drawing/2014/main" val="1880365799"/>
                    </a:ext>
                  </a:extLst>
                </a:gridCol>
                <a:gridCol w="329184">
                  <a:extLst>
                    <a:ext uri="{9D8B030D-6E8A-4147-A177-3AD203B41FA5}">
                      <a16:colId xmlns:a16="http://schemas.microsoft.com/office/drawing/2014/main" val="29548164"/>
                    </a:ext>
                  </a:extLst>
                </a:gridCol>
                <a:gridCol w="329184">
                  <a:extLst>
                    <a:ext uri="{9D8B030D-6E8A-4147-A177-3AD203B41FA5}">
                      <a16:colId xmlns:a16="http://schemas.microsoft.com/office/drawing/2014/main" val="4200407379"/>
                    </a:ext>
                  </a:extLst>
                </a:gridCol>
                <a:gridCol w="329184">
                  <a:extLst>
                    <a:ext uri="{9D8B030D-6E8A-4147-A177-3AD203B41FA5}">
                      <a16:colId xmlns:a16="http://schemas.microsoft.com/office/drawing/2014/main" val="3936451601"/>
                    </a:ext>
                  </a:extLst>
                </a:gridCol>
                <a:gridCol w="329184">
                  <a:extLst>
                    <a:ext uri="{9D8B030D-6E8A-4147-A177-3AD203B41FA5}">
                      <a16:colId xmlns:a16="http://schemas.microsoft.com/office/drawing/2014/main" val="4052249403"/>
                    </a:ext>
                  </a:extLst>
                </a:gridCol>
                <a:gridCol w="329184">
                  <a:extLst>
                    <a:ext uri="{9D8B030D-6E8A-4147-A177-3AD203B41FA5}">
                      <a16:colId xmlns:a16="http://schemas.microsoft.com/office/drawing/2014/main" val="1200556232"/>
                    </a:ext>
                  </a:extLst>
                </a:gridCol>
                <a:gridCol w="329184">
                  <a:extLst>
                    <a:ext uri="{9D8B030D-6E8A-4147-A177-3AD203B41FA5}">
                      <a16:colId xmlns:a16="http://schemas.microsoft.com/office/drawing/2014/main" val="4052762364"/>
                    </a:ext>
                  </a:extLst>
                </a:gridCol>
                <a:gridCol w="370332">
                  <a:extLst>
                    <a:ext uri="{9D8B030D-6E8A-4147-A177-3AD203B41FA5}">
                      <a16:colId xmlns:a16="http://schemas.microsoft.com/office/drawing/2014/main" val="3145440873"/>
                    </a:ext>
                  </a:extLst>
                </a:gridCol>
                <a:gridCol w="370332">
                  <a:extLst>
                    <a:ext uri="{9D8B030D-6E8A-4147-A177-3AD203B41FA5}">
                      <a16:colId xmlns:a16="http://schemas.microsoft.com/office/drawing/2014/main" val="2749306548"/>
                    </a:ext>
                  </a:extLst>
                </a:gridCol>
                <a:gridCol w="329184">
                  <a:extLst>
                    <a:ext uri="{9D8B030D-6E8A-4147-A177-3AD203B41FA5}">
                      <a16:colId xmlns:a16="http://schemas.microsoft.com/office/drawing/2014/main" val="3909315316"/>
                    </a:ext>
                  </a:extLst>
                </a:gridCol>
                <a:gridCol w="329184">
                  <a:extLst>
                    <a:ext uri="{9D8B030D-6E8A-4147-A177-3AD203B41FA5}">
                      <a16:colId xmlns:a16="http://schemas.microsoft.com/office/drawing/2014/main" val="1992013601"/>
                    </a:ext>
                  </a:extLst>
                </a:gridCol>
                <a:gridCol w="370332">
                  <a:extLst>
                    <a:ext uri="{9D8B030D-6E8A-4147-A177-3AD203B41FA5}">
                      <a16:colId xmlns:a16="http://schemas.microsoft.com/office/drawing/2014/main" val="35931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066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03:33:41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295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02:33:08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Door-to-door Immunization 
NCR: April 25 - May 24, 2018
Mindanao: May 9 - June 8,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8117014"/>
                  </a:ext>
                </a:extLst>
              </a:tr>
            </a:tbl>
          </a:graphicData>
        </a:graphic>
      </p:graphicFrame>
      <p:sp>
        <p:nvSpPr>
          <p:cNvPr id="4" name="Text Placeholder 3">
            <a:extLst>
              <a:ext uri="{FF2B5EF4-FFF2-40B4-BE49-F238E27FC236}">
                <a16:creationId xmlns:a16="http://schemas.microsoft.com/office/drawing/2014/main" id="{576CEF0F-15BC-4A43-9886-754BAE694A4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06934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95361-7A8F-4235-9863-BB0F1C7CFC0B}"/>
              </a:ext>
            </a:extLst>
          </p:cNvPr>
          <p:cNvSpPr>
            <a:spLocks noGrp="1"/>
          </p:cNvSpPr>
          <p:nvPr>
            <p:ph type="title"/>
          </p:nvPr>
        </p:nvSpPr>
        <p:spPr/>
        <p:txBody>
          <a:bodyPr/>
          <a:lstStyle/>
          <a:p>
            <a:r>
              <a:rPr lang="en-US"/>
              <a:t>Facebook Own Posts Table  | Department of Health (Philippines) - 10 of 14</a:t>
            </a:r>
          </a:p>
        </p:txBody>
      </p:sp>
      <p:graphicFrame>
        <p:nvGraphicFramePr>
          <p:cNvPr id="5" name="Table Placeholder 4">
            <a:extLst>
              <a:ext uri="{FF2B5EF4-FFF2-40B4-BE49-F238E27FC236}">
                <a16:creationId xmlns:a16="http://schemas.microsoft.com/office/drawing/2014/main" id="{37B2234D-BE51-42F6-A041-04C4563F59F7}"/>
              </a:ext>
            </a:extLst>
          </p:cNvPr>
          <p:cNvGraphicFramePr>
            <a:graphicFrameLocks noGrp="1"/>
          </p:cNvGraphicFramePr>
          <p:nvPr>
            <p:ph type="tbl" sz="quarter" idx="13"/>
            <p:extLst>
              <p:ext uri="{D42A27DB-BD31-4B8C-83A1-F6EECF244321}">
                <p14:modId xmlns:p14="http://schemas.microsoft.com/office/powerpoint/2010/main" val="176705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96733053"/>
                    </a:ext>
                  </a:extLst>
                </a:gridCol>
                <a:gridCol w="370332">
                  <a:extLst>
                    <a:ext uri="{9D8B030D-6E8A-4147-A177-3AD203B41FA5}">
                      <a16:colId xmlns:a16="http://schemas.microsoft.com/office/drawing/2014/main" val="2714990689"/>
                    </a:ext>
                  </a:extLst>
                </a:gridCol>
                <a:gridCol w="370332">
                  <a:extLst>
                    <a:ext uri="{9D8B030D-6E8A-4147-A177-3AD203B41FA5}">
                      <a16:colId xmlns:a16="http://schemas.microsoft.com/office/drawing/2014/main" val="2531337899"/>
                    </a:ext>
                  </a:extLst>
                </a:gridCol>
                <a:gridCol w="370332">
                  <a:extLst>
                    <a:ext uri="{9D8B030D-6E8A-4147-A177-3AD203B41FA5}">
                      <a16:colId xmlns:a16="http://schemas.microsoft.com/office/drawing/2014/main" val="1472457662"/>
                    </a:ext>
                  </a:extLst>
                </a:gridCol>
                <a:gridCol w="329184">
                  <a:extLst>
                    <a:ext uri="{9D8B030D-6E8A-4147-A177-3AD203B41FA5}">
                      <a16:colId xmlns:a16="http://schemas.microsoft.com/office/drawing/2014/main" val="2030750981"/>
                    </a:ext>
                  </a:extLst>
                </a:gridCol>
                <a:gridCol w="329184">
                  <a:extLst>
                    <a:ext uri="{9D8B030D-6E8A-4147-A177-3AD203B41FA5}">
                      <a16:colId xmlns:a16="http://schemas.microsoft.com/office/drawing/2014/main" val="60651597"/>
                    </a:ext>
                  </a:extLst>
                </a:gridCol>
                <a:gridCol w="329184">
                  <a:extLst>
                    <a:ext uri="{9D8B030D-6E8A-4147-A177-3AD203B41FA5}">
                      <a16:colId xmlns:a16="http://schemas.microsoft.com/office/drawing/2014/main" val="1472389186"/>
                    </a:ext>
                  </a:extLst>
                </a:gridCol>
                <a:gridCol w="329184">
                  <a:extLst>
                    <a:ext uri="{9D8B030D-6E8A-4147-A177-3AD203B41FA5}">
                      <a16:colId xmlns:a16="http://schemas.microsoft.com/office/drawing/2014/main" val="1253267697"/>
                    </a:ext>
                  </a:extLst>
                </a:gridCol>
                <a:gridCol w="329184">
                  <a:extLst>
                    <a:ext uri="{9D8B030D-6E8A-4147-A177-3AD203B41FA5}">
                      <a16:colId xmlns:a16="http://schemas.microsoft.com/office/drawing/2014/main" val="2744412458"/>
                    </a:ext>
                  </a:extLst>
                </a:gridCol>
                <a:gridCol w="329184">
                  <a:extLst>
                    <a:ext uri="{9D8B030D-6E8A-4147-A177-3AD203B41FA5}">
                      <a16:colId xmlns:a16="http://schemas.microsoft.com/office/drawing/2014/main" val="1691105923"/>
                    </a:ext>
                  </a:extLst>
                </a:gridCol>
                <a:gridCol w="329184">
                  <a:extLst>
                    <a:ext uri="{9D8B030D-6E8A-4147-A177-3AD203B41FA5}">
                      <a16:colId xmlns:a16="http://schemas.microsoft.com/office/drawing/2014/main" val="3804802918"/>
                    </a:ext>
                  </a:extLst>
                </a:gridCol>
                <a:gridCol w="329184">
                  <a:extLst>
                    <a:ext uri="{9D8B030D-6E8A-4147-A177-3AD203B41FA5}">
                      <a16:colId xmlns:a16="http://schemas.microsoft.com/office/drawing/2014/main" val="561067570"/>
                    </a:ext>
                  </a:extLst>
                </a:gridCol>
                <a:gridCol w="329184">
                  <a:extLst>
                    <a:ext uri="{9D8B030D-6E8A-4147-A177-3AD203B41FA5}">
                      <a16:colId xmlns:a16="http://schemas.microsoft.com/office/drawing/2014/main" val="3923764186"/>
                    </a:ext>
                  </a:extLst>
                </a:gridCol>
                <a:gridCol w="370332">
                  <a:extLst>
                    <a:ext uri="{9D8B030D-6E8A-4147-A177-3AD203B41FA5}">
                      <a16:colId xmlns:a16="http://schemas.microsoft.com/office/drawing/2014/main" val="654090613"/>
                    </a:ext>
                  </a:extLst>
                </a:gridCol>
                <a:gridCol w="370332">
                  <a:extLst>
                    <a:ext uri="{9D8B030D-6E8A-4147-A177-3AD203B41FA5}">
                      <a16:colId xmlns:a16="http://schemas.microsoft.com/office/drawing/2014/main" val="2854110617"/>
                    </a:ext>
                  </a:extLst>
                </a:gridCol>
                <a:gridCol w="329184">
                  <a:extLst>
                    <a:ext uri="{9D8B030D-6E8A-4147-A177-3AD203B41FA5}">
                      <a16:colId xmlns:a16="http://schemas.microsoft.com/office/drawing/2014/main" val="371874181"/>
                    </a:ext>
                  </a:extLst>
                </a:gridCol>
                <a:gridCol w="329184">
                  <a:extLst>
                    <a:ext uri="{9D8B030D-6E8A-4147-A177-3AD203B41FA5}">
                      <a16:colId xmlns:a16="http://schemas.microsoft.com/office/drawing/2014/main" val="1388998281"/>
                    </a:ext>
                  </a:extLst>
                </a:gridCol>
                <a:gridCol w="370332">
                  <a:extLst>
                    <a:ext uri="{9D8B030D-6E8A-4147-A177-3AD203B41FA5}">
                      <a16:colId xmlns:a16="http://schemas.microsoft.com/office/drawing/2014/main" val="3800452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84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08:57:54 </a:t>
                      </a:r>
                      <a:r>
                        <a:rPr kumimoji="0" lang="en-US" sz="1000" b="0" i="0" u="none" strike="noStrike" kern="1200" cap="none" spc="0" normalizeH="0" baseline="0" noProof="0">
                          <a:ln>
                            <a:noFill/>
                          </a:ln>
                          <a:solidFill>
                            <a:prstClr val="black"/>
                          </a:solidFill>
                          <a:effectLst/>
                          <a:uLnTx/>
                          <a:uFillTx/>
                          <a:latin typeface="+mn-lt"/>
                          <a:ea typeface="+mn-ea"/>
                          <a:cs typeface="+mn-cs"/>
                        </a:rPr>
                        <a:t> 
 Huwag kalimutang magbaon ng proteksyon sa araw tulad ng sunblock, sunglasses, at sombrero. 
MAG-ENJOY NG LIGTAS NGAYONG TAG-INIT!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03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07:28:08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0485306"/>
                  </a:ext>
                </a:extLst>
              </a:tr>
            </a:tbl>
          </a:graphicData>
        </a:graphic>
      </p:graphicFrame>
      <p:sp>
        <p:nvSpPr>
          <p:cNvPr id="4" name="Text Placeholder 3">
            <a:extLst>
              <a:ext uri="{FF2B5EF4-FFF2-40B4-BE49-F238E27FC236}">
                <a16:creationId xmlns:a16="http://schemas.microsoft.com/office/drawing/2014/main" id="{DB8494C0-9059-4AB5-A358-B002CBE31C0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48788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48B4A-AB8B-47D5-8E3C-057A953BA9EE}"/>
              </a:ext>
            </a:extLst>
          </p:cNvPr>
          <p:cNvSpPr>
            <a:spLocks noGrp="1"/>
          </p:cNvSpPr>
          <p:nvPr>
            <p:ph type="title"/>
          </p:nvPr>
        </p:nvSpPr>
        <p:spPr/>
        <p:txBody>
          <a:bodyPr/>
          <a:lstStyle/>
          <a:p>
            <a:r>
              <a:rPr lang="en-US"/>
              <a:t>Facebook Own Posts Table  | Department of Health (Philippines) - 11 of 14</a:t>
            </a:r>
          </a:p>
        </p:txBody>
      </p:sp>
      <p:graphicFrame>
        <p:nvGraphicFramePr>
          <p:cNvPr id="5" name="Table Placeholder 4">
            <a:extLst>
              <a:ext uri="{FF2B5EF4-FFF2-40B4-BE49-F238E27FC236}">
                <a16:creationId xmlns:a16="http://schemas.microsoft.com/office/drawing/2014/main" id="{1CDF9DE1-7C1A-444F-A0C2-C4D2B4133AD0}"/>
              </a:ext>
            </a:extLst>
          </p:cNvPr>
          <p:cNvGraphicFramePr>
            <a:graphicFrameLocks noGrp="1"/>
          </p:cNvGraphicFramePr>
          <p:nvPr>
            <p:ph type="tbl" sz="quarter" idx="13"/>
            <p:extLst>
              <p:ext uri="{D42A27DB-BD31-4B8C-83A1-F6EECF244321}">
                <p14:modId xmlns:p14="http://schemas.microsoft.com/office/powerpoint/2010/main" val="2542306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8551349"/>
                    </a:ext>
                  </a:extLst>
                </a:gridCol>
                <a:gridCol w="370332">
                  <a:extLst>
                    <a:ext uri="{9D8B030D-6E8A-4147-A177-3AD203B41FA5}">
                      <a16:colId xmlns:a16="http://schemas.microsoft.com/office/drawing/2014/main" val="3197086309"/>
                    </a:ext>
                  </a:extLst>
                </a:gridCol>
                <a:gridCol w="370332">
                  <a:extLst>
                    <a:ext uri="{9D8B030D-6E8A-4147-A177-3AD203B41FA5}">
                      <a16:colId xmlns:a16="http://schemas.microsoft.com/office/drawing/2014/main" val="119779454"/>
                    </a:ext>
                  </a:extLst>
                </a:gridCol>
                <a:gridCol w="370332">
                  <a:extLst>
                    <a:ext uri="{9D8B030D-6E8A-4147-A177-3AD203B41FA5}">
                      <a16:colId xmlns:a16="http://schemas.microsoft.com/office/drawing/2014/main" val="273995358"/>
                    </a:ext>
                  </a:extLst>
                </a:gridCol>
                <a:gridCol w="329184">
                  <a:extLst>
                    <a:ext uri="{9D8B030D-6E8A-4147-A177-3AD203B41FA5}">
                      <a16:colId xmlns:a16="http://schemas.microsoft.com/office/drawing/2014/main" val="3384619554"/>
                    </a:ext>
                  </a:extLst>
                </a:gridCol>
                <a:gridCol w="329184">
                  <a:extLst>
                    <a:ext uri="{9D8B030D-6E8A-4147-A177-3AD203B41FA5}">
                      <a16:colId xmlns:a16="http://schemas.microsoft.com/office/drawing/2014/main" val="3266849968"/>
                    </a:ext>
                  </a:extLst>
                </a:gridCol>
                <a:gridCol w="329184">
                  <a:extLst>
                    <a:ext uri="{9D8B030D-6E8A-4147-A177-3AD203B41FA5}">
                      <a16:colId xmlns:a16="http://schemas.microsoft.com/office/drawing/2014/main" val="4260576629"/>
                    </a:ext>
                  </a:extLst>
                </a:gridCol>
                <a:gridCol w="329184">
                  <a:extLst>
                    <a:ext uri="{9D8B030D-6E8A-4147-A177-3AD203B41FA5}">
                      <a16:colId xmlns:a16="http://schemas.microsoft.com/office/drawing/2014/main" val="2756879357"/>
                    </a:ext>
                  </a:extLst>
                </a:gridCol>
                <a:gridCol w="329184">
                  <a:extLst>
                    <a:ext uri="{9D8B030D-6E8A-4147-A177-3AD203B41FA5}">
                      <a16:colId xmlns:a16="http://schemas.microsoft.com/office/drawing/2014/main" val="622541167"/>
                    </a:ext>
                  </a:extLst>
                </a:gridCol>
                <a:gridCol w="329184">
                  <a:extLst>
                    <a:ext uri="{9D8B030D-6E8A-4147-A177-3AD203B41FA5}">
                      <a16:colId xmlns:a16="http://schemas.microsoft.com/office/drawing/2014/main" val="2765315494"/>
                    </a:ext>
                  </a:extLst>
                </a:gridCol>
                <a:gridCol w="329184">
                  <a:extLst>
                    <a:ext uri="{9D8B030D-6E8A-4147-A177-3AD203B41FA5}">
                      <a16:colId xmlns:a16="http://schemas.microsoft.com/office/drawing/2014/main" val="3145341273"/>
                    </a:ext>
                  </a:extLst>
                </a:gridCol>
                <a:gridCol w="329184">
                  <a:extLst>
                    <a:ext uri="{9D8B030D-6E8A-4147-A177-3AD203B41FA5}">
                      <a16:colId xmlns:a16="http://schemas.microsoft.com/office/drawing/2014/main" val="2028807304"/>
                    </a:ext>
                  </a:extLst>
                </a:gridCol>
                <a:gridCol w="329184">
                  <a:extLst>
                    <a:ext uri="{9D8B030D-6E8A-4147-A177-3AD203B41FA5}">
                      <a16:colId xmlns:a16="http://schemas.microsoft.com/office/drawing/2014/main" val="2666473654"/>
                    </a:ext>
                  </a:extLst>
                </a:gridCol>
                <a:gridCol w="370332">
                  <a:extLst>
                    <a:ext uri="{9D8B030D-6E8A-4147-A177-3AD203B41FA5}">
                      <a16:colId xmlns:a16="http://schemas.microsoft.com/office/drawing/2014/main" val="3544841993"/>
                    </a:ext>
                  </a:extLst>
                </a:gridCol>
                <a:gridCol w="370332">
                  <a:extLst>
                    <a:ext uri="{9D8B030D-6E8A-4147-A177-3AD203B41FA5}">
                      <a16:colId xmlns:a16="http://schemas.microsoft.com/office/drawing/2014/main" val="4051014253"/>
                    </a:ext>
                  </a:extLst>
                </a:gridCol>
                <a:gridCol w="329184">
                  <a:extLst>
                    <a:ext uri="{9D8B030D-6E8A-4147-A177-3AD203B41FA5}">
                      <a16:colId xmlns:a16="http://schemas.microsoft.com/office/drawing/2014/main" val="1054911498"/>
                    </a:ext>
                  </a:extLst>
                </a:gridCol>
                <a:gridCol w="329184">
                  <a:extLst>
                    <a:ext uri="{9D8B030D-6E8A-4147-A177-3AD203B41FA5}">
                      <a16:colId xmlns:a16="http://schemas.microsoft.com/office/drawing/2014/main" val="266457446"/>
                    </a:ext>
                  </a:extLst>
                </a:gridCol>
                <a:gridCol w="370332">
                  <a:extLst>
                    <a:ext uri="{9D8B030D-6E8A-4147-A177-3AD203B41FA5}">
                      <a16:colId xmlns:a16="http://schemas.microsoft.com/office/drawing/2014/main" val="3304531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186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02:00:00 </a:t>
                      </a:r>
                      <a:r>
                        <a:rPr kumimoji="0" lang="en-US" sz="1000" b="0" i="0" u="none" strike="noStrike" kern="1200" cap="none" spc="0" normalizeH="0" baseline="0" noProof="0">
                          <a:ln>
                            <a:noFill/>
                          </a:ln>
                          <a:solidFill>
                            <a:prstClr val="black"/>
                          </a:solidFill>
                          <a:effectLst/>
                          <a:uLnTx/>
                          <a:uFillTx/>
                          <a:latin typeface="+mn-lt"/>
                          <a:ea typeface="+mn-ea"/>
                          <a:cs typeface="+mn-cs"/>
                        </a:rPr>
                        <a:t> 
 Naiintindihan namin na maaaring mayroon kayong pangamba sa pagbabakuna. Kung mayroon kayong katanungan, pumunta sa pinakamalapit na health center para sa tamang impormasyon.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4679518"/>
                  </a:ext>
                </a:extLst>
              </a:tr>
            </a:tbl>
          </a:graphicData>
        </a:graphic>
      </p:graphicFrame>
      <p:sp>
        <p:nvSpPr>
          <p:cNvPr id="4" name="Text Placeholder 3">
            <a:extLst>
              <a:ext uri="{FF2B5EF4-FFF2-40B4-BE49-F238E27FC236}">
                <a16:creationId xmlns:a16="http://schemas.microsoft.com/office/drawing/2014/main" id="{BED357B4-346F-4EFA-AD2F-B9C171BFB5A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21907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C2961-8550-496A-860A-CDFC7E8E5F20}"/>
              </a:ext>
            </a:extLst>
          </p:cNvPr>
          <p:cNvSpPr>
            <a:spLocks noGrp="1"/>
          </p:cNvSpPr>
          <p:nvPr>
            <p:ph type="title"/>
          </p:nvPr>
        </p:nvSpPr>
        <p:spPr/>
        <p:txBody>
          <a:bodyPr/>
          <a:lstStyle/>
          <a:p>
            <a:r>
              <a:rPr lang="en-US"/>
              <a:t>Facebook Own Posts Table  | Department of Health (Philippines) - 12 of 14</a:t>
            </a:r>
          </a:p>
        </p:txBody>
      </p:sp>
      <p:graphicFrame>
        <p:nvGraphicFramePr>
          <p:cNvPr id="5" name="Table Placeholder 4">
            <a:extLst>
              <a:ext uri="{FF2B5EF4-FFF2-40B4-BE49-F238E27FC236}">
                <a16:creationId xmlns:a16="http://schemas.microsoft.com/office/drawing/2014/main" id="{9D4A857F-5CFA-41F8-AB61-BCE60194F09D}"/>
              </a:ext>
            </a:extLst>
          </p:cNvPr>
          <p:cNvGraphicFramePr>
            <a:graphicFrameLocks noGrp="1"/>
          </p:cNvGraphicFramePr>
          <p:nvPr>
            <p:ph type="tbl" sz="quarter" idx="13"/>
            <p:extLst>
              <p:ext uri="{D42A27DB-BD31-4B8C-83A1-F6EECF244321}">
                <p14:modId xmlns:p14="http://schemas.microsoft.com/office/powerpoint/2010/main" val="4100434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80984403"/>
                    </a:ext>
                  </a:extLst>
                </a:gridCol>
                <a:gridCol w="370332">
                  <a:extLst>
                    <a:ext uri="{9D8B030D-6E8A-4147-A177-3AD203B41FA5}">
                      <a16:colId xmlns:a16="http://schemas.microsoft.com/office/drawing/2014/main" val="4263676442"/>
                    </a:ext>
                  </a:extLst>
                </a:gridCol>
                <a:gridCol w="370332">
                  <a:extLst>
                    <a:ext uri="{9D8B030D-6E8A-4147-A177-3AD203B41FA5}">
                      <a16:colId xmlns:a16="http://schemas.microsoft.com/office/drawing/2014/main" val="3103042273"/>
                    </a:ext>
                  </a:extLst>
                </a:gridCol>
                <a:gridCol w="370332">
                  <a:extLst>
                    <a:ext uri="{9D8B030D-6E8A-4147-A177-3AD203B41FA5}">
                      <a16:colId xmlns:a16="http://schemas.microsoft.com/office/drawing/2014/main" val="4019163572"/>
                    </a:ext>
                  </a:extLst>
                </a:gridCol>
                <a:gridCol w="329184">
                  <a:extLst>
                    <a:ext uri="{9D8B030D-6E8A-4147-A177-3AD203B41FA5}">
                      <a16:colId xmlns:a16="http://schemas.microsoft.com/office/drawing/2014/main" val="2978586244"/>
                    </a:ext>
                  </a:extLst>
                </a:gridCol>
                <a:gridCol w="329184">
                  <a:extLst>
                    <a:ext uri="{9D8B030D-6E8A-4147-A177-3AD203B41FA5}">
                      <a16:colId xmlns:a16="http://schemas.microsoft.com/office/drawing/2014/main" val="1207417315"/>
                    </a:ext>
                  </a:extLst>
                </a:gridCol>
                <a:gridCol w="329184">
                  <a:extLst>
                    <a:ext uri="{9D8B030D-6E8A-4147-A177-3AD203B41FA5}">
                      <a16:colId xmlns:a16="http://schemas.microsoft.com/office/drawing/2014/main" val="1598095081"/>
                    </a:ext>
                  </a:extLst>
                </a:gridCol>
                <a:gridCol w="329184">
                  <a:extLst>
                    <a:ext uri="{9D8B030D-6E8A-4147-A177-3AD203B41FA5}">
                      <a16:colId xmlns:a16="http://schemas.microsoft.com/office/drawing/2014/main" val="2670771981"/>
                    </a:ext>
                  </a:extLst>
                </a:gridCol>
                <a:gridCol w="329184">
                  <a:extLst>
                    <a:ext uri="{9D8B030D-6E8A-4147-A177-3AD203B41FA5}">
                      <a16:colId xmlns:a16="http://schemas.microsoft.com/office/drawing/2014/main" val="1531030000"/>
                    </a:ext>
                  </a:extLst>
                </a:gridCol>
                <a:gridCol w="329184">
                  <a:extLst>
                    <a:ext uri="{9D8B030D-6E8A-4147-A177-3AD203B41FA5}">
                      <a16:colId xmlns:a16="http://schemas.microsoft.com/office/drawing/2014/main" val="3775772649"/>
                    </a:ext>
                  </a:extLst>
                </a:gridCol>
                <a:gridCol w="329184">
                  <a:extLst>
                    <a:ext uri="{9D8B030D-6E8A-4147-A177-3AD203B41FA5}">
                      <a16:colId xmlns:a16="http://schemas.microsoft.com/office/drawing/2014/main" val="3598340966"/>
                    </a:ext>
                  </a:extLst>
                </a:gridCol>
                <a:gridCol w="329184">
                  <a:extLst>
                    <a:ext uri="{9D8B030D-6E8A-4147-A177-3AD203B41FA5}">
                      <a16:colId xmlns:a16="http://schemas.microsoft.com/office/drawing/2014/main" val="2978339193"/>
                    </a:ext>
                  </a:extLst>
                </a:gridCol>
                <a:gridCol w="329184">
                  <a:extLst>
                    <a:ext uri="{9D8B030D-6E8A-4147-A177-3AD203B41FA5}">
                      <a16:colId xmlns:a16="http://schemas.microsoft.com/office/drawing/2014/main" val="1714264160"/>
                    </a:ext>
                  </a:extLst>
                </a:gridCol>
                <a:gridCol w="370332">
                  <a:extLst>
                    <a:ext uri="{9D8B030D-6E8A-4147-A177-3AD203B41FA5}">
                      <a16:colId xmlns:a16="http://schemas.microsoft.com/office/drawing/2014/main" val="4124396744"/>
                    </a:ext>
                  </a:extLst>
                </a:gridCol>
                <a:gridCol w="370332">
                  <a:extLst>
                    <a:ext uri="{9D8B030D-6E8A-4147-A177-3AD203B41FA5}">
                      <a16:colId xmlns:a16="http://schemas.microsoft.com/office/drawing/2014/main" val="1307224541"/>
                    </a:ext>
                  </a:extLst>
                </a:gridCol>
                <a:gridCol w="329184">
                  <a:extLst>
                    <a:ext uri="{9D8B030D-6E8A-4147-A177-3AD203B41FA5}">
                      <a16:colId xmlns:a16="http://schemas.microsoft.com/office/drawing/2014/main" val="988752458"/>
                    </a:ext>
                  </a:extLst>
                </a:gridCol>
                <a:gridCol w="329184">
                  <a:extLst>
                    <a:ext uri="{9D8B030D-6E8A-4147-A177-3AD203B41FA5}">
                      <a16:colId xmlns:a16="http://schemas.microsoft.com/office/drawing/2014/main" val="1936744783"/>
                    </a:ext>
                  </a:extLst>
                </a:gridCol>
                <a:gridCol w="370332">
                  <a:extLst>
                    <a:ext uri="{9D8B030D-6E8A-4147-A177-3AD203B41FA5}">
                      <a16:colId xmlns:a16="http://schemas.microsoft.com/office/drawing/2014/main" val="3412465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921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- 2018-04-22 02:00:00 </a:t>
                      </a:r>
                      <a:r>
                        <a:rPr kumimoji="0" lang="en-US" sz="1000" b="0" i="0" u="none" strike="noStrike" kern="1200" cap="none" spc="0" normalizeH="0" baseline="0" noProof="0">
                          <a:ln>
                            <a:noFill/>
                          </a:ln>
                          <a:solidFill>
                            <a:prstClr val="black"/>
                          </a:solidFill>
                          <a:effectLst/>
                          <a:uLnTx/>
                          <a:uFillTx/>
                          <a:latin typeface="+mn-lt"/>
                          <a:ea typeface="+mn-ea"/>
                          <a:cs typeface="+mn-cs"/>
                        </a:rPr>
                        <a:t> 
 Ang pagtutulungan ng lahat na mabakunahan ang mga batang may edad 6-59 buwang gulang ang pinakamabisang paraan para mapigilan ang pagtaas ng kaso ng tigdas.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187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08:31:29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6936326"/>
                  </a:ext>
                </a:extLst>
              </a:tr>
            </a:tbl>
          </a:graphicData>
        </a:graphic>
      </p:graphicFrame>
      <p:sp>
        <p:nvSpPr>
          <p:cNvPr id="4" name="Text Placeholder 3">
            <a:extLst>
              <a:ext uri="{FF2B5EF4-FFF2-40B4-BE49-F238E27FC236}">
                <a16:creationId xmlns:a16="http://schemas.microsoft.com/office/drawing/2014/main" id="{F9EDEF72-BB07-494F-AC4A-131E5A5F4FE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72742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ED3EC-37B1-4B64-A015-DBCE87200736}"/>
              </a:ext>
            </a:extLst>
          </p:cNvPr>
          <p:cNvSpPr>
            <a:spLocks noGrp="1"/>
          </p:cNvSpPr>
          <p:nvPr>
            <p:ph type="title"/>
          </p:nvPr>
        </p:nvSpPr>
        <p:spPr/>
        <p:txBody>
          <a:bodyPr/>
          <a:lstStyle/>
          <a:p>
            <a:r>
              <a:rPr lang="en-US"/>
              <a:t>Facebook Own Posts Table  | Department of Health (Philippines) - 13 of 14</a:t>
            </a:r>
          </a:p>
        </p:txBody>
      </p:sp>
      <p:graphicFrame>
        <p:nvGraphicFramePr>
          <p:cNvPr id="5" name="Table Placeholder 4">
            <a:extLst>
              <a:ext uri="{FF2B5EF4-FFF2-40B4-BE49-F238E27FC236}">
                <a16:creationId xmlns:a16="http://schemas.microsoft.com/office/drawing/2014/main" id="{D83713B0-56DD-4BE9-8CAE-EA21B72D61DD}"/>
              </a:ext>
            </a:extLst>
          </p:cNvPr>
          <p:cNvGraphicFramePr>
            <a:graphicFrameLocks noGrp="1"/>
          </p:cNvGraphicFramePr>
          <p:nvPr>
            <p:ph type="tbl" sz="quarter" idx="13"/>
            <p:extLst>
              <p:ext uri="{D42A27DB-BD31-4B8C-83A1-F6EECF244321}">
                <p14:modId xmlns:p14="http://schemas.microsoft.com/office/powerpoint/2010/main" val="1265295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5653611"/>
                    </a:ext>
                  </a:extLst>
                </a:gridCol>
                <a:gridCol w="370332">
                  <a:extLst>
                    <a:ext uri="{9D8B030D-6E8A-4147-A177-3AD203B41FA5}">
                      <a16:colId xmlns:a16="http://schemas.microsoft.com/office/drawing/2014/main" val="2997932514"/>
                    </a:ext>
                  </a:extLst>
                </a:gridCol>
                <a:gridCol w="370332">
                  <a:extLst>
                    <a:ext uri="{9D8B030D-6E8A-4147-A177-3AD203B41FA5}">
                      <a16:colId xmlns:a16="http://schemas.microsoft.com/office/drawing/2014/main" val="3879800702"/>
                    </a:ext>
                  </a:extLst>
                </a:gridCol>
                <a:gridCol w="370332">
                  <a:extLst>
                    <a:ext uri="{9D8B030D-6E8A-4147-A177-3AD203B41FA5}">
                      <a16:colId xmlns:a16="http://schemas.microsoft.com/office/drawing/2014/main" val="2938470342"/>
                    </a:ext>
                  </a:extLst>
                </a:gridCol>
                <a:gridCol w="329184">
                  <a:extLst>
                    <a:ext uri="{9D8B030D-6E8A-4147-A177-3AD203B41FA5}">
                      <a16:colId xmlns:a16="http://schemas.microsoft.com/office/drawing/2014/main" val="1102473470"/>
                    </a:ext>
                  </a:extLst>
                </a:gridCol>
                <a:gridCol w="329184">
                  <a:extLst>
                    <a:ext uri="{9D8B030D-6E8A-4147-A177-3AD203B41FA5}">
                      <a16:colId xmlns:a16="http://schemas.microsoft.com/office/drawing/2014/main" val="761388613"/>
                    </a:ext>
                  </a:extLst>
                </a:gridCol>
                <a:gridCol w="329184">
                  <a:extLst>
                    <a:ext uri="{9D8B030D-6E8A-4147-A177-3AD203B41FA5}">
                      <a16:colId xmlns:a16="http://schemas.microsoft.com/office/drawing/2014/main" val="1199378740"/>
                    </a:ext>
                  </a:extLst>
                </a:gridCol>
                <a:gridCol w="329184">
                  <a:extLst>
                    <a:ext uri="{9D8B030D-6E8A-4147-A177-3AD203B41FA5}">
                      <a16:colId xmlns:a16="http://schemas.microsoft.com/office/drawing/2014/main" val="3402374186"/>
                    </a:ext>
                  </a:extLst>
                </a:gridCol>
                <a:gridCol w="329184">
                  <a:extLst>
                    <a:ext uri="{9D8B030D-6E8A-4147-A177-3AD203B41FA5}">
                      <a16:colId xmlns:a16="http://schemas.microsoft.com/office/drawing/2014/main" val="1019922151"/>
                    </a:ext>
                  </a:extLst>
                </a:gridCol>
                <a:gridCol w="329184">
                  <a:extLst>
                    <a:ext uri="{9D8B030D-6E8A-4147-A177-3AD203B41FA5}">
                      <a16:colId xmlns:a16="http://schemas.microsoft.com/office/drawing/2014/main" val="3898854832"/>
                    </a:ext>
                  </a:extLst>
                </a:gridCol>
                <a:gridCol w="329184">
                  <a:extLst>
                    <a:ext uri="{9D8B030D-6E8A-4147-A177-3AD203B41FA5}">
                      <a16:colId xmlns:a16="http://schemas.microsoft.com/office/drawing/2014/main" val="2478385217"/>
                    </a:ext>
                  </a:extLst>
                </a:gridCol>
                <a:gridCol w="329184">
                  <a:extLst>
                    <a:ext uri="{9D8B030D-6E8A-4147-A177-3AD203B41FA5}">
                      <a16:colId xmlns:a16="http://schemas.microsoft.com/office/drawing/2014/main" val="2902148226"/>
                    </a:ext>
                  </a:extLst>
                </a:gridCol>
                <a:gridCol w="329184">
                  <a:extLst>
                    <a:ext uri="{9D8B030D-6E8A-4147-A177-3AD203B41FA5}">
                      <a16:colId xmlns:a16="http://schemas.microsoft.com/office/drawing/2014/main" val="3139921964"/>
                    </a:ext>
                  </a:extLst>
                </a:gridCol>
                <a:gridCol w="370332">
                  <a:extLst>
                    <a:ext uri="{9D8B030D-6E8A-4147-A177-3AD203B41FA5}">
                      <a16:colId xmlns:a16="http://schemas.microsoft.com/office/drawing/2014/main" val="3304252648"/>
                    </a:ext>
                  </a:extLst>
                </a:gridCol>
                <a:gridCol w="370332">
                  <a:extLst>
                    <a:ext uri="{9D8B030D-6E8A-4147-A177-3AD203B41FA5}">
                      <a16:colId xmlns:a16="http://schemas.microsoft.com/office/drawing/2014/main" val="3279275647"/>
                    </a:ext>
                  </a:extLst>
                </a:gridCol>
                <a:gridCol w="329184">
                  <a:extLst>
                    <a:ext uri="{9D8B030D-6E8A-4147-A177-3AD203B41FA5}">
                      <a16:colId xmlns:a16="http://schemas.microsoft.com/office/drawing/2014/main" val="3659892186"/>
                    </a:ext>
                  </a:extLst>
                </a:gridCol>
                <a:gridCol w="329184">
                  <a:extLst>
                    <a:ext uri="{9D8B030D-6E8A-4147-A177-3AD203B41FA5}">
                      <a16:colId xmlns:a16="http://schemas.microsoft.com/office/drawing/2014/main" val="1155282498"/>
                    </a:ext>
                  </a:extLst>
                </a:gridCol>
                <a:gridCol w="370332">
                  <a:extLst>
                    <a:ext uri="{9D8B030D-6E8A-4147-A177-3AD203B41FA5}">
                      <a16:colId xmlns:a16="http://schemas.microsoft.com/office/drawing/2014/main" val="2192427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392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02:00:01 </a:t>
                      </a:r>
                      <a:r>
                        <a:rPr kumimoji="0" lang="en-US" sz="1000" b="0" i="0" u="none" strike="noStrike" kern="1200" cap="none" spc="0" normalizeH="0" baseline="0" noProof="0">
                          <a:ln>
                            <a:noFill/>
                          </a:ln>
                          <a:solidFill>
                            <a:prstClr val="black"/>
                          </a:solidFill>
                          <a:effectLst/>
                          <a:uLnTx/>
                          <a:uFillTx/>
                          <a:latin typeface="+mn-lt"/>
                          <a:ea typeface="+mn-ea"/>
                          <a:cs typeface="+mn-cs"/>
                        </a:rPr>
                        <a:t> 
 Ligtas ang bakuna laban sa tigdas. Mahigit tatlumpong taon na ang pagbabakuna laban sa tigdas sa ating bansa. KAtulad din ng ibang mga bakuna sa bata, ito ay dumaan sa pagsusuri upang matiyak na ito ay ligtas at mabisa.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600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08:56:10 </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7846349"/>
                  </a:ext>
                </a:extLst>
              </a:tr>
            </a:tbl>
          </a:graphicData>
        </a:graphic>
      </p:graphicFrame>
      <p:sp>
        <p:nvSpPr>
          <p:cNvPr id="4" name="Text Placeholder 3">
            <a:extLst>
              <a:ext uri="{FF2B5EF4-FFF2-40B4-BE49-F238E27FC236}">
                <a16:creationId xmlns:a16="http://schemas.microsoft.com/office/drawing/2014/main" id="{A8F21CF8-2B8F-4093-8AC9-87AF685F8EE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21073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9CCF1-08DE-4872-8437-2687DB763649}"/>
              </a:ext>
            </a:extLst>
          </p:cNvPr>
          <p:cNvSpPr>
            <a:spLocks noGrp="1"/>
          </p:cNvSpPr>
          <p:nvPr>
            <p:ph type="title"/>
          </p:nvPr>
        </p:nvSpPr>
        <p:spPr/>
        <p:txBody>
          <a:bodyPr/>
          <a:lstStyle/>
          <a:p>
            <a:r>
              <a:rPr lang="en-US"/>
              <a:t>Facebook Own Posts Table  | Department of Health (Philippines) - 14 of 14</a:t>
            </a:r>
          </a:p>
        </p:txBody>
      </p:sp>
      <p:graphicFrame>
        <p:nvGraphicFramePr>
          <p:cNvPr id="5" name="Table Placeholder 4">
            <a:extLst>
              <a:ext uri="{FF2B5EF4-FFF2-40B4-BE49-F238E27FC236}">
                <a16:creationId xmlns:a16="http://schemas.microsoft.com/office/drawing/2014/main" id="{FC7C7E1D-A93C-4811-AF25-9DF6AB4A3BB5}"/>
              </a:ext>
            </a:extLst>
          </p:cNvPr>
          <p:cNvGraphicFramePr>
            <a:graphicFrameLocks noGrp="1"/>
          </p:cNvGraphicFramePr>
          <p:nvPr>
            <p:ph type="tbl" sz="quarter" idx="13"/>
            <p:extLst>
              <p:ext uri="{D42A27DB-BD31-4B8C-83A1-F6EECF244321}">
                <p14:modId xmlns:p14="http://schemas.microsoft.com/office/powerpoint/2010/main" val="49169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625579"/>
                    </a:ext>
                  </a:extLst>
                </a:gridCol>
                <a:gridCol w="370332">
                  <a:extLst>
                    <a:ext uri="{9D8B030D-6E8A-4147-A177-3AD203B41FA5}">
                      <a16:colId xmlns:a16="http://schemas.microsoft.com/office/drawing/2014/main" val="1646060768"/>
                    </a:ext>
                  </a:extLst>
                </a:gridCol>
                <a:gridCol w="370332">
                  <a:extLst>
                    <a:ext uri="{9D8B030D-6E8A-4147-A177-3AD203B41FA5}">
                      <a16:colId xmlns:a16="http://schemas.microsoft.com/office/drawing/2014/main" val="3147662300"/>
                    </a:ext>
                  </a:extLst>
                </a:gridCol>
                <a:gridCol w="370332">
                  <a:extLst>
                    <a:ext uri="{9D8B030D-6E8A-4147-A177-3AD203B41FA5}">
                      <a16:colId xmlns:a16="http://schemas.microsoft.com/office/drawing/2014/main" val="4026863865"/>
                    </a:ext>
                  </a:extLst>
                </a:gridCol>
                <a:gridCol w="329184">
                  <a:extLst>
                    <a:ext uri="{9D8B030D-6E8A-4147-A177-3AD203B41FA5}">
                      <a16:colId xmlns:a16="http://schemas.microsoft.com/office/drawing/2014/main" val="1266180157"/>
                    </a:ext>
                  </a:extLst>
                </a:gridCol>
                <a:gridCol w="329184">
                  <a:extLst>
                    <a:ext uri="{9D8B030D-6E8A-4147-A177-3AD203B41FA5}">
                      <a16:colId xmlns:a16="http://schemas.microsoft.com/office/drawing/2014/main" val="3248778770"/>
                    </a:ext>
                  </a:extLst>
                </a:gridCol>
                <a:gridCol w="329184">
                  <a:extLst>
                    <a:ext uri="{9D8B030D-6E8A-4147-A177-3AD203B41FA5}">
                      <a16:colId xmlns:a16="http://schemas.microsoft.com/office/drawing/2014/main" val="3654317600"/>
                    </a:ext>
                  </a:extLst>
                </a:gridCol>
                <a:gridCol w="329184">
                  <a:extLst>
                    <a:ext uri="{9D8B030D-6E8A-4147-A177-3AD203B41FA5}">
                      <a16:colId xmlns:a16="http://schemas.microsoft.com/office/drawing/2014/main" val="2403738436"/>
                    </a:ext>
                  </a:extLst>
                </a:gridCol>
                <a:gridCol w="329184">
                  <a:extLst>
                    <a:ext uri="{9D8B030D-6E8A-4147-A177-3AD203B41FA5}">
                      <a16:colId xmlns:a16="http://schemas.microsoft.com/office/drawing/2014/main" val="352952652"/>
                    </a:ext>
                  </a:extLst>
                </a:gridCol>
                <a:gridCol w="329184">
                  <a:extLst>
                    <a:ext uri="{9D8B030D-6E8A-4147-A177-3AD203B41FA5}">
                      <a16:colId xmlns:a16="http://schemas.microsoft.com/office/drawing/2014/main" val="366312697"/>
                    </a:ext>
                  </a:extLst>
                </a:gridCol>
                <a:gridCol w="329184">
                  <a:extLst>
                    <a:ext uri="{9D8B030D-6E8A-4147-A177-3AD203B41FA5}">
                      <a16:colId xmlns:a16="http://schemas.microsoft.com/office/drawing/2014/main" val="2384273999"/>
                    </a:ext>
                  </a:extLst>
                </a:gridCol>
                <a:gridCol w="329184">
                  <a:extLst>
                    <a:ext uri="{9D8B030D-6E8A-4147-A177-3AD203B41FA5}">
                      <a16:colId xmlns:a16="http://schemas.microsoft.com/office/drawing/2014/main" val="2111504532"/>
                    </a:ext>
                  </a:extLst>
                </a:gridCol>
                <a:gridCol w="329184">
                  <a:extLst>
                    <a:ext uri="{9D8B030D-6E8A-4147-A177-3AD203B41FA5}">
                      <a16:colId xmlns:a16="http://schemas.microsoft.com/office/drawing/2014/main" val="3904646698"/>
                    </a:ext>
                  </a:extLst>
                </a:gridCol>
                <a:gridCol w="370332">
                  <a:extLst>
                    <a:ext uri="{9D8B030D-6E8A-4147-A177-3AD203B41FA5}">
                      <a16:colId xmlns:a16="http://schemas.microsoft.com/office/drawing/2014/main" val="3869376819"/>
                    </a:ext>
                  </a:extLst>
                </a:gridCol>
                <a:gridCol w="370332">
                  <a:extLst>
                    <a:ext uri="{9D8B030D-6E8A-4147-A177-3AD203B41FA5}">
                      <a16:colId xmlns:a16="http://schemas.microsoft.com/office/drawing/2014/main" val="3690702908"/>
                    </a:ext>
                  </a:extLst>
                </a:gridCol>
                <a:gridCol w="329184">
                  <a:extLst>
                    <a:ext uri="{9D8B030D-6E8A-4147-A177-3AD203B41FA5}">
                      <a16:colId xmlns:a16="http://schemas.microsoft.com/office/drawing/2014/main" val="2435497000"/>
                    </a:ext>
                  </a:extLst>
                </a:gridCol>
                <a:gridCol w="329184">
                  <a:extLst>
                    <a:ext uri="{9D8B030D-6E8A-4147-A177-3AD203B41FA5}">
                      <a16:colId xmlns:a16="http://schemas.microsoft.com/office/drawing/2014/main" val="1036514745"/>
                    </a:ext>
                  </a:extLst>
                </a:gridCol>
                <a:gridCol w="370332">
                  <a:extLst>
                    <a:ext uri="{9D8B030D-6E8A-4147-A177-3AD203B41FA5}">
                      <a16:colId xmlns:a16="http://schemas.microsoft.com/office/drawing/2014/main" val="184075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725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05:06:31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5031870"/>
                  </a:ext>
                </a:extLst>
              </a:tr>
            </a:tbl>
          </a:graphicData>
        </a:graphic>
      </p:graphicFrame>
      <p:sp>
        <p:nvSpPr>
          <p:cNvPr id="4" name="Text Placeholder 3">
            <a:extLst>
              <a:ext uri="{FF2B5EF4-FFF2-40B4-BE49-F238E27FC236}">
                <a16:creationId xmlns:a16="http://schemas.microsoft.com/office/drawing/2014/main" id="{F590F4F1-37D3-4C32-B588-55845251867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946233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1520</Words>
  <Application>Microsoft Office PowerPoint</Application>
  <PresentationFormat>On-screen Show (4:3)</PresentationFormat>
  <Paragraphs>802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Management Report</vt:lpstr>
      <vt:lpstr>Facebook Key Metrics Table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14</vt:lpstr>
      <vt:lpstr>Facebook Own Posts Table  | Department of Health (Philippines) - 2 of 14</vt:lpstr>
      <vt:lpstr>Facebook Own Posts Table  | Department of Health (Philippines) - 3 of 14</vt:lpstr>
      <vt:lpstr>Facebook Own Posts Table  | Department of Health (Philippines) - 4 of 14</vt:lpstr>
      <vt:lpstr>Facebook Own Posts Table  | Department of Health (Philippines) - 5 of 14</vt:lpstr>
      <vt:lpstr>Facebook Own Posts Table  | Department of Health (Philippines) - 6 of 14</vt:lpstr>
      <vt:lpstr>Facebook Own Posts Table  | Department of Health (Philippines) - 7 of 14</vt:lpstr>
      <vt:lpstr>Facebook Own Posts Table  | Department of Health (Philippines) - 8 of 14</vt:lpstr>
      <vt:lpstr>Facebook Own Posts Table  | Department of Health (Philippines) - 9 of 14</vt:lpstr>
      <vt:lpstr>Facebook Own Posts Table  | Department of Health (Philippines) - 10 of 14</vt:lpstr>
      <vt:lpstr>Facebook Own Posts Table  | Department of Health (Philippines) - 11 of 14</vt:lpstr>
      <vt:lpstr>Facebook Own Posts Table  | Department of Health (Philippines) - 12 of 14</vt:lpstr>
      <vt:lpstr>Facebook Own Posts Table  | Department of Health (Philippines) - 13 of 14</vt:lpstr>
      <vt:lpstr>Facebook Own Posts Table  | Department of Health (Philippines)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2018-07-15T12:04:07Z</dcterms:created>
  <dcterms:modified xsi:type="dcterms:W3CDTF">2018-07-15T12:05:08Z</dcterms:modified>
</cp:coreProperties>
</file>