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821948</c:v>
                </c:pt>
                <c:pt idx="1">
                  <c:v>822342</c:v>
                </c:pt>
                <c:pt idx="2">
                  <c:v>822483</c:v>
                </c:pt>
                <c:pt idx="3">
                  <c:v>822578</c:v>
                </c:pt>
                <c:pt idx="4">
                  <c:v>822716</c:v>
                </c:pt>
                <c:pt idx="5">
                  <c:v>822935</c:v>
                </c:pt>
                <c:pt idx="6">
                  <c:v>823120</c:v>
                </c:pt>
                <c:pt idx="7">
                  <c:v>823277</c:v>
                </c:pt>
                <c:pt idx="8">
                  <c:v>823450</c:v>
                </c:pt>
                <c:pt idx="9">
                  <c:v>823640</c:v>
                </c:pt>
                <c:pt idx="10">
                  <c:v>823885</c:v>
                </c:pt>
                <c:pt idx="11">
                  <c:v>824097</c:v>
                </c:pt>
                <c:pt idx="12">
                  <c:v>824363</c:v>
                </c:pt>
                <c:pt idx="13">
                  <c:v>824672</c:v>
                </c:pt>
                <c:pt idx="14">
                  <c:v>824888</c:v>
                </c:pt>
                <c:pt idx="15">
                  <c:v>825115</c:v>
                </c:pt>
                <c:pt idx="16">
                  <c:v>825413</c:v>
                </c:pt>
                <c:pt idx="17">
                  <c:v>825644</c:v>
                </c:pt>
                <c:pt idx="18">
                  <c:v>825865</c:v>
                </c:pt>
                <c:pt idx="19">
                  <c:v>826106</c:v>
                </c:pt>
                <c:pt idx="20">
                  <c:v>826318</c:v>
                </c:pt>
                <c:pt idx="21">
                  <c:v>826417</c:v>
                </c:pt>
                <c:pt idx="22">
                  <c:v>826584</c:v>
                </c:pt>
                <c:pt idx="23">
                  <c:v>826837</c:v>
                </c:pt>
                <c:pt idx="24">
                  <c:v>827135</c:v>
                </c:pt>
                <c:pt idx="25">
                  <c:v>827316</c:v>
                </c:pt>
                <c:pt idx="26">
                  <c:v>827503</c:v>
                </c:pt>
                <c:pt idx="27">
                  <c:v>827669</c:v>
                </c:pt>
                <c:pt idx="28">
                  <c:v>827788</c:v>
                </c:pt>
                <c:pt idx="29">
                  <c:v>827944</c:v>
                </c:pt>
              </c:numCache>
            </c:numRef>
          </c:val>
          <c:smooth val="0"/>
          <c:extLst>
            <c:ext xmlns:c16="http://schemas.microsoft.com/office/drawing/2014/chart" uri="{C3380CC4-5D6E-409C-BE32-E72D297353CC}">
              <c16:uniqueId val="{00000000-7674-42C7-A674-10D24972D9B1}"/>
            </c:ext>
          </c:extLst>
        </c:ser>
        <c:dLbls>
          <c:showLegendKey val="0"/>
          <c:showVal val="0"/>
          <c:showCatName val="0"/>
          <c:showSerName val="0"/>
          <c:showPercent val="0"/>
          <c:showBubbleSize val="0"/>
        </c:dLbls>
        <c:smooth val="0"/>
        <c:axId val="356672440"/>
        <c:axId val="356669160"/>
      </c:lineChart>
      <c:dateAx>
        <c:axId val="356672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69160"/>
        <c:crosses val="autoZero"/>
        <c:auto val="1"/>
        <c:lblOffset val="100"/>
        <c:baseTimeUnit val="days"/>
      </c:dateAx>
      <c:valAx>
        <c:axId val="356669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72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7094</c:v>
                </c:pt>
              </c:numCache>
            </c:numRef>
          </c:val>
          <c:extLst>
            <c:ext xmlns:c16="http://schemas.microsoft.com/office/drawing/2014/chart" uri="{C3380CC4-5D6E-409C-BE32-E72D297353CC}">
              <c16:uniqueId val="{00000000-42D1-4844-BB07-9E0FE347C3E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275</c:v>
                </c:pt>
              </c:numCache>
            </c:numRef>
          </c:val>
          <c:extLst>
            <c:ext xmlns:c16="http://schemas.microsoft.com/office/drawing/2014/chart" uri="{C3380CC4-5D6E-409C-BE32-E72D297353CC}">
              <c16:uniqueId val="{00000001-42D1-4844-BB07-9E0FE347C3E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Department of Health (Philippines)</c:v>
                </c:pt>
              </c:strCache>
            </c:strRef>
          </c:cat>
          <c:val>
            <c:numRef>
              <c:f>Sheet1!$D$2</c:f>
              <c:numCache>
                <c:formatCode>General</c:formatCode>
                <c:ptCount val="1"/>
                <c:pt idx="0">
                  <c:v>26</c:v>
                </c:pt>
              </c:numCache>
            </c:numRef>
          </c:val>
          <c:extLst>
            <c:ext xmlns:c16="http://schemas.microsoft.com/office/drawing/2014/chart" uri="{C3380CC4-5D6E-409C-BE32-E72D297353CC}">
              <c16:uniqueId val="{00000002-42D1-4844-BB07-9E0FE347C3E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Department of Health (Philippines)</c:v>
                </c:pt>
              </c:strCache>
            </c:strRef>
          </c:cat>
          <c:val>
            <c:numRef>
              <c:f>Sheet1!$E$2</c:f>
              <c:numCache>
                <c:formatCode>General</c:formatCode>
                <c:ptCount val="1"/>
                <c:pt idx="0">
                  <c:v>28</c:v>
                </c:pt>
              </c:numCache>
            </c:numRef>
          </c:val>
          <c:extLst>
            <c:ext xmlns:c16="http://schemas.microsoft.com/office/drawing/2014/chart" uri="{C3380CC4-5D6E-409C-BE32-E72D297353CC}">
              <c16:uniqueId val="{00000003-42D1-4844-BB07-9E0FE347C3E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Department of Health (Philippines)</c:v>
                </c:pt>
              </c:strCache>
            </c:strRef>
          </c:cat>
          <c:val>
            <c:numRef>
              <c:f>Sheet1!$F$2</c:f>
              <c:numCache>
                <c:formatCode>General</c:formatCode>
                <c:ptCount val="1"/>
                <c:pt idx="0">
                  <c:v>161</c:v>
                </c:pt>
              </c:numCache>
            </c:numRef>
          </c:val>
          <c:extLst>
            <c:ext xmlns:c16="http://schemas.microsoft.com/office/drawing/2014/chart" uri="{C3380CC4-5D6E-409C-BE32-E72D297353CC}">
              <c16:uniqueId val="{00000004-42D1-4844-BB07-9E0FE347C3E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Department of Health (Philippines)</c:v>
                </c:pt>
              </c:strCache>
            </c:strRef>
          </c:cat>
          <c:val>
            <c:numRef>
              <c:f>Sheet1!$G$2</c:f>
              <c:numCache>
                <c:formatCode>General</c:formatCode>
                <c:ptCount val="1"/>
                <c:pt idx="0">
                  <c:v>31</c:v>
                </c:pt>
              </c:numCache>
            </c:numRef>
          </c:val>
          <c:extLst>
            <c:ext xmlns:c16="http://schemas.microsoft.com/office/drawing/2014/chart" uri="{C3380CC4-5D6E-409C-BE32-E72D297353CC}">
              <c16:uniqueId val="{00000005-42D1-4844-BB07-9E0FE347C3E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Department of Health (Philippines)</c:v>
                </c:pt>
              </c:strCache>
            </c:strRef>
          </c:cat>
          <c:val>
            <c:numRef>
              <c:f>Sheet1!$H$2</c:f>
              <c:numCache>
                <c:formatCode>General</c:formatCode>
                <c:ptCount val="1"/>
                <c:pt idx="0">
                  <c:v>1785</c:v>
                </c:pt>
              </c:numCache>
            </c:numRef>
          </c:val>
          <c:extLst>
            <c:ext xmlns:c16="http://schemas.microsoft.com/office/drawing/2014/chart" uri="{C3380CC4-5D6E-409C-BE32-E72D297353CC}">
              <c16:uniqueId val="{00000006-42D1-4844-BB07-9E0FE347C3E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Department of Health (Philippines)</c:v>
                </c:pt>
              </c:strCache>
            </c:strRef>
          </c:cat>
          <c:val>
            <c:numRef>
              <c:f>Sheet1!$I$2</c:f>
              <c:numCache>
                <c:formatCode>General</c:formatCode>
                <c:ptCount val="1"/>
                <c:pt idx="0">
                  <c:v>6330</c:v>
                </c:pt>
              </c:numCache>
            </c:numRef>
          </c:val>
          <c:extLst>
            <c:ext xmlns:c16="http://schemas.microsoft.com/office/drawing/2014/chart" uri="{C3380CC4-5D6E-409C-BE32-E72D297353CC}">
              <c16:uniqueId val="{00000007-42D1-4844-BB07-9E0FE347C3E7}"/>
            </c:ext>
          </c:extLst>
        </c:ser>
        <c:dLbls>
          <c:showLegendKey val="0"/>
          <c:showVal val="0"/>
          <c:showCatName val="0"/>
          <c:showSerName val="0"/>
          <c:showPercent val="0"/>
          <c:showBubbleSize val="0"/>
        </c:dLbls>
        <c:gapWidth val="219"/>
        <c:overlap val="-27"/>
        <c:axId val="357762008"/>
        <c:axId val="357760696"/>
      </c:barChart>
      <c:catAx>
        <c:axId val="357762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60696"/>
        <c:crosses val="autoZero"/>
        <c:auto val="1"/>
        <c:lblAlgn val="ctr"/>
        <c:lblOffset val="100"/>
        <c:noMultiLvlLbl val="0"/>
      </c:catAx>
      <c:valAx>
        <c:axId val="357760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62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1.7063629097500001E-2</c:v>
                </c:pt>
                <c:pt idx="3">
                  <c:v>5.3371913486438001E-2</c:v>
                </c:pt>
                <c:pt idx="4">
                  <c:v>6.9693724444789995E-2</c:v>
                </c:pt>
                <c:pt idx="5">
                  <c:v>3.0626196335794002E-2</c:v>
                </c:pt>
                <c:pt idx="6">
                  <c:v>5.7106267473607001E-3</c:v>
                </c:pt>
                <c:pt idx="7">
                  <c:v>1.8221618614233999E-2</c:v>
                </c:pt>
                <c:pt idx="8">
                  <c:v>0</c:v>
                </c:pt>
                <c:pt idx="9">
                  <c:v>0</c:v>
                </c:pt>
                <c:pt idx="10">
                  <c:v>0</c:v>
                </c:pt>
                <c:pt idx="11">
                  <c:v>1.2591156942247999E-2</c:v>
                </c:pt>
                <c:pt idx="12">
                  <c:v>1.0029562945617999E-2</c:v>
                </c:pt>
                <c:pt idx="13">
                  <c:v>0</c:v>
                </c:pt>
                <c:pt idx="14">
                  <c:v>0</c:v>
                </c:pt>
                <c:pt idx="15">
                  <c:v>0</c:v>
                </c:pt>
                <c:pt idx="16">
                  <c:v>8.3761075243800998E-2</c:v>
                </c:pt>
                <c:pt idx="17">
                  <c:v>4.0337820158735001E-2</c:v>
                </c:pt>
                <c:pt idx="18">
                  <c:v>4.6987359431501001E-2</c:v>
                </c:pt>
                <c:pt idx="19">
                  <c:v>1.5698428744670999E-2</c:v>
                </c:pt>
                <c:pt idx="20">
                  <c:v>2.8140477262493999E-2</c:v>
                </c:pt>
                <c:pt idx="21">
                  <c:v>3.3036169159707002E-2</c:v>
                </c:pt>
                <c:pt idx="22">
                  <c:v>1.8753781004234998E-2</c:v>
                </c:pt>
                <c:pt idx="23">
                  <c:v>1.6047545894771999E-2</c:v>
                </c:pt>
                <c:pt idx="24">
                  <c:v>0.15187681532698</c:v>
                </c:pt>
                <c:pt idx="25">
                  <c:v>3.9529753090150999E-2</c:v>
                </c:pt>
                <c:pt idx="26">
                  <c:v>3.9762680850704002E-2</c:v>
                </c:pt>
                <c:pt idx="27">
                  <c:v>0</c:v>
                </c:pt>
                <c:pt idx="28">
                  <c:v>9.6650107281619005E-3</c:v>
                </c:pt>
                <c:pt idx="29">
                  <c:v>2.0353535475547999E-2</c:v>
                </c:pt>
              </c:numCache>
            </c:numRef>
          </c:val>
          <c:smooth val="0"/>
          <c:extLst>
            <c:ext xmlns:c16="http://schemas.microsoft.com/office/drawing/2014/chart" uri="{C3380CC4-5D6E-409C-BE32-E72D297353CC}">
              <c16:uniqueId val="{00000000-1BD6-4015-BBFA-76446E53A916}"/>
            </c:ext>
          </c:extLst>
        </c:ser>
        <c:dLbls>
          <c:showLegendKey val="0"/>
          <c:showVal val="0"/>
          <c:showCatName val="0"/>
          <c:showSerName val="0"/>
          <c:showPercent val="0"/>
          <c:showBubbleSize val="0"/>
        </c:dLbls>
        <c:smooth val="0"/>
        <c:axId val="357927704"/>
        <c:axId val="357922456"/>
      </c:lineChart>
      <c:dateAx>
        <c:axId val="357927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922456"/>
        <c:crosses val="autoZero"/>
        <c:auto val="1"/>
        <c:lblOffset val="100"/>
        <c:baseTimeUnit val="days"/>
      </c:dateAx>
      <c:valAx>
        <c:axId val="357922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92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Department of Health (Philippines)</c:v>
                </c:pt>
              </c:strCache>
            </c:strRef>
          </c:tx>
          <c:spPr>
            <a:solidFill>
              <a:schemeClr val="accent1"/>
            </a:solidFill>
            <a:ln>
              <a:noFill/>
            </a:ln>
            <a:effectLst/>
          </c:spPr>
          <c:invertIfNegative val="0"/>
          <c:cat>
            <c:strRef>
              <c:f>Sheet1!$A$2:$A$5</c:f>
              <c:strCache>
                <c:ptCount val="4"/>
                <c:pt idx="0">
                  <c:v>Live Video</c:v>
                </c:pt>
                <c:pt idx="1">
                  <c:v>Photo</c:v>
                </c:pt>
                <c:pt idx="2">
                  <c:v>Status</c:v>
                </c:pt>
                <c:pt idx="3">
                  <c:v>Video</c:v>
                </c:pt>
              </c:strCache>
            </c:strRef>
          </c:cat>
          <c:val>
            <c:numRef>
              <c:f>Sheet1!$B$2:$B$5</c:f>
              <c:numCache>
                <c:formatCode>General</c:formatCode>
                <c:ptCount val="4"/>
                <c:pt idx="0">
                  <c:v>7.9376635754202993E-3</c:v>
                </c:pt>
                <c:pt idx="1">
                  <c:v>4.8008522851103998E-2</c:v>
                </c:pt>
                <c:pt idx="2">
                  <c:v>4.198724340058E-2</c:v>
                </c:pt>
                <c:pt idx="3">
                  <c:v>3.7095842309169E-2</c:v>
                </c:pt>
              </c:numCache>
            </c:numRef>
          </c:val>
          <c:extLst>
            <c:ext xmlns:c16="http://schemas.microsoft.com/office/drawing/2014/chart" uri="{C3380CC4-5D6E-409C-BE32-E72D297353CC}">
              <c16:uniqueId val="{00000000-C223-48CD-B993-FFA150A81A0B}"/>
            </c:ext>
          </c:extLst>
        </c:ser>
        <c:dLbls>
          <c:showLegendKey val="0"/>
          <c:showVal val="0"/>
          <c:showCatName val="0"/>
          <c:showSerName val="0"/>
          <c:showPercent val="0"/>
          <c:showBubbleSize val="0"/>
        </c:dLbls>
        <c:gapWidth val="219"/>
        <c:overlap val="-27"/>
        <c:axId val="360341552"/>
        <c:axId val="360344832"/>
      </c:barChart>
      <c:catAx>
        <c:axId val="36034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344832"/>
        <c:crosses val="autoZero"/>
        <c:auto val="1"/>
        <c:lblAlgn val="ctr"/>
        <c:lblOffset val="100"/>
        <c:noMultiLvlLbl val="0"/>
      </c:catAx>
      <c:valAx>
        <c:axId val="360344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34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94455-F4B3-4FBB-941C-C26CC7EC2CEC}"/>
              </a:ext>
            </a:extLst>
          </p:cNvPr>
          <p:cNvSpPr>
            <a:spLocks noGrp="1"/>
          </p:cNvSpPr>
          <p:nvPr>
            <p:ph type="ctrTitle"/>
          </p:nvPr>
        </p:nvSpPr>
        <p:spPr/>
        <p:txBody>
          <a:bodyPr/>
          <a:lstStyle/>
          <a:p>
            <a:r>
              <a:rPr lang="en-US"/>
              <a:t>Management Report</a:t>
            </a:r>
          </a:p>
        </p:txBody>
      </p:sp>
      <p:sp>
        <p:nvSpPr>
          <p:cNvPr id="3" name="Subtitle 2">
            <a:extLst>
              <a:ext uri="{FF2B5EF4-FFF2-40B4-BE49-F238E27FC236}">
                <a16:creationId xmlns:a16="http://schemas.microsoft.com/office/drawing/2014/main" id="{0584ABFC-C6B9-4C32-89AC-E1F2CD7C51B6}"/>
              </a:ext>
            </a:extLst>
          </p:cNvPr>
          <p:cNvSpPr>
            <a:spLocks noGrp="1"/>
          </p:cNvSpPr>
          <p:nvPr>
            <p:ph type="subTitle" idx="1"/>
          </p:nvPr>
        </p:nvSpPr>
        <p:spPr/>
        <p:txBody>
          <a:bodyPr/>
          <a:lstStyle/>
          <a:p>
            <a:r>
              <a:rPr lang="en-US"/>
              <a:t>Exhibits Asia</a:t>
            </a:r>
          </a:p>
        </p:txBody>
      </p:sp>
    </p:spTree>
    <p:extLst>
      <p:ext uri="{BB962C8B-B14F-4D97-AF65-F5344CB8AC3E}">
        <p14:creationId xmlns:p14="http://schemas.microsoft.com/office/powerpoint/2010/main" val="4842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0B0B1-9C57-49C3-8BE7-6F73D10EE6B4}"/>
              </a:ext>
            </a:extLst>
          </p:cNvPr>
          <p:cNvSpPr>
            <a:spLocks noGrp="1"/>
          </p:cNvSpPr>
          <p:nvPr>
            <p:ph type="title"/>
          </p:nvPr>
        </p:nvSpPr>
        <p:spPr/>
        <p:txBody>
          <a:bodyPr/>
          <a:lstStyle/>
          <a:p>
            <a:r>
              <a:rPr lang="en-US"/>
              <a:t>Overall Network Key Metrics Table | All Pages</a:t>
            </a:r>
          </a:p>
        </p:txBody>
      </p:sp>
      <p:graphicFrame>
        <p:nvGraphicFramePr>
          <p:cNvPr id="5" name="Table Placeholder 4">
            <a:extLst>
              <a:ext uri="{FF2B5EF4-FFF2-40B4-BE49-F238E27FC236}">
                <a16:creationId xmlns:a16="http://schemas.microsoft.com/office/drawing/2014/main" id="{EA02E1E9-B70A-493F-BA12-41CCE5D5A3C3}"/>
              </a:ext>
            </a:extLst>
          </p:cNvPr>
          <p:cNvGraphicFramePr>
            <a:graphicFrameLocks noGrp="1"/>
          </p:cNvGraphicFramePr>
          <p:nvPr>
            <p:ph type="tbl" sz="quarter" idx="13"/>
            <p:extLst>
              <p:ext uri="{D42A27DB-BD31-4B8C-83A1-F6EECF244321}">
                <p14:modId xmlns:p14="http://schemas.microsoft.com/office/powerpoint/2010/main" val="3461183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53407364"/>
                    </a:ext>
                  </a:extLst>
                </a:gridCol>
                <a:gridCol w="822960">
                  <a:extLst>
                    <a:ext uri="{9D8B030D-6E8A-4147-A177-3AD203B41FA5}">
                      <a16:colId xmlns:a16="http://schemas.microsoft.com/office/drawing/2014/main" val="621826093"/>
                    </a:ext>
                  </a:extLst>
                </a:gridCol>
                <a:gridCol w="822960">
                  <a:extLst>
                    <a:ext uri="{9D8B030D-6E8A-4147-A177-3AD203B41FA5}">
                      <a16:colId xmlns:a16="http://schemas.microsoft.com/office/drawing/2014/main" val="3170705005"/>
                    </a:ext>
                  </a:extLst>
                </a:gridCol>
                <a:gridCol w="822960">
                  <a:extLst>
                    <a:ext uri="{9D8B030D-6E8A-4147-A177-3AD203B41FA5}">
                      <a16:colId xmlns:a16="http://schemas.microsoft.com/office/drawing/2014/main" val="4046049315"/>
                    </a:ext>
                  </a:extLst>
                </a:gridCol>
                <a:gridCol w="822960">
                  <a:extLst>
                    <a:ext uri="{9D8B030D-6E8A-4147-A177-3AD203B41FA5}">
                      <a16:colId xmlns:a16="http://schemas.microsoft.com/office/drawing/2014/main" val="4219653290"/>
                    </a:ext>
                  </a:extLst>
                </a:gridCol>
                <a:gridCol w="822960">
                  <a:extLst>
                    <a:ext uri="{9D8B030D-6E8A-4147-A177-3AD203B41FA5}">
                      <a16:colId xmlns:a16="http://schemas.microsoft.com/office/drawing/2014/main" val="2672421314"/>
                    </a:ext>
                  </a:extLst>
                </a:gridCol>
                <a:gridCol w="822960">
                  <a:extLst>
                    <a:ext uri="{9D8B030D-6E8A-4147-A177-3AD203B41FA5}">
                      <a16:colId xmlns:a16="http://schemas.microsoft.com/office/drawing/2014/main" val="1696039504"/>
                    </a:ext>
                  </a:extLst>
                </a:gridCol>
                <a:gridCol w="822960">
                  <a:extLst>
                    <a:ext uri="{9D8B030D-6E8A-4147-A177-3AD203B41FA5}">
                      <a16:colId xmlns:a16="http://schemas.microsoft.com/office/drawing/2014/main" val="1102003514"/>
                    </a:ext>
                  </a:extLst>
                </a:gridCol>
                <a:gridCol w="822960">
                  <a:extLst>
                    <a:ext uri="{9D8B030D-6E8A-4147-A177-3AD203B41FA5}">
                      <a16:colId xmlns:a16="http://schemas.microsoft.com/office/drawing/2014/main" val="4063480625"/>
                    </a:ext>
                  </a:extLst>
                </a:gridCol>
              </a:tblGrid>
              <a:tr h="370840">
                <a:tc>
                  <a:txBody>
                    <a:bodyPr/>
                    <a:lstStyle/>
                    <a:p>
                      <a:r>
                        <a:rPr lang="en-US" sz="1000"/>
                        <a:t>Network</a:t>
                      </a:r>
                    </a:p>
                  </a:txBody>
                  <a:tcPr/>
                </a:tc>
                <a:tc>
                  <a:txBody>
                    <a:bodyPr/>
                    <a:lstStyle/>
                    <a:p>
                      <a:r>
                        <a:rPr lang="en-US" sz="1000"/>
                        <a:t>Avg. Audience Change</a:t>
                      </a:r>
                    </a:p>
                  </a:txBody>
                  <a:tcPr/>
                </a:tc>
                <a:tc>
                  <a:txBody>
                    <a:bodyPr/>
                    <a:lstStyle/>
                    <a:p>
                      <a:r>
                        <a:rPr lang="en-US" sz="1000"/>
                        <a:t>Total Audience Change</a:t>
                      </a:r>
                    </a:p>
                  </a:txBody>
                  <a:tcPr/>
                </a:tc>
                <a:tc>
                  <a:txBody>
                    <a:bodyPr/>
                    <a:lstStyle/>
                    <a:p>
                      <a:r>
                        <a:rPr lang="en-US" sz="1000"/>
                        <a:t>Avg. Posted Content</a:t>
                      </a:r>
                    </a:p>
                  </a:txBody>
                  <a:tcPr/>
                </a:tc>
                <a:tc>
                  <a:txBody>
                    <a:bodyPr/>
                    <a:lstStyle/>
                    <a:p>
                      <a:r>
                        <a:rPr lang="en-US" sz="1000"/>
                        <a:t>Total Posted Content</a:t>
                      </a:r>
                    </a:p>
                  </a:txBody>
                  <a:tcPr/>
                </a:tc>
                <a:tc>
                  <a:txBody>
                    <a:bodyPr/>
                    <a:lstStyle/>
                    <a:p>
                      <a:r>
                        <a:rPr lang="en-US" sz="1000"/>
                        <a:t>Avg. Interactions</a:t>
                      </a:r>
                    </a:p>
                  </a:txBody>
                  <a:tcPr/>
                </a:tc>
                <a:tc>
                  <a:txBody>
                    <a:bodyPr/>
                    <a:lstStyle/>
                    <a:p>
                      <a:r>
                        <a:rPr lang="en-US" sz="1000"/>
                        <a:t>Total Interactions</a:t>
                      </a:r>
                    </a:p>
                  </a:txBody>
                  <a:tcPr/>
                </a:tc>
                <a:tc>
                  <a:txBody>
                    <a:bodyPr/>
                    <a:lstStyle/>
                    <a:p>
                      <a:r>
                        <a:rPr lang="en-US" sz="1000"/>
                        <a:t>Interactions per Posted Content</a:t>
                      </a:r>
                    </a:p>
                  </a:txBody>
                  <a:tcPr/>
                </a:tc>
                <a:tc>
                  <a:txBody>
                    <a:bodyPr/>
                    <a:lstStyle/>
                    <a:p>
                      <a:r>
                        <a:rPr lang="en-US" sz="1000"/>
                        <a:t>Avg. Interaction Rate</a:t>
                      </a:r>
                    </a:p>
                  </a:txBody>
                  <a:tcPr/>
                </a:tc>
                <a:extLst>
                  <a:ext uri="{0D108BD9-81ED-4DB2-BD59-A6C34878D82A}">
                    <a16:rowId xmlns:a16="http://schemas.microsoft.com/office/drawing/2014/main" val="2852964165"/>
                  </a:ext>
                </a:extLst>
              </a:tr>
              <a:tr h="370840">
                <a:tc>
                  <a:txBody>
                    <a:bodyPr/>
                    <a:lstStyle/>
                    <a:p>
                      <a:r>
                        <a:rPr lang="en-US" sz="1000"/>
                        <a:t>Facebook</a:t>
                      </a:r>
                    </a:p>
                  </a:txBody>
                  <a:tcPr/>
                </a:tc>
                <a:tc>
                  <a:txBody>
                    <a:bodyPr/>
                    <a:lstStyle/>
                    <a:p>
                      <a:r>
                        <a:rPr lang="en-US" sz="1000"/>
                        <a:t>6269</a:t>
                      </a:r>
                    </a:p>
                  </a:txBody>
                  <a:tcPr/>
                </a:tc>
                <a:tc>
                  <a:txBody>
                    <a:bodyPr/>
                    <a:lstStyle/>
                    <a:p>
                      <a:r>
                        <a:rPr lang="en-US" sz="1000"/>
                        <a:t>6269</a:t>
                      </a:r>
                    </a:p>
                  </a:txBody>
                  <a:tcPr/>
                </a:tc>
                <a:tc>
                  <a:txBody>
                    <a:bodyPr/>
                    <a:lstStyle/>
                    <a:p>
                      <a:r>
                        <a:rPr lang="en-US" sz="1000"/>
                        <a:t>54</a:t>
                      </a:r>
                    </a:p>
                  </a:txBody>
                  <a:tcPr/>
                </a:tc>
                <a:tc>
                  <a:txBody>
                    <a:bodyPr/>
                    <a:lstStyle/>
                    <a:p>
                      <a:r>
                        <a:rPr lang="en-US" sz="1000"/>
                        <a:t>54</a:t>
                      </a:r>
                    </a:p>
                  </a:txBody>
                  <a:tcPr/>
                </a:tc>
                <a:tc>
                  <a:txBody>
                    <a:bodyPr/>
                    <a:lstStyle/>
                    <a:p>
                      <a:r>
                        <a:rPr lang="en-US" sz="1000"/>
                        <a:t>15730</a:t>
                      </a:r>
                    </a:p>
                  </a:txBody>
                  <a:tcPr/>
                </a:tc>
                <a:tc>
                  <a:txBody>
                    <a:bodyPr/>
                    <a:lstStyle/>
                    <a:p>
                      <a:r>
                        <a:rPr lang="en-US" sz="1000"/>
                        <a:t>15730</a:t>
                      </a:r>
                    </a:p>
                  </a:txBody>
                  <a:tcPr/>
                </a:tc>
                <a:tc>
                  <a:txBody>
                    <a:bodyPr/>
                    <a:lstStyle/>
                    <a:p>
                      <a:r>
                        <a:rPr lang="en-US" sz="1000"/>
                        <a:t>291</a:t>
                      </a:r>
                    </a:p>
                  </a:txBody>
                  <a:tcPr/>
                </a:tc>
                <a:tc>
                  <a:txBody>
                    <a:bodyPr/>
                    <a:lstStyle/>
                    <a:p>
                      <a:r>
                        <a:rPr lang="en-US" sz="1000"/>
                        <a:t>0.0353 %</a:t>
                      </a:r>
                    </a:p>
                  </a:txBody>
                  <a:tcPr/>
                </a:tc>
                <a:extLst>
                  <a:ext uri="{0D108BD9-81ED-4DB2-BD59-A6C34878D82A}">
                    <a16:rowId xmlns:a16="http://schemas.microsoft.com/office/drawing/2014/main" val="2756942152"/>
                  </a:ext>
                </a:extLst>
              </a:tr>
            </a:tbl>
          </a:graphicData>
        </a:graphic>
      </p:graphicFrame>
      <p:sp>
        <p:nvSpPr>
          <p:cNvPr id="4" name="Text Placeholder 3">
            <a:extLst>
              <a:ext uri="{FF2B5EF4-FFF2-40B4-BE49-F238E27FC236}">
                <a16:creationId xmlns:a16="http://schemas.microsoft.com/office/drawing/2014/main" id="{E48A3561-2FCC-40C2-9A5A-28D85408CC6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16759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90DCF-C7A0-4B3F-9282-E85DDDABB8A4}"/>
              </a:ext>
            </a:extLst>
          </p:cNvPr>
          <p:cNvSpPr>
            <a:spLocks noGrp="1"/>
          </p:cNvSpPr>
          <p:nvPr>
            <p:ph type="title"/>
          </p:nvPr>
        </p:nvSpPr>
        <p:spPr/>
        <p:txBody>
          <a:bodyPr/>
          <a:lstStyle/>
          <a:p>
            <a:r>
              <a:rPr lang="en-US"/>
              <a:t>Overall Overall Top Pages | All Pages</a:t>
            </a:r>
          </a:p>
        </p:txBody>
      </p:sp>
      <p:graphicFrame>
        <p:nvGraphicFramePr>
          <p:cNvPr id="5" name="Table Placeholder 4">
            <a:extLst>
              <a:ext uri="{FF2B5EF4-FFF2-40B4-BE49-F238E27FC236}">
                <a16:creationId xmlns:a16="http://schemas.microsoft.com/office/drawing/2014/main" id="{4EFEFEED-E176-4C5D-94F3-583E4D68D8BE}"/>
              </a:ext>
            </a:extLst>
          </p:cNvPr>
          <p:cNvGraphicFramePr>
            <a:graphicFrameLocks noGrp="1"/>
          </p:cNvGraphicFramePr>
          <p:nvPr>
            <p:ph type="tbl" sz="quarter" idx="13"/>
            <p:extLst>
              <p:ext uri="{D42A27DB-BD31-4B8C-83A1-F6EECF244321}">
                <p14:modId xmlns:p14="http://schemas.microsoft.com/office/powerpoint/2010/main" val="3240512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2815135796"/>
                    </a:ext>
                  </a:extLst>
                </a:gridCol>
                <a:gridCol w="1357884">
                  <a:extLst>
                    <a:ext uri="{9D8B030D-6E8A-4147-A177-3AD203B41FA5}">
                      <a16:colId xmlns:a16="http://schemas.microsoft.com/office/drawing/2014/main" val="1478228731"/>
                    </a:ext>
                  </a:extLst>
                </a:gridCol>
                <a:gridCol w="1357884">
                  <a:extLst>
                    <a:ext uri="{9D8B030D-6E8A-4147-A177-3AD203B41FA5}">
                      <a16:colId xmlns:a16="http://schemas.microsoft.com/office/drawing/2014/main" val="1255250963"/>
                    </a:ext>
                  </a:extLst>
                </a:gridCol>
                <a:gridCol w="1357884">
                  <a:extLst>
                    <a:ext uri="{9D8B030D-6E8A-4147-A177-3AD203B41FA5}">
                      <a16:colId xmlns:a16="http://schemas.microsoft.com/office/drawing/2014/main" val="1081143753"/>
                    </a:ext>
                  </a:extLst>
                </a:gridCol>
                <a:gridCol w="1357884">
                  <a:extLst>
                    <a:ext uri="{9D8B030D-6E8A-4147-A177-3AD203B41FA5}">
                      <a16:colId xmlns:a16="http://schemas.microsoft.com/office/drawing/2014/main" val="2040067586"/>
                    </a:ext>
                  </a:extLst>
                </a:gridCol>
                <a:gridCol w="1357884">
                  <a:extLst>
                    <a:ext uri="{9D8B030D-6E8A-4147-A177-3AD203B41FA5}">
                      <a16:colId xmlns:a16="http://schemas.microsoft.com/office/drawing/2014/main" val="4068439597"/>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Interactions/posted Content</a:t>
                      </a:r>
                    </a:p>
                  </a:txBody>
                  <a:tcPr/>
                </a:tc>
                <a:extLst>
                  <a:ext uri="{0D108BD9-81ED-4DB2-BD59-A6C34878D82A}">
                    <a16:rowId xmlns:a16="http://schemas.microsoft.com/office/drawing/2014/main" val="2984806471"/>
                  </a:ext>
                </a:extLst>
              </a:tr>
              <a:tr h="370840">
                <a:tc>
                  <a:txBody>
                    <a:bodyPr/>
                    <a:lstStyle/>
                    <a:p>
                      <a:r>
                        <a:rPr lang="en-US" sz="1000"/>
                        <a:t>Facebook</a:t>
                      </a:r>
                    </a:p>
                  </a:txBody>
                  <a:tcPr/>
                </a:tc>
                <a:tc>
                  <a:txBody>
                    <a:bodyPr/>
                    <a:lstStyle/>
                    <a:p>
                      <a:r>
                        <a:rPr lang="en-US" sz="1000"/>
                        <a:t>Department of Health (Philippines)</a:t>
                      </a:r>
                    </a:p>
                  </a:txBody>
                  <a:tcPr/>
                </a:tc>
                <a:tc>
                  <a:txBody>
                    <a:bodyPr/>
                    <a:lstStyle/>
                    <a:p>
                      <a:r>
                        <a:rPr lang="en-US" sz="1000"/>
                        <a:t>6269</a:t>
                      </a:r>
                    </a:p>
                  </a:txBody>
                  <a:tcPr/>
                </a:tc>
                <a:tc>
                  <a:txBody>
                    <a:bodyPr/>
                    <a:lstStyle/>
                    <a:p>
                      <a:r>
                        <a:rPr lang="en-US" sz="1000"/>
                        <a:t>54</a:t>
                      </a:r>
                    </a:p>
                  </a:txBody>
                  <a:tcPr/>
                </a:tc>
                <a:tc>
                  <a:txBody>
                    <a:bodyPr/>
                    <a:lstStyle/>
                    <a:p>
                      <a:r>
                        <a:rPr lang="en-US" sz="1000"/>
                        <a:t>15730</a:t>
                      </a:r>
                    </a:p>
                  </a:txBody>
                  <a:tcPr/>
                </a:tc>
                <a:tc>
                  <a:txBody>
                    <a:bodyPr/>
                    <a:lstStyle/>
                    <a:p>
                      <a:r>
                        <a:rPr lang="en-US" sz="1000"/>
                        <a:t>291</a:t>
                      </a:r>
                    </a:p>
                  </a:txBody>
                  <a:tcPr/>
                </a:tc>
                <a:extLst>
                  <a:ext uri="{0D108BD9-81ED-4DB2-BD59-A6C34878D82A}">
                    <a16:rowId xmlns:a16="http://schemas.microsoft.com/office/drawing/2014/main" val="1754776416"/>
                  </a:ext>
                </a:extLst>
              </a:tr>
            </a:tbl>
          </a:graphicData>
        </a:graphic>
      </p:graphicFrame>
      <p:sp>
        <p:nvSpPr>
          <p:cNvPr id="4" name="Text Placeholder 3">
            <a:extLst>
              <a:ext uri="{FF2B5EF4-FFF2-40B4-BE49-F238E27FC236}">
                <a16:creationId xmlns:a16="http://schemas.microsoft.com/office/drawing/2014/main" id="{9C25A3FB-C064-4FFA-8738-27C555AD855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674795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4C3AB-3238-4442-8D31-B9061F183F69}"/>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573EFEAF-FAB2-4171-9D28-94051F701282}"/>
              </a:ext>
            </a:extLst>
          </p:cNvPr>
          <p:cNvGraphicFramePr>
            <a:graphicFrameLocks noGrp="1"/>
          </p:cNvGraphicFramePr>
          <p:nvPr>
            <p:ph type="chart" sz="quarter" idx="13"/>
            <p:extLst>
              <p:ext uri="{D42A27DB-BD31-4B8C-83A1-F6EECF244321}">
                <p14:modId xmlns:p14="http://schemas.microsoft.com/office/powerpoint/2010/main" val="40564025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07070F-F948-4F8B-93E6-B964D6CC9E8E}"/>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2D7D35AF-3888-45D5-A6E6-497A2C2AA5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4995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9A14F-0530-47AA-AFCF-BA07B1BDF0A5}"/>
              </a:ext>
            </a:extLst>
          </p:cNvPr>
          <p:cNvSpPr>
            <a:spLocks noGrp="1"/>
          </p:cNvSpPr>
          <p:nvPr>
            <p:ph type="title"/>
          </p:nvPr>
        </p:nvSpPr>
        <p:spPr/>
        <p:txBody>
          <a:bodyPr/>
          <a:lstStyle/>
          <a:p>
            <a:r>
              <a:rPr lang="en-US"/>
              <a:t>Facebook Interactions Distribution | All Pages</a:t>
            </a:r>
          </a:p>
        </p:txBody>
      </p:sp>
      <p:graphicFrame>
        <p:nvGraphicFramePr>
          <p:cNvPr id="6" name="Chart Placeholder 5">
            <a:extLst>
              <a:ext uri="{FF2B5EF4-FFF2-40B4-BE49-F238E27FC236}">
                <a16:creationId xmlns:a16="http://schemas.microsoft.com/office/drawing/2014/main" id="{7908BE8F-C5CE-4ECA-BC5C-896702CAB14E}"/>
              </a:ext>
            </a:extLst>
          </p:cNvPr>
          <p:cNvGraphicFramePr>
            <a:graphicFrameLocks noGrp="1"/>
          </p:cNvGraphicFramePr>
          <p:nvPr>
            <p:ph type="chart" sz="quarter" idx="13"/>
            <p:extLst>
              <p:ext uri="{D42A27DB-BD31-4B8C-83A1-F6EECF244321}">
                <p14:modId xmlns:p14="http://schemas.microsoft.com/office/powerpoint/2010/main" val="19644775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C2D32B-12D6-40EF-9FE7-A9B43017604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9DBF2A14-8A25-4E01-B506-E29F9DDE4F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4198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DD99A-EA61-41F9-8333-B50B8843E01F}"/>
              </a:ext>
            </a:extLst>
          </p:cNvPr>
          <p:cNvSpPr>
            <a:spLocks noGrp="1"/>
          </p:cNvSpPr>
          <p:nvPr>
            <p:ph type="title"/>
          </p:nvPr>
        </p:nvSpPr>
        <p:spPr/>
        <p:txBody>
          <a:bodyPr/>
          <a:lstStyle/>
          <a:p>
            <a:r>
              <a:rPr lang="en-US"/>
              <a:t>Facebook Interaction Rate | All Pages</a:t>
            </a:r>
          </a:p>
        </p:txBody>
      </p:sp>
      <p:graphicFrame>
        <p:nvGraphicFramePr>
          <p:cNvPr id="6" name="Chart Placeholder 5">
            <a:extLst>
              <a:ext uri="{FF2B5EF4-FFF2-40B4-BE49-F238E27FC236}">
                <a16:creationId xmlns:a16="http://schemas.microsoft.com/office/drawing/2014/main" id="{F105856F-4432-4994-BD65-5F85288FF99E}"/>
              </a:ext>
            </a:extLst>
          </p:cNvPr>
          <p:cNvGraphicFramePr>
            <a:graphicFrameLocks noGrp="1"/>
          </p:cNvGraphicFramePr>
          <p:nvPr>
            <p:ph type="chart" sz="quarter" idx="13"/>
            <p:extLst>
              <p:ext uri="{D42A27DB-BD31-4B8C-83A1-F6EECF244321}">
                <p14:modId xmlns:p14="http://schemas.microsoft.com/office/powerpoint/2010/main" val="2558272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8FB1A2-C182-422B-8E90-97C6F0ACE07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FF089DEA-DE95-41DA-8866-836E1F8ED0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176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24BD3-6FF4-468D-ADD5-870610A77D2A}"/>
              </a:ext>
            </a:extLst>
          </p:cNvPr>
          <p:cNvSpPr>
            <a:spLocks noGrp="1"/>
          </p:cNvSpPr>
          <p:nvPr>
            <p:ph type="title"/>
          </p:nvPr>
        </p:nvSpPr>
        <p:spPr/>
        <p:txBody>
          <a:bodyPr/>
          <a:lstStyle/>
          <a:p>
            <a:r>
              <a:rPr lang="en-US"/>
              <a:t>Facebook Interaction Rate By Post Type | All Pages</a:t>
            </a:r>
          </a:p>
        </p:txBody>
      </p:sp>
      <p:graphicFrame>
        <p:nvGraphicFramePr>
          <p:cNvPr id="6" name="Chart Placeholder 5">
            <a:extLst>
              <a:ext uri="{FF2B5EF4-FFF2-40B4-BE49-F238E27FC236}">
                <a16:creationId xmlns:a16="http://schemas.microsoft.com/office/drawing/2014/main" id="{C6162B42-CE28-476D-826F-08901C3BC349}"/>
              </a:ext>
            </a:extLst>
          </p:cNvPr>
          <p:cNvGraphicFramePr>
            <a:graphicFrameLocks noGrp="1"/>
          </p:cNvGraphicFramePr>
          <p:nvPr>
            <p:ph type="chart" sz="quarter" idx="13"/>
            <p:extLst>
              <p:ext uri="{D42A27DB-BD31-4B8C-83A1-F6EECF244321}">
                <p14:modId xmlns:p14="http://schemas.microsoft.com/office/powerpoint/2010/main" val="2752956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486016-12DB-4B88-A0A0-5441DDE9563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7E5FA5FD-7A55-4D86-98FE-D5A3496A7F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7989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438B-1479-449A-9ED5-C79F18A136D5}"/>
              </a:ext>
            </a:extLst>
          </p:cNvPr>
          <p:cNvSpPr>
            <a:spLocks noGrp="1"/>
          </p:cNvSpPr>
          <p:nvPr>
            <p:ph type="title"/>
          </p:nvPr>
        </p:nvSpPr>
        <p:spPr/>
        <p:txBody>
          <a:bodyPr/>
          <a:lstStyle/>
          <a:p>
            <a:r>
              <a:rPr lang="en-US"/>
              <a:t>Facebook Own Posts Table  | All Pages - 1 of 14</a:t>
            </a:r>
          </a:p>
        </p:txBody>
      </p:sp>
      <p:graphicFrame>
        <p:nvGraphicFramePr>
          <p:cNvPr id="5" name="Table Placeholder 4">
            <a:extLst>
              <a:ext uri="{FF2B5EF4-FFF2-40B4-BE49-F238E27FC236}">
                <a16:creationId xmlns:a16="http://schemas.microsoft.com/office/drawing/2014/main" id="{A6669779-9EF3-40F2-B86B-7CAF67660263}"/>
              </a:ext>
            </a:extLst>
          </p:cNvPr>
          <p:cNvGraphicFramePr>
            <a:graphicFrameLocks noGrp="1"/>
          </p:cNvGraphicFramePr>
          <p:nvPr>
            <p:ph type="tbl" sz="quarter" idx="13"/>
            <p:extLst>
              <p:ext uri="{D42A27DB-BD31-4B8C-83A1-F6EECF244321}">
                <p14:modId xmlns:p14="http://schemas.microsoft.com/office/powerpoint/2010/main" val="1423093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96369685"/>
                    </a:ext>
                  </a:extLst>
                </a:gridCol>
                <a:gridCol w="370332">
                  <a:extLst>
                    <a:ext uri="{9D8B030D-6E8A-4147-A177-3AD203B41FA5}">
                      <a16:colId xmlns:a16="http://schemas.microsoft.com/office/drawing/2014/main" val="2389648428"/>
                    </a:ext>
                  </a:extLst>
                </a:gridCol>
                <a:gridCol w="370332">
                  <a:extLst>
                    <a:ext uri="{9D8B030D-6E8A-4147-A177-3AD203B41FA5}">
                      <a16:colId xmlns:a16="http://schemas.microsoft.com/office/drawing/2014/main" val="2423414657"/>
                    </a:ext>
                  </a:extLst>
                </a:gridCol>
                <a:gridCol w="370332">
                  <a:extLst>
                    <a:ext uri="{9D8B030D-6E8A-4147-A177-3AD203B41FA5}">
                      <a16:colId xmlns:a16="http://schemas.microsoft.com/office/drawing/2014/main" val="2336220786"/>
                    </a:ext>
                  </a:extLst>
                </a:gridCol>
                <a:gridCol w="329184">
                  <a:extLst>
                    <a:ext uri="{9D8B030D-6E8A-4147-A177-3AD203B41FA5}">
                      <a16:colId xmlns:a16="http://schemas.microsoft.com/office/drawing/2014/main" val="4158970920"/>
                    </a:ext>
                  </a:extLst>
                </a:gridCol>
                <a:gridCol w="329184">
                  <a:extLst>
                    <a:ext uri="{9D8B030D-6E8A-4147-A177-3AD203B41FA5}">
                      <a16:colId xmlns:a16="http://schemas.microsoft.com/office/drawing/2014/main" val="2339324424"/>
                    </a:ext>
                  </a:extLst>
                </a:gridCol>
                <a:gridCol w="329184">
                  <a:extLst>
                    <a:ext uri="{9D8B030D-6E8A-4147-A177-3AD203B41FA5}">
                      <a16:colId xmlns:a16="http://schemas.microsoft.com/office/drawing/2014/main" val="1857889977"/>
                    </a:ext>
                  </a:extLst>
                </a:gridCol>
                <a:gridCol w="329184">
                  <a:extLst>
                    <a:ext uri="{9D8B030D-6E8A-4147-A177-3AD203B41FA5}">
                      <a16:colId xmlns:a16="http://schemas.microsoft.com/office/drawing/2014/main" val="3538674014"/>
                    </a:ext>
                  </a:extLst>
                </a:gridCol>
                <a:gridCol w="329184">
                  <a:extLst>
                    <a:ext uri="{9D8B030D-6E8A-4147-A177-3AD203B41FA5}">
                      <a16:colId xmlns:a16="http://schemas.microsoft.com/office/drawing/2014/main" val="1932376494"/>
                    </a:ext>
                  </a:extLst>
                </a:gridCol>
                <a:gridCol w="329184">
                  <a:extLst>
                    <a:ext uri="{9D8B030D-6E8A-4147-A177-3AD203B41FA5}">
                      <a16:colId xmlns:a16="http://schemas.microsoft.com/office/drawing/2014/main" val="1473310687"/>
                    </a:ext>
                  </a:extLst>
                </a:gridCol>
                <a:gridCol w="329184">
                  <a:extLst>
                    <a:ext uri="{9D8B030D-6E8A-4147-A177-3AD203B41FA5}">
                      <a16:colId xmlns:a16="http://schemas.microsoft.com/office/drawing/2014/main" val="1229382198"/>
                    </a:ext>
                  </a:extLst>
                </a:gridCol>
                <a:gridCol w="329184">
                  <a:extLst>
                    <a:ext uri="{9D8B030D-6E8A-4147-A177-3AD203B41FA5}">
                      <a16:colId xmlns:a16="http://schemas.microsoft.com/office/drawing/2014/main" val="892771696"/>
                    </a:ext>
                  </a:extLst>
                </a:gridCol>
                <a:gridCol w="329184">
                  <a:extLst>
                    <a:ext uri="{9D8B030D-6E8A-4147-A177-3AD203B41FA5}">
                      <a16:colId xmlns:a16="http://schemas.microsoft.com/office/drawing/2014/main" val="4007158621"/>
                    </a:ext>
                  </a:extLst>
                </a:gridCol>
                <a:gridCol w="370332">
                  <a:extLst>
                    <a:ext uri="{9D8B030D-6E8A-4147-A177-3AD203B41FA5}">
                      <a16:colId xmlns:a16="http://schemas.microsoft.com/office/drawing/2014/main" val="2216125683"/>
                    </a:ext>
                  </a:extLst>
                </a:gridCol>
                <a:gridCol w="370332">
                  <a:extLst>
                    <a:ext uri="{9D8B030D-6E8A-4147-A177-3AD203B41FA5}">
                      <a16:colId xmlns:a16="http://schemas.microsoft.com/office/drawing/2014/main" val="2933116548"/>
                    </a:ext>
                  </a:extLst>
                </a:gridCol>
                <a:gridCol w="329184">
                  <a:extLst>
                    <a:ext uri="{9D8B030D-6E8A-4147-A177-3AD203B41FA5}">
                      <a16:colId xmlns:a16="http://schemas.microsoft.com/office/drawing/2014/main" val="3841021244"/>
                    </a:ext>
                  </a:extLst>
                </a:gridCol>
                <a:gridCol w="329184">
                  <a:extLst>
                    <a:ext uri="{9D8B030D-6E8A-4147-A177-3AD203B41FA5}">
                      <a16:colId xmlns:a16="http://schemas.microsoft.com/office/drawing/2014/main" val="3235007249"/>
                    </a:ext>
                  </a:extLst>
                </a:gridCol>
                <a:gridCol w="370332">
                  <a:extLst>
                    <a:ext uri="{9D8B030D-6E8A-4147-A177-3AD203B41FA5}">
                      <a16:colId xmlns:a16="http://schemas.microsoft.com/office/drawing/2014/main" val="629908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1852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- 2018-04-30 09:56:41 </a:t>
                      </a:r>
                      <a:r>
                        <a:rPr kumimoji="0" lang="en-US" sz="1000" b="0" i="0" u="none" strike="noStrike" kern="1200" cap="none" spc="0" normalizeH="0" baseline="0" noProof="0">
                          <a:ln>
                            <a:noFill/>
                          </a:ln>
                          <a:solidFill>
                            <a:prstClr val="black"/>
                          </a:solidFill>
                          <a:effectLst/>
                          <a:uLnTx/>
                          <a:uFillTx/>
                          <a:latin typeface="+mn-lt"/>
                          <a:ea typeface="+mn-ea"/>
                          <a:cs typeface="+mn-cs"/>
                        </a:rPr>
                        <a:t> 
 DOH DELIVERED ASSISTANCE TO STA. CRUZ FIRE VICTIMS Press Release/30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656765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- 2018-04-30 04:14:01 </a:t>
                      </a:r>
                      <a:r>
                        <a:rPr kumimoji="0" lang="en-US" sz="1000" b="0" i="0" u="none" strike="noStrike" kern="1200" cap="none" spc="0" normalizeH="0" baseline="0" noProof="0">
                          <a:ln>
                            <a:noFill/>
                          </a:ln>
                          <a:solidFill>
                            <a:prstClr val="black"/>
                          </a:solidFill>
                          <a:effectLst/>
                          <a:uLnTx/>
                          <a:uFillTx/>
                          <a:latin typeface="+mn-lt"/>
                          <a:ea typeface="+mn-ea"/>
                          <a:cs typeface="+mn-cs"/>
                        </a:rPr>
                        <a:t> 
 April 25, 2018 is World Malaria Day!
Malaria is a serious and sometimes fatal disease caused by a parasite that commonly infects a certain type of mosquito which feeds on humans. Although deadly, this diseases can easily be prevented.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5109871"/>
                  </a:ext>
                </a:extLst>
              </a:tr>
            </a:tbl>
          </a:graphicData>
        </a:graphic>
      </p:graphicFrame>
      <p:sp>
        <p:nvSpPr>
          <p:cNvPr id="4" name="Text Placeholder 3">
            <a:extLst>
              <a:ext uri="{FF2B5EF4-FFF2-40B4-BE49-F238E27FC236}">
                <a16:creationId xmlns:a16="http://schemas.microsoft.com/office/drawing/2014/main" id="{B7D43AA2-0FAF-428C-86D4-33227AC7F50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92243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65A3D-4AD7-4DD7-BD5B-5012CE483B02}"/>
              </a:ext>
            </a:extLst>
          </p:cNvPr>
          <p:cNvSpPr>
            <a:spLocks noGrp="1"/>
          </p:cNvSpPr>
          <p:nvPr>
            <p:ph type="title"/>
          </p:nvPr>
        </p:nvSpPr>
        <p:spPr/>
        <p:txBody>
          <a:bodyPr/>
          <a:lstStyle/>
          <a:p>
            <a:r>
              <a:rPr lang="en-US"/>
              <a:t>Facebook Own Posts Table  | All Pages - 2 of 14</a:t>
            </a:r>
          </a:p>
        </p:txBody>
      </p:sp>
      <p:graphicFrame>
        <p:nvGraphicFramePr>
          <p:cNvPr id="5" name="Table Placeholder 4">
            <a:extLst>
              <a:ext uri="{FF2B5EF4-FFF2-40B4-BE49-F238E27FC236}">
                <a16:creationId xmlns:a16="http://schemas.microsoft.com/office/drawing/2014/main" id="{C20BC4E6-48E4-40C3-8C73-57F627E8C432}"/>
              </a:ext>
            </a:extLst>
          </p:cNvPr>
          <p:cNvGraphicFramePr>
            <a:graphicFrameLocks noGrp="1"/>
          </p:cNvGraphicFramePr>
          <p:nvPr>
            <p:ph type="tbl" sz="quarter" idx="13"/>
            <p:extLst>
              <p:ext uri="{D42A27DB-BD31-4B8C-83A1-F6EECF244321}">
                <p14:modId xmlns:p14="http://schemas.microsoft.com/office/powerpoint/2010/main" val="160154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92860362"/>
                    </a:ext>
                  </a:extLst>
                </a:gridCol>
                <a:gridCol w="370332">
                  <a:extLst>
                    <a:ext uri="{9D8B030D-6E8A-4147-A177-3AD203B41FA5}">
                      <a16:colId xmlns:a16="http://schemas.microsoft.com/office/drawing/2014/main" val="140195895"/>
                    </a:ext>
                  </a:extLst>
                </a:gridCol>
                <a:gridCol w="370332">
                  <a:extLst>
                    <a:ext uri="{9D8B030D-6E8A-4147-A177-3AD203B41FA5}">
                      <a16:colId xmlns:a16="http://schemas.microsoft.com/office/drawing/2014/main" val="1997750489"/>
                    </a:ext>
                  </a:extLst>
                </a:gridCol>
                <a:gridCol w="370332">
                  <a:extLst>
                    <a:ext uri="{9D8B030D-6E8A-4147-A177-3AD203B41FA5}">
                      <a16:colId xmlns:a16="http://schemas.microsoft.com/office/drawing/2014/main" val="1012620753"/>
                    </a:ext>
                  </a:extLst>
                </a:gridCol>
                <a:gridCol w="329184">
                  <a:extLst>
                    <a:ext uri="{9D8B030D-6E8A-4147-A177-3AD203B41FA5}">
                      <a16:colId xmlns:a16="http://schemas.microsoft.com/office/drawing/2014/main" val="2329745552"/>
                    </a:ext>
                  </a:extLst>
                </a:gridCol>
                <a:gridCol w="329184">
                  <a:extLst>
                    <a:ext uri="{9D8B030D-6E8A-4147-A177-3AD203B41FA5}">
                      <a16:colId xmlns:a16="http://schemas.microsoft.com/office/drawing/2014/main" val="407306403"/>
                    </a:ext>
                  </a:extLst>
                </a:gridCol>
                <a:gridCol w="329184">
                  <a:extLst>
                    <a:ext uri="{9D8B030D-6E8A-4147-A177-3AD203B41FA5}">
                      <a16:colId xmlns:a16="http://schemas.microsoft.com/office/drawing/2014/main" val="3855254729"/>
                    </a:ext>
                  </a:extLst>
                </a:gridCol>
                <a:gridCol w="329184">
                  <a:extLst>
                    <a:ext uri="{9D8B030D-6E8A-4147-A177-3AD203B41FA5}">
                      <a16:colId xmlns:a16="http://schemas.microsoft.com/office/drawing/2014/main" val="2468389875"/>
                    </a:ext>
                  </a:extLst>
                </a:gridCol>
                <a:gridCol w="329184">
                  <a:extLst>
                    <a:ext uri="{9D8B030D-6E8A-4147-A177-3AD203B41FA5}">
                      <a16:colId xmlns:a16="http://schemas.microsoft.com/office/drawing/2014/main" val="1253512038"/>
                    </a:ext>
                  </a:extLst>
                </a:gridCol>
                <a:gridCol w="329184">
                  <a:extLst>
                    <a:ext uri="{9D8B030D-6E8A-4147-A177-3AD203B41FA5}">
                      <a16:colId xmlns:a16="http://schemas.microsoft.com/office/drawing/2014/main" val="2623273619"/>
                    </a:ext>
                  </a:extLst>
                </a:gridCol>
                <a:gridCol w="329184">
                  <a:extLst>
                    <a:ext uri="{9D8B030D-6E8A-4147-A177-3AD203B41FA5}">
                      <a16:colId xmlns:a16="http://schemas.microsoft.com/office/drawing/2014/main" val="1711065429"/>
                    </a:ext>
                  </a:extLst>
                </a:gridCol>
                <a:gridCol w="329184">
                  <a:extLst>
                    <a:ext uri="{9D8B030D-6E8A-4147-A177-3AD203B41FA5}">
                      <a16:colId xmlns:a16="http://schemas.microsoft.com/office/drawing/2014/main" val="2883929062"/>
                    </a:ext>
                  </a:extLst>
                </a:gridCol>
                <a:gridCol w="329184">
                  <a:extLst>
                    <a:ext uri="{9D8B030D-6E8A-4147-A177-3AD203B41FA5}">
                      <a16:colId xmlns:a16="http://schemas.microsoft.com/office/drawing/2014/main" val="1056785798"/>
                    </a:ext>
                  </a:extLst>
                </a:gridCol>
                <a:gridCol w="370332">
                  <a:extLst>
                    <a:ext uri="{9D8B030D-6E8A-4147-A177-3AD203B41FA5}">
                      <a16:colId xmlns:a16="http://schemas.microsoft.com/office/drawing/2014/main" val="167633811"/>
                    </a:ext>
                  </a:extLst>
                </a:gridCol>
                <a:gridCol w="370332">
                  <a:extLst>
                    <a:ext uri="{9D8B030D-6E8A-4147-A177-3AD203B41FA5}">
                      <a16:colId xmlns:a16="http://schemas.microsoft.com/office/drawing/2014/main" val="1463805270"/>
                    </a:ext>
                  </a:extLst>
                </a:gridCol>
                <a:gridCol w="329184">
                  <a:extLst>
                    <a:ext uri="{9D8B030D-6E8A-4147-A177-3AD203B41FA5}">
                      <a16:colId xmlns:a16="http://schemas.microsoft.com/office/drawing/2014/main" val="3368910300"/>
                    </a:ext>
                  </a:extLst>
                </a:gridCol>
                <a:gridCol w="329184">
                  <a:extLst>
                    <a:ext uri="{9D8B030D-6E8A-4147-A177-3AD203B41FA5}">
                      <a16:colId xmlns:a16="http://schemas.microsoft.com/office/drawing/2014/main" val="3592052651"/>
                    </a:ext>
                  </a:extLst>
                </a:gridCol>
                <a:gridCol w="370332">
                  <a:extLst>
                    <a:ext uri="{9D8B030D-6E8A-4147-A177-3AD203B41FA5}">
                      <a16:colId xmlns:a16="http://schemas.microsoft.com/office/drawing/2014/main" val="3468532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4964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- 2018-04-29 17:15:12 </a:t>
                      </a:r>
                      <a:r>
                        <a:rPr kumimoji="0" lang="en-US" sz="1000" b="0" i="0" u="none" strike="noStrike" kern="1200" cap="none" spc="0" normalizeH="0" baseline="0" noProof="0">
                          <a:ln>
                            <a:noFill/>
                          </a:ln>
                          <a:solidFill>
                            <a:prstClr val="black"/>
                          </a:solidFill>
                          <a:effectLst/>
                          <a:uLnTx/>
                          <a:uFillTx/>
                          <a:latin typeface="+mn-lt"/>
                          <a:ea typeface="+mn-ea"/>
                          <a:cs typeface="+mn-cs"/>
                        </a:rPr>
                        <a:t> 
 Special Assistant to the President (SAP) Christopher “Bong” Go together with Health Secretary Francisco T. Duque III and DSWD OIC-Secretary Emmanuel Leyco on Sunday visited victims of last Friday’s fire that gutted homes of around 500 families in the nearby Dr. Jose Fabella Memorial Hospital in Sta. Cruz, Manila. They distributed medicines, hygiene kits, blankets, mats, grocery items. Meanwhile, Secretary Duque checked on the heath conditions of the victims especially against lung related illnesses.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06174215"/>
                  </a:ext>
                </a:extLst>
              </a:tr>
            </a:tbl>
          </a:graphicData>
        </a:graphic>
      </p:graphicFrame>
      <p:sp>
        <p:nvSpPr>
          <p:cNvPr id="4" name="Text Placeholder 3">
            <a:extLst>
              <a:ext uri="{FF2B5EF4-FFF2-40B4-BE49-F238E27FC236}">
                <a16:creationId xmlns:a16="http://schemas.microsoft.com/office/drawing/2014/main" id="{CCD0F07F-9173-412D-94F3-3BEDC6AF4DF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35760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00E2E-444B-4763-B9A6-8897B1B4DB6A}"/>
              </a:ext>
            </a:extLst>
          </p:cNvPr>
          <p:cNvSpPr>
            <a:spLocks noGrp="1"/>
          </p:cNvSpPr>
          <p:nvPr>
            <p:ph type="title"/>
          </p:nvPr>
        </p:nvSpPr>
        <p:spPr/>
        <p:txBody>
          <a:bodyPr/>
          <a:lstStyle/>
          <a:p>
            <a:r>
              <a:rPr lang="en-US"/>
              <a:t>Facebook Own Posts Table  | All Pages - 3 of 14</a:t>
            </a:r>
          </a:p>
        </p:txBody>
      </p:sp>
      <p:graphicFrame>
        <p:nvGraphicFramePr>
          <p:cNvPr id="5" name="Table Placeholder 4">
            <a:extLst>
              <a:ext uri="{FF2B5EF4-FFF2-40B4-BE49-F238E27FC236}">
                <a16:creationId xmlns:a16="http://schemas.microsoft.com/office/drawing/2014/main" id="{38323D5F-3C89-49EE-A1EE-DA34A9D3AE1C}"/>
              </a:ext>
            </a:extLst>
          </p:cNvPr>
          <p:cNvGraphicFramePr>
            <a:graphicFrameLocks noGrp="1"/>
          </p:cNvGraphicFramePr>
          <p:nvPr>
            <p:ph type="tbl" sz="quarter" idx="13"/>
            <p:extLst>
              <p:ext uri="{D42A27DB-BD31-4B8C-83A1-F6EECF244321}">
                <p14:modId xmlns:p14="http://schemas.microsoft.com/office/powerpoint/2010/main" val="2498306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9701113"/>
                    </a:ext>
                  </a:extLst>
                </a:gridCol>
                <a:gridCol w="370332">
                  <a:extLst>
                    <a:ext uri="{9D8B030D-6E8A-4147-A177-3AD203B41FA5}">
                      <a16:colId xmlns:a16="http://schemas.microsoft.com/office/drawing/2014/main" val="310196398"/>
                    </a:ext>
                  </a:extLst>
                </a:gridCol>
                <a:gridCol w="370332">
                  <a:extLst>
                    <a:ext uri="{9D8B030D-6E8A-4147-A177-3AD203B41FA5}">
                      <a16:colId xmlns:a16="http://schemas.microsoft.com/office/drawing/2014/main" val="1810233981"/>
                    </a:ext>
                  </a:extLst>
                </a:gridCol>
                <a:gridCol w="370332">
                  <a:extLst>
                    <a:ext uri="{9D8B030D-6E8A-4147-A177-3AD203B41FA5}">
                      <a16:colId xmlns:a16="http://schemas.microsoft.com/office/drawing/2014/main" val="3674102179"/>
                    </a:ext>
                  </a:extLst>
                </a:gridCol>
                <a:gridCol w="329184">
                  <a:extLst>
                    <a:ext uri="{9D8B030D-6E8A-4147-A177-3AD203B41FA5}">
                      <a16:colId xmlns:a16="http://schemas.microsoft.com/office/drawing/2014/main" val="3750557485"/>
                    </a:ext>
                  </a:extLst>
                </a:gridCol>
                <a:gridCol w="329184">
                  <a:extLst>
                    <a:ext uri="{9D8B030D-6E8A-4147-A177-3AD203B41FA5}">
                      <a16:colId xmlns:a16="http://schemas.microsoft.com/office/drawing/2014/main" val="1777348799"/>
                    </a:ext>
                  </a:extLst>
                </a:gridCol>
                <a:gridCol w="329184">
                  <a:extLst>
                    <a:ext uri="{9D8B030D-6E8A-4147-A177-3AD203B41FA5}">
                      <a16:colId xmlns:a16="http://schemas.microsoft.com/office/drawing/2014/main" val="1275288450"/>
                    </a:ext>
                  </a:extLst>
                </a:gridCol>
                <a:gridCol w="329184">
                  <a:extLst>
                    <a:ext uri="{9D8B030D-6E8A-4147-A177-3AD203B41FA5}">
                      <a16:colId xmlns:a16="http://schemas.microsoft.com/office/drawing/2014/main" val="2667095086"/>
                    </a:ext>
                  </a:extLst>
                </a:gridCol>
                <a:gridCol w="329184">
                  <a:extLst>
                    <a:ext uri="{9D8B030D-6E8A-4147-A177-3AD203B41FA5}">
                      <a16:colId xmlns:a16="http://schemas.microsoft.com/office/drawing/2014/main" val="4258848323"/>
                    </a:ext>
                  </a:extLst>
                </a:gridCol>
                <a:gridCol w="329184">
                  <a:extLst>
                    <a:ext uri="{9D8B030D-6E8A-4147-A177-3AD203B41FA5}">
                      <a16:colId xmlns:a16="http://schemas.microsoft.com/office/drawing/2014/main" val="1962015831"/>
                    </a:ext>
                  </a:extLst>
                </a:gridCol>
                <a:gridCol w="329184">
                  <a:extLst>
                    <a:ext uri="{9D8B030D-6E8A-4147-A177-3AD203B41FA5}">
                      <a16:colId xmlns:a16="http://schemas.microsoft.com/office/drawing/2014/main" val="4254473450"/>
                    </a:ext>
                  </a:extLst>
                </a:gridCol>
                <a:gridCol w="329184">
                  <a:extLst>
                    <a:ext uri="{9D8B030D-6E8A-4147-A177-3AD203B41FA5}">
                      <a16:colId xmlns:a16="http://schemas.microsoft.com/office/drawing/2014/main" val="1083719260"/>
                    </a:ext>
                  </a:extLst>
                </a:gridCol>
                <a:gridCol w="329184">
                  <a:extLst>
                    <a:ext uri="{9D8B030D-6E8A-4147-A177-3AD203B41FA5}">
                      <a16:colId xmlns:a16="http://schemas.microsoft.com/office/drawing/2014/main" val="2123446919"/>
                    </a:ext>
                  </a:extLst>
                </a:gridCol>
                <a:gridCol w="370332">
                  <a:extLst>
                    <a:ext uri="{9D8B030D-6E8A-4147-A177-3AD203B41FA5}">
                      <a16:colId xmlns:a16="http://schemas.microsoft.com/office/drawing/2014/main" val="416563760"/>
                    </a:ext>
                  </a:extLst>
                </a:gridCol>
                <a:gridCol w="370332">
                  <a:extLst>
                    <a:ext uri="{9D8B030D-6E8A-4147-A177-3AD203B41FA5}">
                      <a16:colId xmlns:a16="http://schemas.microsoft.com/office/drawing/2014/main" val="627336421"/>
                    </a:ext>
                  </a:extLst>
                </a:gridCol>
                <a:gridCol w="329184">
                  <a:extLst>
                    <a:ext uri="{9D8B030D-6E8A-4147-A177-3AD203B41FA5}">
                      <a16:colId xmlns:a16="http://schemas.microsoft.com/office/drawing/2014/main" val="2072217891"/>
                    </a:ext>
                  </a:extLst>
                </a:gridCol>
                <a:gridCol w="329184">
                  <a:extLst>
                    <a:ext uri="{9D8B030D-6E8A-4147-A177-3AD203B41FA5}">
                      <a16:colId xmlns:a16="http://schemas.microsoft.com/office/drawing/2014/main" val="2797928054"/>
                    </a:ext>
                  </a:extLst>
                </a:gridCol>
                <a:gridCol w="370332">
                  <a:extLst>
                    <a:ext uri="{9D8B030D-6E8A-4147-A177-3AD203B41FA5}">
                      <a16:colId xmlns:a16="http://schemas.microsoft.com/office/drawing/2014/main" val="3530785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2865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- 2018-04-27 02:00:01 </a:t>
                      </a:r>
                      <a:r>
                        <a:rPr kumimoji="0" lang="en-US" sz="1000" b="0" i="0" u="none" strike="noStrike" kern="1200" cap="none" spc="0" normalizeH="0" baseline="0" noProof="0">
                          <a:ln>
                            <a:noFill/>
                          </a:ln>
                          <a:solidFill>
                            <a:prstClr val="black"/>
                          </a:solidFill>
                          <a:effectLst/>
                          <a:uLnTx/>
                          <a:uFillTx/>
                          <a:latin typeface="+mn-lt"/>
                          <a:ea typeface="+mn-ea"/>
                          <a:cs typeface="+mn-cs"/>
                        </a:rPr>
                        <a:t> 
 Pinalalakas ng bakuna ang immune system ng bata, para protektado siya laban sa sakit tulad ng tigdas. Ika nga Prevention is better than Cure.  Kaya tulad ni Direk Carby Salvador isang bagong ama, naniniwalang ang routine immunization ng DOH ay napaka-epektibong paraan upang lumaking malusog at protektado ang kanyang baby!
#PagKumpletoProtektado! #ComeBackToBAKuna, Back to your Health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98181771"/>
                  </a:ext>
                </a:extLst>
              </a:tr>
            </a:tbl>
          </a:graphicData>
        </a:graphic>
      </p:graphicFrame>
      <p:sp>
        <p:nvSpPr>
          <p:cNvPr id="4" name="Text Placeholder 3">
            <a:extLst>
              <a:ext uri="{FF2B5EF4-FFF2-40B4-BE49-F238E27FC236}">
                <a16:creationId xmlns:a16="http://schemas.microsoft.com/office/drawing/2014/main" id="{D18F2A0E-C0AE-499C-9161-54C356D39E3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7519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559A8-F0DA-4CB5-AD35-8ED653EAA019}"/>
              </a:ext>
            </a:extLst>
          </p:cNvPr>
          <p:cNvSpPr>
            <a:spLocks noGrp="1"/>
          </p:cNvSpPr>
          <p:nvPr>
            <p:ph type="title"/>
          </p:nvPr>
        </p:nvSpPr>
        <p:spPr/>
        <p:txBody>
          <a:bodyPr/>
          <a:lstStyle/>
          <a:p>
            <a:r>
              <a:rPr lang="en-US"/>
              <a:t>Facebook Own Posts Table  | All Pages - 4 of 14</a:t>
            </a:r>
          </a:p>
        </p:txBody>
      </p:sp>
      <p:graphicFrame>
        <p:nvGraphicFramePr>
          <p:cNvPr id="5" name="Table Placeholder 4">
            <a:extLst>
              <a:ext uri="{FF2B5EF4-FFF2-40B4-BE49-F238E27FC236}">
                <a16:creationId xmlns:a16="http://schemas.microsoft.com/office/drawing/2014/main" id="{C39464A5-F41C-4424-A430-C41A33C09D05}"/>
              </a:ext>
            </a:extLst>
          </p:cNvPr>
          <p:cNvGraphicFramePr>
            <a:graphicFrameLocks noGrp="1"/>
          </p:cNvGraphicFramePr>
          <p:nvPr>
            <p:ph type="tbl" sz="quarter" idx="13"/>
            <p:extLst>
              <p:ext uri="{D42A27DB-BD31-4B8C-83A1-F6EECF244321}">
                <p14:modId xmlns:p14="http://schemas.microsoft.com/office/powerpoint/2010/main" val="2041020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77093163"/>
                    </a:ext>
                  </a:extLst>
                </a:gridCol>
                <a:gridCol w="370332">
                  <a:extLst>
                    <a:ext uri="{9D8B030D-6E8A-4147-A177-3AD203B41FA5}">
                      <a16:colId xmlns:a16="http://schemas.microsoft.com/office/drawing/2014/main" val="520877924"/>
                    </a:ext>
                  </a:extLst>
                </a:gridCol>
                <a:gridCol w="370332">
                  <a:extLst>
                    <a:ext uri="{9D8B030D-6E8A-4147-A177-3AD203B41FA5}">
                      <a16:colId xmlns:a16="http://schemas.microsoft.com/office/drawing/2014/main" val="3729692015"/>
                    </a:ext>
                  </a:extLst>
                </a:gridCol>
                <a:gridCol w="370332">
                  <a:extLst>
                    <a:ext uri="{9D8B030D-6E8A-4147-A177-3AD203B41FA5}">
                      <a16:colId xmlns:a16="http://schemas.microsoft.com/office/drawing/2014/main" val="1470973772"/>
                    </a:ext>
                  </a:extLst>
                </a:gridCol>
                <a:gridCol w="329184">
                  <a:extLst>
                    <a:ext uri="{9D8B030D-6E8A-4147-A177-3AD203B41FA5}">
                      <a16:colId xmlns:a16="http://schemas.microsoft.com/office/drawing/2014/main" val="2223173992"/>
                    </a:ext>
                  </a:extLst>
                </a:gridCol>
                <a:gridCol w="329184">
                  <a:extLst>
                    <a:ext uri="{9D8B030D-6E8A-4147-A177-3AD203B41FA5}">
                      <a16:colId xmlns:a16="http://schemas.microsoft.com/office/drawing/2014/main" val="786429497"/>
                    </a:ext>
                  </a:extLst>
                </a:gridCol>
                <a:gridCol w="329184">
                  <a:extLst>
                    <a:ext uri="{9D8B030D-6E8A-4147-A177-3AD203B41FA5}">
                      <a16:colId xmlns:a16="http://schemas.microsoft.com/office/drawing/2014/main" val="149550859"/>
                    </a:ext>
                  </a:extLst>
                </a:gridCol>
                <a:gridCol w="329184">
                  <a:extLst>
                    <a:ext uri="{9D8B030D-6E8A-4147-A177-3AD203B41FA5}">
                      <a16:colId xmlns:a16="http://schemas.microsoft.com/office/drawing/2014/main" val="1491020927"/>
                    </a:ext>
                  </a:extLst>
                </a:gridCol>
                <a:gridCol w="329184">
                  <a:extLst>
                    <a:ext uri="{9D8B030D-6E8A-4147-A177-3AD203B41FA5}">
                      <a16:colId xmlns:a16="http://schemas.microsoft.com/office/drawing/2014/main" val="840551532"/>
                    </a:ext>
                  </a:extLst>
                </a:gridCol>
                <a:gridCol w="329184">
                  <a:extLst>
                    <a:ext uri="{9D8B030D-6E8A-4147-A177-3AD203B41FA5}">
                      <a16:colId xmlns:a16="http://schemas.microsoft.com/office/drawing/2014/main" val="640446348"/>
                    </a:ext>
                  </a:extLst>
                </a:gridCol>
                <a:gridCol w="329184">
                  <a:extLst>
                    <a:ext uri="{9D8B030D-6E8A-4147-A177-3AD203B41FA5}">
                      <a16:colId xmlns:a16="http://schemas.microsoft.com/office/drawing/2014/main" val="428444578"/>
                    </a:ext>
                  </a:extLst>
                </a:gridCol>
                <a:gridCol w="329184">
                  <a:extLst>
                    <a:ext uri="{9D8B030D-6E8A-4147-A177-3AD203B41FA5}">
                      <a16:colId xmlns:a16="http://schemas.microsoft.com/office/drawing/2014/main" val="4280545032"/>
                    </a:ext>
                  </a:extLst>
                </a:gridCol>
                <a:gridCol w="329184">
                  <a:extLst>
                    <a:ext uri="{9D8B030D-6E8A-4147-A177-3AD203B41FA5}">
                      <a16:colId xmlns:a16="http://schemas.microsoft.com/office/drawing/2014/main" val="1367762964"/>
                    </a:ext>
                  </a:extLst>
                </a:gridCol>
                <a:gridCol w="370332">
                  <a:extLst>
                    <a:ext uri="{9D8B030D-6E8A-4147-A177-3AD203B41FA5}">
                      <a16:colId xmlns:a16="http://schemas.microsoft.com/office/drawing/2014/main" val="3684432959"/>
                    </a:ext>
                  </a:extLst>
                </a:gridCol>
                <a:gridCol w="370332">
                  <a:extLst>
                    <a:ext uri="{9D8B030D-6E8A-4147-A177-3AD203B41FA5}">
                      <a16:colId xmlns:a16="http://schemas.microsoft.com/office/drawing/2014/main" val="1185110177"/>
                    </a:ext>
                  </a:extLst>
                </a:gridCol>
                <a:gridCol w="329184">
                  <a:extLst>
                    <a:ext uri="{9D8B030D-6E8A-4147-A177-3AD203B41FA5}">
                      <a16:colId xmlns:a16="http://schemas.microsoft.com/office/drawing/2014/main" val="2720127019"/>
                    </a:ext>
                  </a:extLst>
                </a:gridCol>
                <a:gridCol w="329184">
                  <a:extLst>
                    <a:ext uri="{9D8B030D-6E8A-4147-A177-3AD203B41FA5}">
                      <a16:colId xmlns:a16="http://schemas.microsoft.com/office/drawing/2014/main" val="2169391821"/>
                    </a:ext>
                  </a:extLst>
                </a:gridCol>
                <a:gridCol w="370332">
                  <a:extLst>
                    <a:ext uri="{9D8B030D-6E8A-4147-A177-3AD203B41FA5}">
                      <a16:colId xmlns:a16="http://schemas.microsoft.com/office/drawing/2014/main" val="695115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511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- 2018-04-26 01:00:01 </a:t>
                      </a:r>
                      <a:r>
                        <a:rPr kumimoji="0" lang="en-US" sz="1000" b="0" i="0" u="none" strike="noStrike" kern="1200" cap="none" spc="0" normalizeH="0" baseline="0" noProof="0">
                          <a:ln>
                            <a:noFill/>
                          </a:ln>
                          <a:solidFill>
                            <a:prstClr val="black"/>
                          </a:solidFill>
                          <a:effectLst/>
                          <a:uLnTx/>
                          <a:uFillTx/>
                          <a:latin typeface="+mn-lt"/>
                          <a:ea typeface="+mn-ea"/>
                          <a:cs typeface="+mn-cs"/>
                        </a:rPr>
                        <a:t> 
 Napakahalaga ng pagbabakuna sa mga bata upang maproteksyonan ang kanilang kalusugan. Ito ay mabisang paraan upang makaiwas sa mga sakit. Dedikado ang ating mga Barangay Health Workers sa layuning maprotektahan ang lahat ng bata. Tulad ni Nora Ocampo ng Tala Health Center, sinisikap nilang mga BHW na mabakunahan ang mga bata  sa kanilang lugar.
#PagKumpletoProtektado! #ComeBackToBAKuna, 
Back to your Health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88844453"/>
                  </a:ext>
                </a:extLst>
              </a:tr>
            </a:tbl>
          </a:graphicData>
        </a:graphic>
      </p:graphicFrame>
      <p:sp>
        <p:nvSpPr>
          <p:cNvPr id="4" name="Text Placeholder 3">
            <a:extLst>
              <a:ext uri="{FF2B5EF4-FFF2-40B4-BE49-F238E27FC236}">
                <a16:creationId xmlns:a16="http://schemas.microsoft.com/office/drawing/2014/main" id="{AC81E331-FD88-4F0F-9C6B-F7D419DE3D2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380592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38E74-9BBC-4563-9F9C-FA8CE52023BF}"/>
              </a:ext>
            </a:extLst>
          </p:cNvPr>
          <p:cNvSpPr>
            <a:spLocks noGrp="1"/>
          </p:cNvSpPr>
          <p:nvPr>
            <p:ph type="title"/>
          </p:nvPr>
        </p:nvSpPr>
        <p:spPr/>
        <p:txBody>
          <a:bodyPr/>
          <a:lstStyle/>
          <a:p>
            <a:r>
              <a:rPr lang="en-US"/>
              <a:t>Facebook Own Posts Table  | All Pages - 5 of 14</a:t>
            </a:r>
          </a:p>
        </p:txBody>
      </p:sp>
      <p:graphicFrame>
        <p:nvGraphicFramePr>
          <p:cNvPr id="5" name="Table Placeholder 4">
            <a:extLst>
              <a:ext uri="{FF2B5EF4-FFF2-40B4-BE49-F238E27FC236}">
                <a16:creationId xmlns:a16="http://schemas.microsoft.com/office/drawing/2014/main" id="{D96A3781-E98E-4063-97E2-50BF59377A0C}"/>
              </a:ext>
            </a:extLst>
          </p:cNvPr>
          <p:cNvGraphicFramePr>
            <a:graphicFrameLocks noGrp="1"/>
          </p:cNvGraphicFramePr>
          <p:nvPr>
            <p:ph type="tbl" sz="quarter" idx="13"/>
            <p:extLst>
              <p:ext uri="{D42A27DB-BD31-4B8C-83A1-F6EECF244321}">
                <p14:modId xmlns:p14="http://schemas.microsoft.com/office/powerpoint/2010/main" val="4102250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94689334"/>
                    </a:ext>
                  </a:extLst>
                </a:gridCol>
                <a:gridCol w="370332">
                  <a:extLst>
                    <a:ext uri="{9D8B030D-6E8A-4147-A177-3AD203B41FA5}">
                      <a16:colId xmlns:a16="http://schemas.microsoft.com/office/drawing/2014/main" val="3271863529"/>
                    </a:ext>
                  </a:extLst>
                </a:gridCol>
                <a:gridCol w="370332">
                  <a:extLst>
                    <a:ext uri="{9D8B030D-6E8A-4147-A177-3AD203B41FA5}">
                      <a16:colId xmlns:a16="http://schemas.microsoft.com/office/drawing/2014/main" val="2230537826"/>
                    </a:ext>
                  </a:extLst>
                </a:gridCol>
                <a:gridCol w="370332">
                  <a:extLst>
                    <a:ext uri="{9D8B030D-6E8A-4147-A177-3AD203B41FA5}">
                      <a16:colId xmlns:a16="http://schemas.microsoft.com/office/drawing/2014/main" val="4126624524"/>
                    </a:ext>
                  </a:extLst>
                </a:gridCol>
                <a:gridCol w="329184">
                  <a:extLst>
                    <a:ext uri="{9D8B030D-6E8A-4147-A177-3AD203B41FA5}">
                      <a16:colId xmlns:a16="http://schemas.microsoft.com/office/drawing/2014/main" val="2466365290"/>
                    </a:ext>
                  </a:extLst>
                </a:gridCol>
                <a:gridCol w="329184">
                  <a:extLst>
                    <a:ext uri="{9D8B030D-6E8A-4147-A177-3AD203B41FA5}">
                      <a16:colId xmlns:a16="http://schemas.microsoft.com/office/drawing/2014/main" val="1016830134"/>
                    </a:ext>
                  </a:extLst>
                </a:gridCol>
                <a:gridCol w="329184">
                  <a:extLst>
                    <a:ext uri="{9D8B030D-6E8A-4147-A177-3AD203B41FA5}">
                      <a16:colId xmlns:a16="http://schemas.microsoft.com/office/drawing/2014/main" val="3836689061"/>
                    </a:ext>
                  </a:extLst>
                </a:gridCol>
                <a:gridCol w="329184">
                  <a:extLst>
                    <a:ext uri="{9D8B030D-6E8A-4147-A177-3AD203B41FA5}">
                      <a16:colId xmlns:a16="http://schemas.microsoft.com/office/drawing/2014/main" val="582323361"/>
                    </a:ext>
                  </a:extLst>
                </a:gridCol>
                <a:gridCol w="329184">
                  <a:extLst>
                    <a:ext uri="{9D8B030D-6E8A-4147-A177-3AD203B41FA5}">
                      <a16:colId xmlns:a16="http://schemas.microsoft.com/office/drawing/2014/main" val="49029792"/>
                    </a:ext>
                  </a:extLst>
                </a:gridCol>
                <a:gridCol w="329184">
                  <a:extLst>
                    <a:ext uri="{9D8B030D-6E8A-4147-A177-3AD203B41FA5}">
                      <a16:colId xmlns:a16="http://schemas.microsoft.com/office/drawing/2014/main" val="4259402570"/>
                    </a:ext>
                  </a:extLst>
                </a:gridCol>
                <a:gridCol w="329184">
                  <a:extLst>
                    <a:ext uri="{9D8B030D-6E8A-4147-A177-3AD203B41FA5}">
                      <a16:colId xmlns:a16="http://schemas.microsoft.com/office/drawing/2014/main" val="39617112"/>
                    </a:ext>
                  </a:extLst>
                </a:gridCol>
                <a:gridCol w="329184">
                  <a:extLst>
                    <a:ext uri="{9D8B030D-6E8A-4147-A177-3AD203B41FA5}">
                      <a16:colId xmlns:a16="http://schemas.microsoft.com/office/drawing/2014/main" val="2357072420"/>
                    </a:ext>
                  </a:extLst>
                </a:gridCol>
                <a:gridCol w="329184">
                  <a:extLst>
                    <a:ext uri="{9D8B030D-6E8A-4147-A177-3AD203B41FA5}">
                      <a16:colId xmlns:a16="http://schemas.microsoft.com/office/drawing/2014/main" val="937693731"/>
                    </a:ext>
                  </a:extLst>
                </a:gridCol>
                <a:gridCol w="370332">
                  <a:extLst>
                    <a:ext uri="{9D8B030D-6E8A-4147-A177-3AD203B41FA5}">
                      <a16:colId xmlns:a16="http://schemas.microsoft.com/office/drawing/2014/main" val="3557880985"/>
                    </a:ext>
                  </a:extLst>
                </a:gridCol>
                <a:gridCol w="370332">
                  <a:extLst>
                    <a:ext uri="{9D8B030D-6E8A-4147-A177-3AD203B41FA5}">
                      <a16:colId xmlns:a16="http://schemas.microsoft.com/office/drawing/2014/main" val="452555245"/>
                    </a:ext>
                  </a:extLst>
                </a:gridCol>
                <a:gridCol w="329184">
                  <a:extLst>
                    <a:ext uri="{9D8B030D-6E8A-4147-A177-3AD203B41FA5}">
                      <a16:colId xmlns:a16="http://schemas.microsoft.com/office/drawing/2014/main" val="2082993605"/>
                    </a:ext>
                  </a:extLst>
                </a:gridCol>
                <a:gridCol w="329184">
                  <a:extLst>
                    <a:ext uri="{9D8B030D-6E8A-4147-A177-3AD203B41FA5}">
                      <a16:colId xmlns:a16="http://schemas.microsoft.com/office/drawing/2014/main" val="3310023291"/>
                    </a:ext>
                  </a:extLst>
                </a:gridCol>
                <a:gridCol w="370332">
                  <a:extLst>
                    <a:ext uri="{9D8B030D-6E8A-4147-A177-3AD203B41FA5}">
                      <a16:colId xmlns:a16="http://schemas.microsoft.com/office/drawing/2014/main" val="1867201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9970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- 2018-04-25 12:00:01 </a:t>
                      </a:r>
                      <a:r>
                        <a:rPr kumimoji="0" lang="en-US" sz="1000" b="0" i="0" u="none" strike="noStrike" kern="1200" cap="none" spc="0" normalizeH="0" baseline="0" noProof="0">
                          <a:ln>
                            <a:noFill/>
                          </a:ln>
                          <a:solidFill>
                            <a:prstClr val="black"/>
                          </a:solidFill>
                          <a:effectLst/>
                          <a:uLnTx/>
                          <a:uFillTx/>
                          <a:latin typeface="+mn-lt"/>
                          <a:ea typeface="+mn-ea"/>
                          <a:cs typeface="+mn-cs"/>
                        </a:rPr>
                        <a:t> 
 Kumpletuhin ang mga libreng bakuna para kay baby! Panglaban ang mga bakuna sa mga sakit tulad ng diphtheria, Hepatitis- B, tigdas at marami pang iba.  Kaya si Jaycee Lualhati na isang ina ay regular na nagtutungo sa Health Center upang pabakunahan ang kanyang baby!
 #PagKumpletoProtektado! #ComeBackToBAKuna, 
Back to your Health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380323724"/>
                  </a:ext>
                </a:extLst>
              </a:tr>
            </a:tbl>
          </a:graphicData>
        </a:graphic>
      </p:graphicFrame>
      <p:sp>
        <p:nvSpPr>
          <p:cNvPr id="4" name="Text Placeholder 3">
            <a:extLst>
              <a:ext uri="{FF2B5EF4-FFF2-40B4-BE49-F238E27FC236}">
                <a16:creationId xmlns:a16="http://schemas.microsoft.com/office/drawing/2014/main" id="{8DE44C9B-5332-41BF-94E5-B792B0E5B51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0777552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7372B-E184-47B9-A7B3-E2D9F90E9E4E}"/>
              </a:ext>
            </a:extLst>
          </p:cNvPr>
          <p:cNvSpPr>
            <a:spLocks noGrp="1"/>
          </p:cNvSpPr>
          <p:nvPr>
            <p:ph type="title"/>
          </p:nvPr>
        </p:nvSpPr>
        <p:spPr/>
        <p:txBody>
          <a:bodyPr/>
          <a:lstStyle/>
          <a:p>
            <a:r>
              <a:rPr lang="en-US"/>
              <a:t>Facebook Own Posts Table  | All Pages - 6 of 14</a:t>
            </a:r>
          </a:p>
        </p:txBody>
      </p:sp>
      <p:graphicFrame>
        <p:nvGraphicFramePr>
          <p:cNvPr id="5" name="Table Placeholder 4">
            <a:extLst>
              <a:ext uri="{FF2B5EF4-FFF2-40B4-BE49-F238E27FC236}">
                <a16:creationId xmlns:a16="http://schemas.microsoft.com/office/drawing/2014/main" id="{769CB8DF-A1BA-4E47-902D-5CB4ECFB0487}"/>
              </a:ext>
            </a:extLst>
          </p:cNvPr>
          <p:cNvGraphicFramePr>
            <a:graphicFrameLocks noGrp="1"/>
          </p:cNvGraphicFramePr>
          <p:nvPr>
            <p:ph type="tbl" sz="quarter" idx="13"/>
            <p:extLst>
              <p:ext uri="{D42A27DB-BD31-4B8C-83A1-F6EECF244321}">
                <p14:modId xmlns:p14="http://schemas.microsoft.com/office/powerpoint/2010/main" val="3553795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87609945"/>
                    </a:ext>
                  </a:extLst>
                </a:gridCol>
                <a:gridCol w="370332">
                  <a:extLst>
                    <a:ext uri="{9D8B030D-6E8A-4147-A177-3AD203B41FA5}">
                      <a16:colId xmlns:a16="http://schemas.microsoft.com/office/drawing/2014/main" val="2665509369"/>
                    </a:ext>
                  </a:extLst>
                </a:gridCol>
                <a:gridCol w="370332">
                  <a:extLst>
                    <a:ext uri="{9D8B030D-6E8A-4147-A177-3AD203B41FA5}">
                      <a16:colId xmlns:a16="http://schemas.microsoft.com/office/drawing/2014/main" val="3508109848"/>
                    </a:ext>
                  </a:extLst>
                </a:gridCol>
                <a:gridCol w="370332">
                  <a:extLst>
                    <a:ext uri="{9D8B030D-6E8A-4147-A177-3AD203B41FA5}">
                      <a16:colId xmlns:a16="http://schemas.microsoft.com/office/drawing/2014/main" val="39505070"/>
                    </a:ext>
                  </a:extLst>
                </a:gridCol>
                <a:gridCol w="329184">
                  <a:extLst>
                    <a:ext uri="{9D8B030D-6E8A-4147-A177-3AD203B41FA5}">
                      <a16:colId xmlns:a16="http://schemas.microsoft.com/office/drawing/2014/main" val="2864849827"/>
                    </a:ext>
                  </a:extLst>
                </a:gridCol>
                <a:gridCol w="329184">
                  <a:extLst>
                    <a:ext uri="{9D8B030D-6E8A-4147-A177-3AD203B41FA5}">
                      <a16:colId xmlns:a16="http://schemas.microsoft.com/office/drawing/2014/main" val="1725798197"/>
                    </a:ext>
                  </a:extLst>
                </a:gridCol>
                <a:gridCol w="329184">
                  <a:extLst>
                    <a:ext uri="{9D8B030D-6E8A-4147-A177-3AD203B41FA5}">
                      <a16:colId xmlns:a16="http://schemas.microsoft.com/office/drawing/2014/main" val="1480815275"/>
                    </a:ext>
                  </a:extLst>
                </a:gridCol>
                <a:gridCol w="329184">
                  <a:extLst>
                    <a:ext uri="{9D8B030D-6E8A-4147-A177-3AD203B41FA5}">
                      <a16:colId xmlns:a16="http://schemas.microsoft.com/office/drawing/2014/main" val="3933797171"/>
                    </a:ext>
                  </a:extLst>
                </a:gridCol>
                <a:gridCol w="329184">
                  <a:extLst>
                    <a:ext uri="{9D8B030D-6E8A-4147-A177-3AD203B41FA5}">
                      <a16:colId xmlns:a16="http://schemas.microsoft.com/office/drawing/2014/main" val="2882278995"/>
                    </a:ext>
                  </a:extLst>
                </a:gridCol>
                <a:gridCol w="329184">
                  <a:extLst>
                    <a:ext uri="{9D8B030D-6E8A-4147-A177-3AD203B41FA5}">
                      <a16:colId xmlns:a16="http://schemas.microsoft.com/office/drawing/2014/main" val="2318357661"/>
                    </a:ext>
                  </a:extLst>
                </a:gridCol>
                <a:gridCol w="329184">
                  <a:extLst>
                    <a:ext uri="{9D8B030D-6E8A-4147-A177-3AD203B41FA5}">
                      <a16:colId xmlns:a16="http://schemas.microsoft.com/office/drawing/2014/main" val="2071368988"/>
                    </a:ext>
                  </a:extLst>
                </a:gridCol>
                <a:gridCol w="329184">
                  <a:extLst>
                    <a:ext uri="{9D8B030D-6E8A-4147-A177-3AD203B41FA5}">
                      <a16:colId xmlns:a16="http://schemas.microsoft.com/office/drawing/2014/main" val="2463623735"/>
                    </a:ext>
                  </a:extLst>
                </a:gridCol>
                <a:gridCol w="329184">
                  <a:extLst>
                    <a:ext uri="{9D8B030D-6E8A-4147-A177-3AD203B41FA5}">
                      <a16:colId xmlns:a16="http://schemas.microsoft.com/office/drawing/2014/main" val="3895432357"/>
                    </a:ext>
                  </a:extLst>
                </a:gridCol>
                <a:gridCol w="370332">
                  <a:extLst>
                    <a:ext uri="{9D8B030D-6E8A-4147-A177-3AD203B41FA5}">
                      <a16:colId xmlns:a16="http://schemas.microsoft.com/office/drawing/2014/main" val="938928333"/>
                    </a:ext>
                  </a:extLst>
                </a:gridCol>
                <a:gridCol w="370332">
                  <a:extLst>
                    <a:ext uri="{9D8B030D-6E8A-4147-A177-3AD203B41FA5}">
                      <a16:colId xmlns:a16="http://schemas.microsoft.com/office/drawing/2014/main" val="3644872897"/>
                    </a:ext>
                  </a:extLst>
                </a:gridCol>
                <a:gridCol w="329184">
                  <a:extLst>
                    <a:ext uri="{9D8B030D-6E8A-4147-A177-3AD203B41FA5}">
                      <a16:colId xmlns:a16="http://schemas.microsoft.com/office/drawing/2014/main" val="1423283523"/>
                    </a:ext>
                  </a:extLst>
                </a:gridCol>
                <a:gridCol w="329184">
                  <a:extLst>
                    <a:ext uri="{9D8B030D-6E8A-4147-A177-3AD203B41FA5}">
                      <a16:colId xmlns:a16="http://schemas.microsoft.com/office/drawing/2014/main" val="3891192376"/>
                    </a:ext>
                  </a:extLst>
                </a:gridCol>
                <a:gridCol w="370332">
                  <a:extLst>
                    <a:ext uri="{9D8B030D-6E8A-4147-A177-3AD203B41FA5}">
                      <a16:colId xmlns:a16="http://schemas.microsoft.com/office/drawing/2014/main" val="3282402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62128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- 2018-04-25 09:43:27 </a:t>
                      </a:r>
                      <a:r>
                        <a:rPr kumimoji="0" lang="en-US" sz="1000" b="0" i="0" u="none" strike="noStrike" kern="1200" cap="none" spc="0" normalizeH="0" baseline="0" noProof="0">
                          <a:ln>
                            <a:noFill/>
                          </a:ln>
                          <a:solidFill>
                            <a:prstClr val="black"/>
                          </a:solidFill>
                          <a:effectLst/>
                          <a:uLnTx/>
                          <a:uFillTx/>
                          <a:latin typeface="+mn-lt"/>
                          <a:ea typeface="+mn-ea"/>
                          <a:cs typeface="+mn-cs"/>
                        </a:rPr>
                        <a:t> 
 World Immunization Week 
April 24 to 30, 2018
'Pag Kumpleto, Protektado
Manigurado. Magpabakuna nang Kumpleto.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35520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- 2018-04-25 08:38:48 </a:t>
                      </a:r>
                      <a:r>
                        <a:rPr kumimoji="0" lang="en-US" sz="1000" b="0" i="0" u="none" strike="noStrike" kern="1200" cap="none" spc="0" normalizeH="0" baseline="0" noProof="0">
                          <a:ln>
                            <a:noFill/>
                          </a:ln>
                          <a:solidFill>
                            <a:prstClr val="black"/>
                          </a:solidFill>
                          <a:effectLst/>
                          <a:uLnTx/>
                          <a:uFillTx/>
                          <a:latin typeface="+mn-lt"/>
                          <a:ea typeface="+mn-ea"/>
                          <a:cs typeface="+mn-cs"/>
                        </a:rPr>
                        <a:t> 
 HEALTH CHIEF ANSWERS PAO ALLEGATIONS ON DENGVAXIA Press Release/25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74789510"/>
                  </a:ext>
                </a:extLst>
              </a:tr>
            </a:tbl>
          </a:graphicData>
        </a:graphic>
      </p:graphicFrame>
      <p:sp>
        <p:nvSpPr>
          <p:cNvPr id="4" name="Text Placeholder 3">
            <a:extLst>
              <a:ext uri="{FF2B5EF4-FFF2-40B4-BE49-F238E27FC236}">
                <a16:creationId xmlns:a16="http://schemas.microsoft.com/office/drawing/2014/main" id="{BD3B488C-20F1-4E2F-9991-B7705AB65BE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515869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182C3-174B-4CCF-BA36-374C954C0EDC}"/>
              </a:ext>
            </a:extLst>
          </p:cNvPr>
          <p:cNvSpPr>
            <a:spLocks noGrp="1"/>
          </p:cNvSpPr>
          <p:nvPr>
            <p:ph type="title"/>
          </p:nvPr>
        </p:nvSpPr>
        <p:spPr/>
        <p:txBody>
          <a:bodyPr/>
          <a:lstStyle/>
          <a:p>
            <a:r>
              <a:rPr lang="en-US"/>
              <a:t>Facebook Own Posts Table  | All Pages - 7 of 14</a:t>
            </a:r>
          </a:p>
        </p:txBody>
      </p:sp>
      <p:graphicFrame>
        <p:nvGraphicFramePr>
          <p:cNvPr id="5" name="Table Placeholder 4">
            <a:extLst>
              <a:ext uri="{FF2B5EF4-FFF2-40B4-BE49-F238E27FC236}">
                <a16:creationId xmlns:a16="http://schemas.microsoft.com/office/drawing/2014/main" id="{F07B0BD3-4B95-4735-B182-7BD8F71B08AE}"/>
              </a:ext>
            </a:extLst>
          </p:cNvPr>
          <p:cNvGraphicFramePr>
            <a:graphicFrameLocks noGrp="1"/>
          </p:cNvGraphicFramePr>
          <p:nvPr>
            <p:ph type="tbl" sz="quarter" idx="13"/>
            <p:extLst>
              <p:ext uri="{D42A27DB-BD31-4B8C-83A1-F6EECF244321}">
                <p14:modId xmlns:p14="http://schemas.microsoft.com/office/powerpoint/2010/main" val="3180008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95288571"/>
                    </a:ext>
                  </a:extLst>
                </a:gridCol>
                <a:gridCol w="370332">
                  <a:extLst>
                    <a:ext uri="{9D8B030D-6E8A-4147-A177-3AD203B41FA5}">
                      <a16:colId xmlns:a16="http://schemas.microsoft.com/office/drawing/2014/main" val="1249171069"/>
                    </a:ext>
                  </a:extLst>
                </a:gridCol>
                <a:gridCol w="370332">
                  <a:extLst>
                    <a:ext uri="{9D8B030D-6E8A-4147-A177-3AD203B41FA5}">
                      <a16:colId xmlns:a16="http://schemas.microsoft.com/office/drawing/2014/main" val="565990006"/>
                    </a:ext>
                  </a:extLst>
                </a:gridCol>
                <a:gridCol w="370332">
                  <a:extLst>
                    <a:ext uri="{9D8B030D-6E8A-4147-A177-3AD203B41FA5}">
                      <a16:colId xmlns:a16="http://schemas.microsoft.com/office/drawing/2014/main" val="3857593350"/>
                    </a:ext>
                  </a:extLst>
                </a:gridCol>
                <a:gridCol w="329184">
                  <a:extLst>
                    <a:ext uri="{9D8B030D-6E8A-4147-A177-3AD203B41FA5}">
                      <a16:colId xmlns:a16="http://schemas.microsoft.com/office/drawing/2014/main" val="2551330702"/>
                    </a:ext>
                  </a:extLst>
                </a:gridCol>
                <a:gridCol w="329184">
                  <a:extLst>
                    <a:ext uri="{9D8B030D-6E8A-4147-A177-3AD203B41FA5}">
                      <a16:colId xmlns:a16="http://schemas.microsoft.com/office/drawing/2014/main" val="1310714382"/>
                    </a:ext>
                  </a:extLst>
                </a:gridCol>
                <a:gridCol w="329184">
                  <a:extLst>
                    <a:ext uri="{9D8B030D-6E8A-4147-A177-3AD203B41FA5}">
                      <a16:colId xmlns:a16="http://schemas.microsoft.com/office/drawing/2014/main" val="1293321921"/>
                    </a:ext>
                  </a:extLst>
                </a:gridCol>
                <a:gridCol w="329184">
                  <a:extLst>
                    <a:ext uri="{9D8B030D-6E8A-4147-A177-3AD203B41FA5}">
                      <a16:colId xmlns:a16="http://schemas.microsoft.com/office/drawing/2014/main" val="4111073932"/>
                    </a:ext>
                  </a:extLst>
                </a:gridCol>
                <a:gridCol w="329184">
                  <a:extLst>
                    <a:ext uri="{9D8B030D-6E8A-4147-A177-3AD203B41FA5}">
                      <a16:colId xmlns:a16="http://schemas.microsoft.com/office/drawing/2014/main" val="2669598870"/>
                    </a:ext>
                  </a:extLst>
                </a:gridCol>
                <a:gridCol w="329184">
                  <a:extLst>
                    <a:ext uri="{9D8B030D-6E8A-4147-A177-3AD203B41FA5}">
                      <a16:colId xmlns:a16="http://schemas.microsoft.com/office/drawing/2014/main" val="3458701381"/>
                    </a:ext>
                  </a:extLst>
                </a:gridCol>
                <a:gridCol w="329184">
                  <a:extLst>
                    <a:ext uri="{9D8B030D-6E8A-4147-A177-3AD203B41FA5}">
                      <a16:colId xmlns:a16="http://schemas.microsoft.com/office/drawing/2014/main" val="3068204959"/>
                    </a:ext>
                  </a:extLst>
                </a:gridCol>
                <a:gridCol w="329184">
                  <a:extLst>
                    <a:ext uri="{9D8B030D-6E8A-4147-A177-3AD203B41FA5}">
                      <a16:colId xmlns:a16="http://schemas.microsoft.com/office/drawing/2014/main" val="1286413151"/>
                    </a:ext>
                  </a:extLst>
                </a:gridCol>
                <a:gridCol w="329184">
                  <a:extLst>
                    <a:ext uri="{9D8B030D-6E8A-4147-A177-3AD203B41FA5}">
                      <a16:colId xmlns:a16="http://schemas.microsoft.com/office/drawing/2014/main" val="15627558"/>
                    </a:ext>
                  </a:extLst>
                </a:gridCol>
                <a:gridCol w="370332">
                  <a:extLst>
                    <a:ext uri="{9D8B030D-6E8A-4147-A177-3AD203B41FA5}">
                      <a16:colId xmlns:a16="http://schemas.microsoft.com/office/drawing/2014/main" val="2545408487"/>
                    </a:ext>
                  </a:extLst>
                </a:gridCol>
                <a:gridCol w="370332">
                  <a:extLst>
                    <a:ext uri="{9D8B030D-6E8A-4147-A177-3AD203B41FA5}">
                      <a16:colId xmlns:a16="http://schemas.microsoft.com/office/drawing/2014/main" val="216343475"/>
                    </a:ext>
                  </a:extLst>
                </a:gridCol>
                <a:gridCol w="329184">
                  <a:extLst>
                    <a:ext uri="{9D8B030D-6E8A-4147-A177-3AD203B41FA5}">
                      <a16:colId xmlns:a16="http://schemas.microsoft.com/office/drawing/2014/main" val="4283179907"/>
                    </a:ext>
                  </a:extLst>
                </a:gridCol>
                <a:gridCol w="329184">
                  <a:extLst>
                    <a:ext uri="{9D8B030D-6E8A-4147-A177-3AD203B41FA5}">
                      <a16:colId xmlns:a16="http://schemas.microsoft.com/office/drawing/2014/main" val="3965486480"/>
                    </a:ext>
                  </a:extLst>
                </a:gridCol>
                <a:gridCol w="370332">
                  <a:extLst>
                    <a:ext uri="{9D8B030D-6E8A-4147-A177-3AD203B41FA5}">
                      <a16:colId xmlns:a16="http://schemas.microsoft.com/office/drawing/2014/main" val="4031100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78206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10:39:12 </a:t>
                      </a:r>
                      <a:r>
                        <a:rPr kumimoji="0" lang="en-US" sz="1000" b="0" i="0" u="none" strike="noStrike" kern="1200" cap="none" spc="0" normalizeH="0" baseline="0" noProof="0">
                          <a:ln>
                            <a:noFill/>
                          </a:ln>
                          <a:solidFill>
                            <a:prstClr val="black"/>
                          </a:solidFill>
                          <a:effectLst/>
                          <a:uLnTx/>
                          <a:uFillTx/>
                          <a:latin typeface="+mn-lt"/>
                          <a:ea typeface="+mn-ea"/>
                          <a:cs typeface="+mn-cs"/>
                        </a:rPr>
                        <a:t> 
 DOH LAUNCHES LIGTAS TIGDAS IN NCR  Press Release/ 24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313587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04:39:18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011087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04:34:31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81612209"/>
                  </a:ext>
                </a:extLst>
              </a:tr>
            </a:tbl>
          </a:graphicData>
        </a:graphic>
      </p:graphicFrame>
      <p:sp>
        <p:nvSpPr>
          <p:cNvPr id="4" name="Text Placeholder 3">
            <a:extLst>
              <a:ext uri="{FF2B5EF4-FFF2-40B4-BE49-F238E27FC236}">
                <a16:creationId xmlns:a16="http://schemas.microsoft.com/office/drawing/2014/main" id="{C86DFB53-DF11-47CA-A8FD-776518C8294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106422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1E24E-24B0-4C5F-BA8E-9217AB2D4BF7}"/>
              </a:ext>
            </a:extLst>
          </p:cNvPr>
          <p:cNvSpPr>
            <a:spLocks noGrp="1"/>
          </p:cNvSpPr>
          <p:nvPr>
            <p:ph type="title"/>
          </p:nvPr>
        </p:nvSpPr>
        <p:spPr/>
        <p:txBody>
          <a:bodyPr/>
          <a:lstStyle/>
          <a:p>
            <a:r>
              <a:rPr lang="en-US"/>
              <a:t>Facebook Own Posts Table  | All Pages - 8 of 14</a:t>
            </a:r>
          </a:p>
        </p:txBody>
      </p:sp>
      <p:graphicFrame>
        <p:nvGraphicFramePr>
          <p:cNvPr id="5" name="Table Placeholder 4">
            <a:extLst>
              <a:ext uri="{FF2B5EF4-FFF2-40B4-BE49-F238E27FC236}">
                <a16:creationId xmlns:a16="http://schemas.microsoft.com/office/drawing/2014/main" id="{27996A3B-02B3-4E1F-8B6E-8C33054C62B6}"/>
              </a:ext>
            </a:extLst>
          </p:cNvPr>
          <p:cNvGraphicFramePr>
            <a:graphicFrameLocks noGrp="1"/>
          </p:cNvGraphicFramePr>
          <p:nvPr>
            <p:ph type="tbl" sz="quarter" idx="13"/>
            <p:extLst>
              <p:ext uri="{D42A27DB-BD31-4B8C-83A1-F6EECF244321}">
                <p14:modId xmlns:p14="http://schemas.microsoft.com/office/powerpoint/2010/main" val="3237642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02745372"/>
                    </a:ext>
                  </a:extLst>
                </a:gridCol>
                <a:gridCol w="370332">
                  <a:extLst>
                    <a:ext uri="{9D8B030D-6E8A-4147-A177-3AD203B41FA5}">
                      <a16:colId xmlns:a16="http://schemas.microsoft.com/office/drawing/2014/main" val="3911279262"/>
                    </a:ext>
                  </a:extLst>
                </a:gridCol>
                <a:gridCol w="370332">
                  <a:extLst>
                    <a:ext uri="{9D8B030D-6E8A-4147-A177-3AD203B41FA5}">
                      <a16:colId xmlns:a16="http://schemas.microsoft.com/office/drawing/2014/main" val="821680840"/>
                    </a:ext>
                  </a:extLst>
                </a:gridCol>
                <a:gridCol w="370332">
                  <a:extLst>
                    <a:ext uri="{9D8B030D-6E8A-4147-A177-3AD203B41FA5}">
                      <a16:colId xmlns:a16="http://schemas.microsoft.com/office/drawing/2014/main" val="530692398"/>
                    </a:ext>
                  </a:extLst>
                </a:gridCol>
                <a:gridCol w="329184">
                  <a:extLst>
                    <a:ext uri="{9D8B030D-6E8A-4147-A177-3AD203B41FA5}">
                      <a16:colId xmlns:a16="http://schemas.microsoft.com/office/drawing/2014/main" val="984686375"/>
                    </a:ext>
                  </a:extLst>
                </a:gridCol>
                <a:gridCol w="329184">
                  <a:extLst>
                    <a:ext uri="{9D8B030D-6E8A-4147-A177-3AD203B41FA5}">
                      <a16:colId xmlns:a16="http://schemas.microsoft.com/office/drawing/2014/main" val="2394363532"/>
                    </a:ext>
                  </a:extLst>
                </a:gridCol>
                <a:gridCol w="329184">
                  <a:extLst>
                    <a:ext uri="{9D8B030D-6E8A-4147-A177-3AD203B41FA5}">
                      <a16:colId xmlns:a16="http://schemas.microsoft.com/office/drawing/2014/main" val="573983094"/>
                    </a:ext>
                  </a:extLst>
                </a:gridCol>
                <a:gridCol w="329184">
                  <a:extLst>
                    <a:ext uri="{9D8B030D-6E8A-4147-A177-3AD203B41FA5}">
                      <a16:colId xmlns:a16="http://schemas.microsoft.com/office/drawing/2014/main" val="3692627266"/>
                    </a:ext>
                  </a:extLst>
                </a:gridCol>
                <a:gridCol w="329184">
                  <a:extLst>
                    <a:ext uri="{9D8B030D-6E8A-4147-A177-3AD203B41FA5}">
                      <a16:colId xmlns:a16="http://schemas.microsoft.com/office/drawing/2014/main" val="287404127"/>
                    </a:ext>
                  </a:extLst>
                </a:gridCol>
                <a:gridCol w="329184">
                  <a:extLst>
                    <a:ext uri="{9D8B030D-6E8A-4147-A177-3AD203B41FA5}">
                      <a16:colId xmlns:a16="http://schemas.microsoft.com/office/drawing/2014/main" val="1980781525"/>
                    </a:ext>
                  </a:extLst>
                </a:gridCol>
                <a:gridCol w="329184">
                  <a:extLst>
                    <a:ext uri="{9D8B030D-6E8A-4147-A177-3AD203B41FA5}">
                      <a16:colId xmlns:a16="http://schemas.microsoft.com/office/drawing/2014/main" val="480714256"/>
                    </a:ext>
                  </a:extLst>
                </a:gridCol>
                <a:gridCol w="329184">
                  <a:extLst>
                    <a:ext uri="{9D8B030D-6E8A-4147-A177-3AD203B41FA5}">
                      <a16:colId xmlns:a16="http://schemas.microsoft.com/office/drawing/2014/main" val="2361149270"/>
                    </a:ext>
                  </a:extLst>
                </a:gridCol>
                <a:gridCol w="329184">
                  <a:extLst>
                    <a:ext uri="{9D8B030D-6E8A-4147-A177-3AD203B41FA5}">
                      <a16:colId xmlns:a16="http://schemas.microsoft.com/office/drawing/2014/main" val="260989517"/>
                    </a:ext>
                  </a:extLst>
                </a:gridCol>
                <a:gridCol w="370332">
                  <a:extLst>
                    <a:ext uri="{9D8B030D-6E8A-4147-A177-3AD203B41FA5}">
                      <a16:colId xmlns:a16="http://schemas.microsoft.com/office/drawing/2014/main" val="3993281816"/>
                    </a:ext>
                  </a:extLst>
                </a:gridCol>
                <a:gridCol w="370332">
                  <a:extLst>
                    <a:ext uri="{9D8B030D-6E8A-4147-A177-3AD203B41FA5}">
                      <a16:colId xmlns:a16="http://schemas.microsoft.com/office/drawing/2014/main" val="2060051042"/>
                    </a:ext>
                  </a:extLst>
                </a:gridCol>
                <a:gridCol w="329184">
                  <a:extLst>
                    <a:ext uri="{9D8B030D-6E8A-4147-A177-3AD203B41FA5}">
                      <a16:colId xmlns:a16="http://schemas.microsoft.com/office/drawing/2014/main" val="2860766046"/>
                    </a:ext>
                  </a:extLst>
                </a:gridCol>
                <a:gridCol w="329184">
                  <a:extLst>
                    <a:ext uri="{9D8B030D-6E8A-4147-A177-3AD203B41FA5}">
                      <a16:colId xmlns:a16="http://schemas.microsoft.com/office/drawing/2014/main" val="2417894017"/>
                    </a:ext>
                  </a:extLst>
                </a:gridCol>
                <a:gridCol w="370332">
                  <a:extLst>
                    <a:ext uri="{9D8B030D-6E8A-4147-A177-3AD203B41FA5}">
                      <a16:colId xmlns:a16="http://schemas.microsoft.com/office/drawing/2014/main" val="1005177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9361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04:31:16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3790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04:23:39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39475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04:19:44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68290261"/>
                  </a:ext>
                </a:extLst>
              </a:tr>
            </a:tbl>
          </a:graphicData>
        </a:graphic>
      </p:graphicFrame>
      <p:sp>
        <p:nvSpPr>
          <p:cNvPr id="4" name="Text Placeholder 3">
            <a:extLst>
              <a:ext uri="{FF2B5EF4-FFF2-40B4-BE49-F238E27FC236}">
                <a16:creationId xmlns:a16="http://schemas.microsoft.com/office/drawing/2014/main" id="{31C17FEE-FDE0-4FFB-A945-93055FB071D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759235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59777-BB93-4033-A3E6-C89F6C5C959D}"/>
              </a:ext>
            </a:extLst>
          </p:cNvPr>
          <p:cNvSpPr>
            <a:spLocks noGrp="1"/>
          </p:cNvSpPr>
          <p:nvPr>
            <p:ph type="title"/>
          </p:nvPr>
        </p:nvSpPr>
        <p:spPr/>
        <p:txBody>
          <a:bodyPr/>
          <a:lstStyle/>
          <a:p>
            <a:r>
              <a:rPr lang="en-US"/>
              <a:t>Facebook Own Posts Table  | All Pages - 9 of 14</a:t>
            </a:r>
          </a:p>
        </p:txBody>
      </p:sp>
      <p:graphicFrame>
        <p:nvGraphicFramePr>
          <p:cNvPr id="5" name="Table Placeholder 4">
            <a:extLst>
              <a:ext uri="{FF2B5EF4-FFF2-40B4-BE49-F238E27FC236}">
                <a16:creationId xmlns:a16="http://schemas.microsoft.com/office/drawing/2014/main" id="{B23811A8-7DBA-4899-A94B-910E9F716249}"/>
              </a:ext>
            </a:extLst>
          </p:cNvPr>
          <p:cNvGraphicFramePr>
            <a:graphicFrameLocks noGrp="1"/>
          </p:cNvGraphicFramePr>
          <p:nvPr>
            <p:ph type="tbl" sz="quarter" idx="13"/>
            <p:extLst>
              <p:ext uri="{D42A27DB-BD31-4B8C-83A1-F6EECF244321}">
                <p14:modId xmlns:p14="http://schemas.microsoft.com/office/powerpoint/2010/main" val="2701952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79852933"/>
                    </a:ext>
                  </a:extLst>
                </a:gridCol>
                <a:gridCol w="370332">
                  <a:extLst>
                    <a:ext uri="{9D8B030D-6E8A-4147-A177-3AD203B41FA5}">
                      <a16:colId xmlns:a16="http://schemas.microsoft.com/office/drawing/2014/main" val="3130886870"/>
                    </a:ext>
                  </a:extLst>
                </a:gridCol>
                <a:gridCol w="370332">
                  <a:extLst>
                    <a:ext uri="{9D8B030D-6E8A-4147-A177-3AD203B41FA5}">
                      <a16:colId xmlns:a16="http://schemas.microsoft.com/office/drawing/2014/main" val="668022409"/>
                    </a:ext>
                  </a:extLst>
                </a:gridCol>
                <a:gridCol w="370332">
                  <a:extLst>
                    <a:ext uri="{9D8B030D-6E8A-4147-A177-3AD203B41FA5}">
                      <a16:colId xmlns:a16="http://schemas.microsoft.com/office/drawing/2014/main" val="4103117600"/>
                    </a:ext>
                  </a:extLst>
                </a:gridCol>
                <a:gridCol w="329184">
                  <a:extLst>
                    <a:ext uri="{9D8B030D-6E8A-4147-A177-3AD203B41FA5}">
                      <a16:colId xmlns:a16="http://schemas.microsoft.com/office/drawing/2014/main" val="1039044807"/>
                    </a:ext>
                  </a:extLst>
                </a:gridCol>
                <a:gridCol w="329184">
                  <a:extLst>
                    <a:ext uri="{9D8B030D-6E8A-4147-A177-3AD203B41FA5}">
                      <a16:colId xmlns:a16="http://schemas.microsoft.com/office/drawing/2014/main" val="1389411764"/>
                    </a:ext>
                  </a:extLst>
                </a:gridCol>
                <a:gridCol w="329184">
                  <a:extLst>
                    <a:ext uri="{9D8B030D-6E8A-4147-A177-3AD203B41FA5}">
                      <a16:colId xmlns:a16="http://schemas.microsoft.com/office/drawing/2014/main" val="2659051147"/>
                    </a:ext>
                  </a:extLst>
                </a:gridCol>
                <a:gridCol w="329184">
                  <a:extLst>
                    <a:ext uri="{9D8B030D-6E8A-4147-A177-3AD203B41FA5}">
                      <a16:colId xmlns:a16="http://schemas.microsoft.com/office/drawing/2014/main" val="523549601"/>
                    </a:ext>
                  </a:extLst>
                </a:gridCol>
                <a:gridCol w="329184">
                  <a:extLst>
                    <a:ext uri="{9D8B030D-6E8A-4147-A177-3AD203B41FA5}">
                      <a16:colId xmlns:a16="http://schemas.microsoft.com/office/drawing/2014/main" val="3592864391"/>
                    </a:ext>
                  </a:extLst>
                </a:gridCol>
                <a:gridCol w="329184">
                  <a:extLst>
                    <a:ext uri="{9D8B030D-6E8A-4147-A177-3AD203B41FA5}">
                      <a16:colId xmlns:a16="http://schemas.microsoft.com/office/drawing/2014/main" val="3345190079"/>
                    </a:ext>
                  </a:extLst>
                </a:gridCol>
                <a:gridCol w="329184">
                  <a:extLst>
                    <a:ext uri="{9D8B030D-6E8A-4147-A177-3AD203B41FA5}">
                      <a16:colId xmlns:a16="http://schemas.microsoft.com/office/drawing/2014/main" val="1758567922"/>
                    </a:ext>
                  </a:extLst>
                </a:gridCol>
                <a:gridCol w="329184">
                  <a:extLst>
                    <a:ext uri="{9D8B030D-6E8A-4147-A177-3AD203B41FA5}">
                      <a16:colId xmlns:a16="http://schemas.microsoft.com/office/drawing/2014/main" val="440716643"/>
                    </a:ext>
                  </a:extLst>
                </a:gridCol>
                <a:gridCol w="329184">
                  <a:extLst>
                    <a:ext uri="{9D8B030D-6E8A-4147-A177-3AD203B41FA5}">
                      <a16:colId xmlns:a16="http://schemas.microsoft.com/office/drawing/2014/main" val="2691234511"/>
                    </a:ext>
                  </a:extLst>
                </a:gridCol>
                <a:gridCol w="370332">
                  <a:extLst>
                    <a:ext uri="{9D8B030D-6E8A-4147-A177-3AD203B41FA5}">
                      <a16:colId xmlns:a16="http://schemas.microsoft.com/office/drawing/2014/main" val="1858059393"/>
                    </a:ext>
                  </a:extLst>
                </a:gridCol>
                <a:gridCol w="370332">
                  <a:extLst>
                    <a:ext uri="{9D8B030D-6E8A-4147-A177-3AD203B41FA5}">
                      <a16:colId xmlns:a16="http://schemas.microsoft.com/office/drawing/2014/main" val="460932790"/>
                    </a:ext>
                  </a:extLst>
                </a:gridCol>
                <a:gridCol w="329184">
                  <a:extLst>
                    <a:ext uri="{9D8B030D-6E8A-4147-A177-3AD203B41FA5}">
                      <a16:colId xmlns:a16="http://schemas.microsoft.com/office/drawing/2014/main" val="3274064266"/>
                    </a:ext>
                  </a:extLst>
                </a:gridCol>
                <a:gridCol w="329184">
                  <a:extLst>
                    <a:ext uri="{9D8B030D-6E8A-4147-A177-3AD203B41FA5}">
                      <a16:colId xmlns:a16="http://schemas.microsoft.com/office/drawing/2014/main" val="2807626940"/>
                    </a:ext>
                  </a:extLst>
                </a:gridCol>
                <a:gridCol w="370332">
                  <a:extLst>
                    <a:ext uri="{9D8B030D-6E8A-4147-A177-3AD203B41FA5}">
                      <a16:colId xmlns:a16="http://schemas.microsoft.com/office/drawing/2014/main" val="1920320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37173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04:04:49 </a:t>
                      </a:r>
                      <a:r>
                        <a:rPr kumimoji="0" lang="en-US" sz="1000" b="0" i="0" u="none" strike="noStrike" kern="1200" cap="none" spc="0" normalizeH="0" baseline="0" noProof="0">
                          <a:ln>
                            <a:noFill/>
                          </a:ln>
                          <a:solidFill>
                            <a:prstClr val="black"/>
                          </a:solidFill>
                          <a:effectLst/>
                          <a:uLnTx/>
                          <a:uFillTx/>
                          <a:latin typeface="+mn-lt"/>
                          <a:ea typeface="+mn-ea"/>
                          <a:cs typeface="+mn-cs"/>
                        </a:rPr>
                        <a:t> 
 Launching of Measles Supplemental Immunization Activity in NCR with Secretary Francisco T. Duque III and Parañaque Mayor Edwin L. Olivarez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22237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03:33:41 </a:t>
                      </a:r>
                      <a:r>
                        <a:rPr kumimoji="0" lang="en-US" sz="1000" b="0" i="0" u="none" strike="noStrike" kern="1200" cap="none" spc="0" normalizeH="0" baseline="0" noProof="0">
                          <a:ln>
                            <a:noFill/>
                          </a:ln>
                          <a:solidFill>
                            <a:prstClr val="black"/>
                          </a:solidFill>
                          <a:effectLst/>
                          <a:uLnTx/>
                          <a:uFillTx/>
                          <a:latin typeface="+mn-lt"/>
                          <a:ea typeface="+mn-ea"/>
                          <a:cs typeface="+mn-cs"/>
                        </a:rPr>
                        <a:t> 
 Launching of Measles Supplemental Immunization Activity in NCR with Secretary Francisco T. Duque III and Parañaque Mayor Edwin L. Olivarez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79714057"/>
                  </a:ext>
                </a:extLst>
              </a:tr>
            </a:tbl>
          </a:graphicData>
        </a:graphic>
      </p:graphicFrame>
      <p:sp>
        <p:nvSpPr>
          <p:cNvPr id="4" name="Text Placeholder 3">
            <a:extLst>
              <a:ext uri="{FF2B5EF4-FFF2-40B4-BE49-F238E27FC236}">
                <a16:creationId xmlns:a16="http://schemas.microsoft.com/office/drawing/2014/main" id="{15554A76-4651-489A-B17C-ADC46242D2E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087633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F3CA5-4428-4DEA-975C-DB6E7BCCB392}"/>
              </a:ext>
            </a:extLst>
          </p:cNvPr>
          <p:cNvSpPr>
            <a:spLocks noGrp="1"/>
          </p:cNvSpPr>
          <p:nvPr>
            <p:ph type="title"/>
          </p:nvPr>
        </p:nvSpPr>
        <p:spPr/>
        <p:txBody>
          <a:bodyPr/>
          <a:lstStyle/>
          <a:p>
            <a:r>
              <a:rPr lang="en-US"/>
              <a:t>Facebook Own Posts Table  | All Pages - 10 of 14</a:t>
            </a:r>
          </a:p>
        </p:txBody>
      </p:sp>
      <p:graphicFrame>
        <p:nvGraphicFramePr>
          <p:cNvPr id="5" name="Table Placeholder 4">
            <a:extLst>
              <a:ext uri="{FF2B5EF4-FFF2-40B4-BE49-F238E27FC236}">
                <a16:creationId xmlns:a16="http://schemas.microsoft.com/office/drawing/2014/main" id="{4A415DCB-4C15-4E97-B353-85D2E4777FDA}"/>
              </a:ext>
            </a:extLst>
          </p:cNvPr>
          <p:cNvGraphicFramePr>
            <a:graphicFrameLocks noGrp="1"/>
          </p:cNvGraphicFramePr>
          <p:nvPr>
            <p:ph type="tbl" sz="quarter" idx="13"/>
            <p:extLst>
              <p:ext uri="{D42A27DB-BD31-4B8C-83A1-F6EECF244321}">
                <p14:modId xmlns:p14="http://schemas.microsoft.com/office/powerpoint/2010/main" val="2888958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62416386"/>
                    </a:ext>
                  </a:extLst>
                </a:gridCol>
                <a:gridCol w="370332">
                  <a:extLst>
                    <a:ext uri="{9D8B030D-6E8A-4147-A177-3AD203B41FA5}">
                      <a16:colId xmlns:a16="http://schemas.microsoft.com/office/drawing/2014/main" val="2111956644"/>
                    </a:ext>
                  </a:extLst>
                </a:gridCol>
                <a:gridCol w="370332">
                  <a:extLst>
                    <a:ext uri="{9D8B030D-6E8A-4147-A177-3AD203B41FA5}">
                      <a16:colId xmlns:a16="http://schemas.microsoft.com/office/drawing/2014/main" val="4264757569"/>
                    </a:ext>
                  </a:extLst>
                </a:gridCol>
                <a:gridCol w="370332">
                  <a:extLst>
                    <a:ext uri="{9D8B030D-6E8A-4147-A177-3AD203B41FA5}">
                      <a16:colId xmlns:a16="http://schemas.microsoft.com/office/drawing/2014/main" val="4084212788"/>
                    </a:ext>
                  </a:extLst>
                </a:gridCol>
                <a:gridCol w="329184">
                  <a:extLst>
                    <a:ext uri="{9D8B030D-6E8A-4147-A177-3AD203B41FA5}">
                      <a16:colId xmlns:a16="http://schemas.microsoft.com/office/drawing/2014/main" val="3875424474"/>
                    </a:ext>
                  </a:extLst>
                </a:gridCol>
                <a:gridCol w="329184">
                  <a:extLst>
                    <a:ext uri="{9D8B030D-6E8A-4147-A177-3AD203B41FA5}">
                      <a16:colId xmlns:a16="http://schemas.microsoft.com/office/drawing/2014/main" val="4057084580"/>
                    </a:ext>
                  </a:extLst>
                </a:gridCol>
                <a:gridCol w="329184">
                  <a:extLst>
                    <a:ext uri="{9D8B030D-6E8A-4147-A177-3AD203B41FA5}">
                      <a16:colId xmlns:a16="http://schemas.microsoft.com/office/drawing/2014/main" val="346576041"/>
                    </a:ext>
                  </a:extLst>
                </a:gridCol>
                <a:gridCol w="329184">
                  <a:extLst>
                    <a:ext uri="{9D8B030D-6E8A-4147-A177-3AD203B41FA5}">
                      <a16:colId xmlns:a16="http://schemas.microsoft.com/office/drawing/2014/main" val="2241953194"/>
                    </a:ext>
                  </a:extLst>
                </a:gridCol>
                <a:gridCol w="329184">
                  <a:extLst>
                    <a:ext uri="{9D8B030D-6E8A-4147-A177-3AD203B41FA5}">
                      <a16:colId xmlns:a16="http://schemas.microsoft.com/office/drawing/2014/main" val="4292176766"/>
                    </a:ext>
                  </a:extLst>
                </a:gridCol>
                <a:gridCol w="329184">
                  <a:extLst>
                    <a:ext uri="{9D8B030D-6E8A-4147-A177-3AD203B41FA5}">
                      <a16:colId xmlns:a16="http://schemas.microsoft.com/office/drawing/2014/main" val="1612405137"/>
                    </a:ext>
                  </a:extLst>
                </a:gridCol>
                <a:gridCol w="329184">
                  <a:extLst>
                    <a:ext uri="{9D8B030D-6E8A-4147-A177-3AD203B41FA5}">
                      <a16:colId xmlns:a16="http://schemas.microsoft.com/office/drawing/2014/main" val="3638572130"/>
                    </a:ext>
                  </a:extLst>
                </a:gridCol>
                <a:gridCol w="329184">
                  <a:extLst>
                    <a:ext uri="{9D8B030D-6E8A-4147-A177-3AD203B41FA5}">
                      <a16:colId xmlns:a16="http://schemas.microsoft.com/office/drawing/2014/main" val="3034990539"/>
                    </a:ext>
                  </a:extLst>
                </a:gridCol>
                <a:gridCol w="329184">
                  <a:extLst>
                    <a:ext uri="{9D8B030D-6E8A-4147-A177-3AD203B41FA5}">
                      <a16:colId xmlns:a16="http://schemas.microsoft.com/office/drawing/2014/main" val="631176691"/>
                    </a:ext>
                  </a:extLst>
                </a:gridCol>
                <a:gridCol w="370332">
                  <a:extLst>
                    <a:ext uri="{9D8B030D-6E8A-4147-A177-3AD203B41FA5}">
                      <a16:colId xmlns:a16="http://schemas.microsoft.com/office/drawing/2014/main" val="2774131243"/>
                    </a:ext>
                  </a:extLst>
                </a:gridCol>
                <a:gridCol w="370332">
                  <a:extLst>
                    <a:ext uri="{9D8B030D-6E8A-4147-A177-3AD203B41FA5}">
                      <a16:colId xmlns:a16="http://schemas.microsoft.com/office/drawing/2014/main" val="1843415699"/>
                    </a:ext>
                  </a:extLst>
                </a:gridCol>
                <a:gridCol w="329184">
                  <a:extLst>
                    <a:ext uri="{9D8B030D-6E8A-4147-A177-3AD203B41FA5}">
                      <a16:colId xmlns:a16="http://schemas.microsoft.com/office/drawing/2014/main" val="956531854"/>
                    </a:ext>
                  </a:extLst>
                </a:gridCol>
                <a:gridCol w="329184">
                  <a:extLst>
                    <a:ext uri="{9D8B030D-6E8A-4147-A177-3AD203B41FA5}">
                      <a16:colId xmlns:a16="http://schemas.microsoft.com/office/drawing/2014/main" val="2537797841"/>
                    </a:ext>
                  </a:extLst>
                </a:gridCol>
                <a:gridCol w="370332">
                  <a:extLst>
                    <a:ext uri="{9D8B030D-6E8A-4147-A177-3AD203B41FA5}">
                      <a16:colId xmlns:a16="http://schemas.microsoft.com/office/drawing/2014/main" val="1286730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2905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02:33:08 </a:t>
                      </a:r>
                      <a:r>
                        <a:rPr kumimoji="0" lang="en-US" sz="1000" b="0" i="0" u="none" strike="noStrike" kern="1200" cap="none" spc="0" normalizeH="0" baseline="0" noProof="0">
                          <a:ln>
                            <a:noFill/>
                          </a:ln>
                          <a:solidFill>
                            <a:prstClr val="black"/>
                          </a:solidFill>
                          <a:effectLst/>
                          <a:uLnTx/>
                          <a:uFillTx/>
                          <a:latin typeface="+mn-lt"/>
                          <a:ea typeface="+mn-ea"/>
                          <a:cs typeface="+mn-cs"/>
                        </a:rPr>
                        <a:t> 
 Ligtas Tigdas Door-to-door Immunization 
NCR: April 25 - May 24, 2018
Mindanao: May 9 - June 8,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68312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- 2018-04-23 08:57:54 </a:t>
                      </a:r>
                      <a:r>
                        <a:rPr kumimoji="0" lang="en-US" sz="1000" b="0" i="0" u="none" strike="noStrike" kern="1200" cap="none" spc="0" normalizeH="0" baseline="0" noProof="0">
                          <a:ln>
                            <a:noFill/>
                          </a:ln>
                          <a:solidFill>
                            <a:prstClr val="black"/>
                          </a:solidFill>
                          <a:effectLst/>
                          <a:uLnTx/>
                          <a:uFillTx/>
                          <a:latin typeface="+mn-lt"/>
                          <a:ea typeface="+mn-ea"/>
                          <a:cs typeface="+mn-cs"/>
                        </a:rPr>
                        <a:t> 
 Huwag kalimutang magbaon ng proteksyon sa araw tulad ng sunblock, sunglasses, at sombrero. 
MAG-ENJOY NG LIGTAS NGAYONG TAG-INIT!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93282062"/>
                  </a:ext>
                </a:extLst>
              </a:tr>
            </a:tbl>
          </a:graphicData>
        </a:graphic>
      </p:graphicFrame>
      <p:sp>
        <p:nvSpPr>
          <p:cNvPr id="4" name="Text Placeholder 3">
            <a:extLst>
              <a:ext uri="{FF2B5EF4-FFF2-40B4-BE49-F238E27FC236}">
                <a16:creationId xmlns:a16="http://schemas.microsoft.com/office/drawing/2014/main" id="{22A9670C-FCD5-4DE7-BC32-4FBD318ADD5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717307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ED96B-2AA2-4CFD-9C8D-3086C8F511BE}"/>
              </a:ext>
            </a:extLst>
          </p:cNvPr>
          <p:cNvSpPr>
            <a:spLocks noGrp="1"/>
          </p:cNvSpPr>
          <p:nvPr>
            <p:ph type="title"/>
          </p:nvPr>
        </p:nvSpPr>
        <p:spPr/>
        <p:txBody>
          <a:bodyPr/>
          <a:lstStyle/>
          <a:p>
            <a:r>
              <a:rPr lang="en-US"/>
              <a:t>Facebook Own Posts Table  | All Pages - 11 of 14</a:t>
            </a:r>
          </a:p>
        </p:txBody>
      </p:sp>
      <p:graphicFrame>
        <p:nvGraphicFramePr>
          <p:cNvPr id="5" name="Table Placeholder 4">
            <a:extLst>
              <a:ext uri="{FF2B5EF4-FFF2-40B4-BE49-F238E27FC236}">
                <a16:creationId xmlns:a16="http://schemas.microsoft.com/office/drawing/2014/main" id="{41924335-1DA6-4D12-B9D3-DA59D7E492B6}"/>
              </a:ext>
            </a:extLst>
          </p:cNvPr>
          <p:cNvGraphicFramePr>
            <a:graphicFrameLocks noGrp="1"/>
          </p:cNvGraphicFramePr>
          <p:nvPr>
            <p:ph type="tbl" sz="quarter" idx="13"/>
            <p:extLst>
              <p:ext uri="{D42A27DB-BD31-4B8C-83A1-F6EECF244321}">
                <p14:modId xmlns:p14="http://schemas.microsoft.com/office/powerpoint/2010/main" val="2503617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67407916"/>
                    </a:ext>
                  </a:extLst>
                </a:gridCol>
                <a:gridCol w="370332">
                  <a:extLst>
                    <a:ext uri="{9D8B030D-6E8A-4147-A177-3AD203B41FA5}">
                      <a16:colId xmlns:a16="http://schemas.microsoft.com/office/drawing/2014/main" val="2088406338"/>
                    </a:ext>
                  </a:extLst>
                </a:gridCol>
                <a:gridCol w="370332">
                  <a:extLst>
                    <a:ext uri="{9D8B030D-6E8A-4147-A177-3AD203B41FA5}">
                      <a16:colId xmlns:a16="http://schemas.microsoft.com/office/drawing/2014/main" val="1874448440"/>
                    </a:ext>
                  </a:extLst>
                </a:gridCol>
                <a:gridCol w="370332">
                  <a:extLst>
                    <a:ext uri="{9D8B030D-6E8A-4147-A177-3AD203B41FA5}">
                      <a16:colId xmlns:a16="http://schemas.microsoft.com/office/drawing/2014/main" val="2603256014"/>
                    </a:ext>
                  </a:extLst>
                </a:gridCol>
                <a:gridCol w="329184">
                  <a:extLst>
                    <a:ext uri="{9D8B030D-6E8A-4147-A177-3AD203B41FA5}">
                      <a16:colId xmlns:a16="http://schemas.microsoft.com/office/drawing/2014/main" val="3227174295"/>
                    </a:ext>
                  </a:extLst>
                </a:gridCol>
                <a:gridCol w="329184">
                  <a:extLst>
                    <a:ext uri="{9D8B030D-6E8A-4147-A177-3AD203B41FA5}">
                      <a16:colId xmlns:a16="http://schemas.microsoft.com/office/drawing/2014/main" val="1796790407"/>
                    </a:ext>
                  </a:extLst>
                </a:gridCol>
                <a:gridCol w="329184">
                  <a:extLst>
                    <a:ext uri="{9D8B030D-6E8A-4147-A177-3AD203B41FA5}">
                      <a16:colId xmlns:a16="http://schemas.microsoft.com/office/drawing/2014/main" val="1800030380"/>
                    </a:ext>
                  </a:extLst>
                </a:gridCol>
                <a:gridCol w="329184">
                  <a:extLst>
                    <a:ext uri="{9D8B030D-6E8A-4147-A177-3AD203B41FA5}">
                      <a16:colId xmlns:a16="http://schemas.microsoft.com/office/drawing/2014/main" val="1991397422"/>
                    </a:ext>
                  </a:extLst>
                </a:gridCol>
                <a:gridCol w="329184">
                  <a:extLst>
                    <a:ext uri="{9D8B030D-6E8A-4147-A177-3AD203B41FA5}">
                      <a16:colId xmlns:a16="http://schemas.microsoft.com/office/drawing/2014/main" val="3539403273"/>
                    </a:ext>
                  </a:extLst>
                </a:gridCol>
                <a:gridCol w="329184">
                  <a:extLst>
                    <a:ext uri="{9D8B030D-6E8A-4147-A177-3AD203B41FA5}">
                      <a16:colId xmlns:a16="http://schemas.microsoft.com/office/drawing/2014/main" val="837012306"/>
                    </a:ext>
                  </a:extLst>
                </a:gridCol>
                <a:gridCol w="329184">
                  <a:extLst>
                    <a:ext uri="{9D8B030D-6E8A-4147-A177-3AD203B41FA5}">
                      <a16:colId xmlns:a16="http://schemas.microsoft.com/office/drawing/2014/main" val="820450033"/>
                    </a:ext>
                  </a:extLst>
                </a:gridCol>
                <a:gridCol w="329184">
                  <a:extLst>
                    <a:ext uri="{9D8B030D-6E8A-4147-A177-3AD203B41FA5}">
                      <a16:colId xmlns:a16="http://schemas.microsoft.com/office/drawing/2014/main" val="3493016152"/>
                    </a:ext>
                  </a:extLst>
                </a:gridCol>
                <a:gridCol w="329184">
                  <a:extLst>
                    <a:ext uri="{9D8B030D-6E8A-4147-A177-3AD203B41FA5}">
                      <a16:colId xmlns:a16="http://schemas.microsoft.com/office/drawing/2014/main" val="2337510562"/>
                    </a:ext>
                  </a:extLst>
                </a:gridCol>
                <a:gridCol w="370332">
                  <a:extLst>
                    <a:ext uri="{9D8B030D-6E8A-4147-A177-3AD203B41FA5}">
                      <a16:colId xmlns:a16="http://schemas.microsoft.com/office/drawing/2014/main" val="1273891751"/>
                    </a:ext>
                  </a:extLst>
                </a:gridCol>
                <a:gridCol w="370332">
                  <a:extLst>
                    <a:ext uri="{9D8B030D-6E8A-4147-A177-3AD203B41FA5}">
                      <a16:colId xmlns:a16="http://schemas.microsoft.com/office/drawing/2014/main" val="528619131"/>
                    </a:ext>
                  </a:extLst>
                </a:gridCol>
                <a:gridCol w="329184">
                  <a:extLst>
                    <a:ext uri="{9D8B030D-6E8A-4147-A177-3AD203B41FA5}">
                      <a16:colId xmlns:a16="http://schemas.microsoft.com/office/drawing/2014/main" val="1572631889"/>
                    </a:ext>
                  </a:extLst>
                </a:gridCol>
                <a:gridCol w="329184">
                  <a:extLst>
                    <a:ext uri="{9D8B030D-6E8A-4147-A177-3AD203B41FA5}">
                      <a16:colId xmlns:a16="http://schemas.microsoft.com/office/drawing/2014/main" val="279496513"/>
                    </a:ext>
                  </a:extLst>
                </a:gridCol>
                <a:gridCol w="370332">
                  <a:extLst>
                    <a:ext uri="{9D8B030D-6E8A-4147-A177-3AD203B41FA5}">
                      <a16:colId xmlns:a16="http://schemas.microsoft.com/office/drawing/2014/main" val="2685767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09384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- 2018-04-23 07:28:08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089705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- 2018-04-23 02:00:00 </a:t>
                      </a:r>
                      <a:r>
                        <a:rPr kumimoji="0" lang="en-US" sz="1000" b="0" i="0" u="none" strike="noStrike" kern="1200" cap="none" spc="0" normalizeH="0" baseline="0" noProof="0">
                          <a:ln>
                            <a:noFill/>
                          </a:ln>
                          <a:solidFill>
                            <a:prstClr val="black"/>
                          </a:solidFill>
                          <a:effectLst/>
                          <a:uLnTx/>
                          <a:uFillTx/>
                          <a:latin typeface="+mn-lt"/>
                          <a:ea typeface="+mn-ea"/>
                          <a:cs typeface="+mn-cs"/>
                        </a:rPr>
                        <a:t> 
 Naiintindihan namin na maaaring mayroon kayong pangamba sa pagbabakuna. Kung mayroon kayong katanungan, pumunta sa pinakamalapit na health center para sa tamang impormasyon. 
Pabakunahan ang mga batang may edad 6-59 buwang gulang laban sa tigdas. 
#LigtasTigdas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93006323"/>
                  </a:ext>
                </a:extLst>
              </a:tr>
            </a:tbl>
          </a:graphicData>
        </a:graphic>
      </p:graphicFrame>
      <p:sp>
        <p:nvSpPr>
          <p:cNvPr id="4" name="Text Placeholder 3">
            <a:extLst>
              <a:ext uri="{FF2B5EF4-FFF2-40B4-BE49-F238E27FC236}">
                <a16:creationId xmlns:a16="http://schemas.microsoft.com/office/drawing/2014/main" id="{AE372CDF-E6A4-4562-A3F5-724CA497101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0720172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09DE7-DDFA-4AE6-B79B-F8BFE04BD85D}"/>
              </a:ext>
            </a:extLst>
          </p:cNvPr>
          <p:cNvSpPr>
            <a:spLocks noGrp="1"/>
          </p:cNvSpPr>
          <p:nvPr>
            <p:ph type="title"/>
          </p:nvPr>
        </p:nvSpPr>
        <p:spPr/>
        <p:txBody>
          <a:bodyPr/>
          <a:lstStyle/>
          <a:p>
            <a:r>
              <a:rPr lang="en-US"/>
              <a:t>Facebook Own Posts Table  | All Pages - 12 of 14</a:t>
            </a:r>
          </a:p>
        </p:txBody>
      </p:sp>
      <p:graphicFrame>
        <p:nvGraphicFramePr>
          <p:cNvPr id="5" name="Table Placeholder 4">
            <a:extLst>
              <a:ext uri="{FF2B5EF4-FFF2-40B4-BE49-F238E27FC236}">
                <a16:creationId xmlns:a16="http://schemas.microsoft.com/office/drawing/2014/main" id="{75843F07-2136-4CE8-8C29-2DDA5F16C9A2}"/>
              </a:ext>
            </a:extLst>
          </p:cNvPr>
          <p:cNvGraphicFramePr>
            <a:graphicFrameLocks noGrp="1"/>
          </p:cNvGraphicFramePr>
          <p:nvPr>
            <p:ph type="tbl" sz="quarter" idx="13"/>
            <p:extLst>
              <p:ext uri="{D42A27DB-BD31-4B8C-83A1-F6EECF244321}">
                <p14:modId xmlns:p14="http://schemas.microsoft.com/office/powerpoint/2010/main" val="4294318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54216364"/>
                    </a:ext>
                  </a:extLst>
                </a:gridCol>
                <a:gridCol w="370332">
                  <a:extLst>
                    <a:ext uri="{9D8B030D-6E8A-4147-A177-3AD203B41FA5}">
                      <a16:colId xmlns:a16="http://schemas.microsoft.com/office/drawing/2014/main" val="463727067"/>
                    </a:ext>
                  </a:extLst>
                </a:gridCol>
                <a:gridCol w="370332">
                  <a:extLst>
                    <a:ext uri="{9D8B030D-6E8A-4147-A177-3AD203B41FA5}">
                      <a16:colId xmlns:a16="http://schemas.microsoft.com/office/drawing/2014/main" val="3880340341"/>
                    </a:ext>
                  </a:extLst>
                </a:gridCol>
                <a:gridCol w="370332">
                  <a:extLst>
                    <a:ext uri="{9D8B030D-6E8A-4147-A177-3AD203B41FA5}">
                      <a16:colId xmlns:a16="http://schemas.microsoft.com/office/drawing/2014/main" val="4234424339"/>
                    </a:ext>
                  </a:extLst>
                </a:gridCol>
                <a:gridCol w="329184">
                  <a:extLst>
                    <a:ext uri="{9D8B030D-6E8A-4147-A177-3AD203B41FA5}">
                      <a16:colId xmlns:a16="http://schemas.microsoft.com/office/drawing/2014/main" val="4189962653"/>
                    </a:ext>
                  </a:extLst>
                </a:gridCol>
                <a:gridCol w="329184">
                  <a:extLst>
                    <a:ext uri="{9D8B030D-6E8A-4147-A177-3AD203B41FA5}">
                      <a16:colId xmlns:a16="http://schemas.microsoft.com/office/drawing/2014/main" val="2847332029"/>
                    </a:ext>
                  </a:extLst>
                </a:gridCol>
                <a:gridCol w="329184">
                  <a:extLst>
                    <a:ext uri="{9D8B030D-6E8A-4147-A177-3AD203B41FA5}">
                      <a16:colId xmlns:a16="http://schemas.microsoft.com/office/drawing/2014/main" val="2196845912"/>
                    </a:ext>
                  </a:extLst>
                </a:gridCol>
                <a:gridCol w="329184">
                  <a:extLst>
                    <a:ext uri="{9D8B030D-6E8A-4147-A177-3AD203B41FA5}">
                      <a16:colId xmlns:a16="http://schemas.microsoft.com/office/drawing/2014/main" val="1107147910"/>
                    </a:ext>
                  </a:extLst>
                </a:gridCol>
                <a:gridCol w="329184">
                  <a:extLst>
                    <a:ext uri="{9D8B030D-6E8A-4147-A177-3AD203B41FA5}">
                      <a16:colId xmlns:a16="http://schemas.microsoft.com/office/drawing/2014/main" val="2720793350"/>
                    </a:ext>
                  </a:extLst>
                </a:gridCol>
                <a:gridCol w="329184">
                  <a:extLst>
                    <a:ext uri="{9D8B030D-6E8A-4147-A177-3AD203B41FA5}">
                      <a16:colId xmlns:a16="http://schemas.microsoft.com/office/drawing/2014/main" val="2370799408"/>
                    </a:ext>
                  </a:extLst>
                </a:gridCol>
                <a:gridCol w="329184">
                  <a:extLst>
                    <a:ext uri="{9D8B030D-6E8A-4147-A177-3AD203B41FA5}">
                      <a16:colId xmlns:a16="http://schemas.microsoft.com/office/drawing/2014/main" val="216306103"/>
                    </a:ext>
                  </a:extLst>
                </a:gridCol>
                <a:gridCol w="329184">
                  <a:extLst>
                    <a:ext uri="{9D8B030D-6E8A-4147-A177-3AD203B41FA5}">
                      <a16:colId xmlns:a16="http://schemas.microsoft.com/office/drawing/2014/main" val="3761833802"/>
                    </a:ext>
                  </a:extLst>
                </a:gridCol>
                <a:gridCol w="329184">
                  <a:extLst>
                    <a:ext uri="{9D8B030D-6E8A-4147-A177-3AD203B41FA5}">
                      <a16:colId xmlns:a16="http://schemas.microsoft.com/office/drawing/2014/main" val="842684556"/>
                    </a:ext>
                  </a:extLst>
                </a:gridCol>
                <a:gridCol w="370332">
                  <a:extLst>
                    <a:ext uri="{9D8B030D-6E8A-4147-A177-3AD203B41FA5}">
                      <a16:colId xmlns:a16="http://schemas.microsoft.com/office/drawing/2014/main" val="1709018930"/>
                    </a:ext>
                  </a:extLst>
                </a:gridCol>
                <a:gridCol w="370332">
                  <a:extLst>
                    <a:ext uri="{9D8B030D-6E8A-4147-A177-3AD203B41FA5}">
                      <a16:colId xmlns:a16="http://schemas.microsoft.com/office/drawing/2014/main" val="980026428"/>
                    </a:ext>
                  </a:extLst>
                </a:gridCol>
                <a:gridCol w="329184">
                  <a:extLst>
                    <a:ext uri="{9D8B030D-6E8A-4147-A177-3AD203B41FA5}">
                      <a16:colId xmlns:a16="http://schemas.microsoft.com/office/drawing/2014/main" val="2497166577"/>
                    </a:ext>
                  </a:extLst>
                </a:gridCol>
                <a:gridCol w="329184">
                  <a:extLst>
                    <a:ext uri="{9D8B030D-6E8A-4147-A177-3AD203B41FA5}">
                      <a16:colId xmlns:a16="http://schemas.microsoft.com/office/drawing/2014/main" val="1773620926"/>
                    </a:ext>
                  </a:extLst>
                </a:gridCol>
                <a:gridCol w="370332">
                  <a:extLst>
                    <a:ext uri="{9D8B030D-6E8A-4147-A177-3AD203B41FA5}">
                      <a16:colId xmlns:a16="http://schemas.microsoft.com/office/drawing/2014/main" val="1250556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4173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- 2018-04-22 02:00:00 </a:t>
                      </a:r>
                      <a:r>
                        <a:rPr kumimoji="0" lang="en-US" sz="1000" b="0" i="0" u="none" strike="noStrike" kern="1200" cap="none" spc="0" normalizeH="0" baseline="0" noProof="0">
                          <a:ln>
                            <a:noFill/>
                          </a:ln>
                          <a:solidFill>
                            <a:prstClr val="black"/>
                          </a:solidFill>
                          <a:effectLst/>
                          <a:uLnTx/>
                          <a:uFillTx/>
                          <a:latin typeface="+mn-lt"/>
                          <a:ea typeface="+mn-ea"/>
                          <a:cs typeface="+mn-cs"/>
                        </a:rPr>
                        <a:t> 
 Ang pagtutulungan ng lahat na mabakunahan ang mga batang may edad 6-59 buwang gulang ang pinakamabisang paraan para mapigilan ang pagtaas ng kaso ng tigdas. 
Pabakunahan ang mga batang may edad 6-59 buwang gulang laban sa tigdas. 
#LigtasTigdas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655357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- 2018-04-21 08:31:29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135632572"/>
                  </a:ext>
                </a:extLst>
              </a:tr>
            </a:tbl>
          </a:graphicData>
        </a:graphic>
      </p:graphicFrame>
      <p:sp>
        <p:nvSpPr>
          <p:cNvPr id="4" name="Text Placeholder 3">
            <a:extLst>
              <a:ext uri="{FF2B5EF4-FFF2-40B4-BE49-F238E27FC236}">
                <a16:creationId xmlns:a16="http://schemas.microsoft.com/office/drawing/2014/main" id="{58C0347C-1588-43DD-B4BF-2CCE979D20B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958352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1A84C-0A11-439B-B55C-2E222783F107}"/>
              </a:ext>
            </a:extLst>
          </p:cNvPr>
          <p:cNvSpPr>
            <a:spLocks noGrp="1"/>
          </p:cNvSpPr>
          <p:nvPr>
            <p:ph type="title"/>
          </p:nvPr>
        </p:nvSpPr>
        <p:spPr/>
        <p:txBody>
          <a:bodyPr/>
          <a:lstStyle/>
          <a:p>
            <a:r>
              <a:rPr lang="en-US"/>
              <a:t>Facebook Own Posts Table  | All Pages - 13 of 14</a:t>
            </a:r>
          </a:p>
        </p:txBody>
      </p:sp>
      <p:graphicFrame>
        <p:nvGraphicFramePr>
          <p:cNvPr id="5" name="Table Placeholder 4">
            <a:extLst>
              <a:ext uri="{FF2B5EF4-FFF2-40B4-BE49-F238E27FC236}">
                <a16:creationId xmlns:a16="http://schemas.microsoft.com/office/drawing/2014/main" id="{E73E5A14-DF39-404E-8E75-170D3A1A1153}"/>
              </a:ext>
            </a:extLst>
          </p:cNvPr>
          <p:cNvGraphicFramePr>
            <a:graphicFrameLocks noGrp="1"/>
          </p:cNvGraphicFramePr>
          <p:nvPr>
            <p:ph type="tbl" sz="quarter" idx="13"/>
            <p:extLst>
              <p:ext uri="{D42A27DB-BD31-4B8C-83A1-F6EECF244321}">
                <p14:modId xmlns:p14="http://schemas.microsoft.com/office/powerpoint/2010/main" val="682351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5596980"/>
                    </a:ext>
                  </a:extLst>
                </a:gridCol>
                <a:gridCol w="370332">
                  <a:extLst>
                    <a:ext uri="{9D8B030D-6E8A-4147-A177-3AD203B41FA5}">
                      <a16:colId xmlns:a16="http://schemas.microsoft.com/office/drawing/2014/main" val="1504514717"/>
                    </a:ext>
                  </a:extLst>
                </a:gridCol>
                <a:gridCol w="370332">
                  <a:extLst>
                    <a:ext uri="{9D8B030D-6E8A-4147-A177-3AD203B41FA5}">
                      <a16:colId xmlns:a16="http://schemas.microsoft.com/office/drawing/2014/main" val="1896443993"/>
                    </a:ext>
                  </a:extLst>
                </a:gridCol>
                <a:gridCol w="370332">
                  <a:extLst>
                    <a:ext uri="{9D8B030D-6E8A-4147-A177-3AD203B41FA5}">
                      <a16:colId xmlns:a16="http://schemas.microsoft.com/office/drawing/2014/main" val="4099908683"/>
                    </a:ext>
                  </a:extLst>
                </a:gridCol>
                <a:gridCol w="329184">
                  <a:extLst>
                    <a:ext uri="{9D8B030D-6E8A-4147-A177-3AD203B41FA5}">
                      <a16:colId xmlns:a16="http://schemas.microsoft.com/office/drawing/2014/main" val="3774968394"/>
                    </a:ext>
                  </a:extLst>
                </a:gridCol>
                <a:gridCol w="329184">
                  <a:extLst>
                    <a:ext uri="{9D8B030D-6E8A-4147-A177-3AD203B41FA5}">
                      <a16:colId xmlns:a16="http://schemas.microsoft.com/office/drawing/2014/main" val="809092141"/>
                    </a:ext>
                  </a:extLst>
                </a:gridCol>
                <a:gridCol w="329184">
                  <a:extLst>
                    <a:ext uri="{9D8B030D-6E8A-4147-A177-3AD203B41FA5}">
                      <a16:colId xmlns:a16="http://schemas.microsoft.com/office/drawing/2014/main" val="3377681032"/>
                    </a:ext>
                  </a:extLst>
                </a:gridCol>
                <a:gridCol w="329184">
                  <a:extLst>
                    <a:ext uri="{9D8B030D-6E8A-4147-A177-3AD203B41FA5}">
                      <a16:colId xmlns:a16="http://schemas.microsoft.com/office/drawing/2014/main" val="793236556"/>
                    </a:ext>
                  </a:extLst>
                </a:gridCol>
                <a:gridCol w="329184">
                  <a:extLst>
                    <a:ext uri="{9D8B030D-6E8A-4147-A177-3AD203B41FA5}">
                      <a16:colId xmlns:a16="http://schemas.microsoft.com/office/drawing/2014/main" val="1165163029"/>
                    </a:ext>
                  </a:extLst>
                </a:gridCol>
                <a:gridCol w="329184">
                  <a:extLst>
                    <a:ext uri="{9D8B030D-6E8A-4147-A177-3AD203B41FA5}">
                      <a16:colId xmlns:a16="http://schemas.microsoft.com/office/drawing/2014/main" val="1631013693"/>
                    </a:ext>
                  </a:extLst>
                </a:gridCol>
                <a:gridCol w="329184">
                  <a:extLst>
                    <a:ext uri="{9D8B030D-6E8A-4147-A177-3AD203B41FA5}">
                      <a16:colId xmlns:a16="http://schemas.microsoft.com/office/drawing/2014/main" val="3402900994"/>
                    </a:ext>
                  </a:extLst>
                </a:gridCol>
                <a:gridCol w="329184">
                  <a:extLst>
                    <a:ext uri="{9D8B030D-6E8A-4147-A177-3AD203B41FA5}">
                      <a16:colId xmlns:a16="http://schemas.microsoft.com/office/drawing/2014/main" val="3000301699"/>
                    </a:ext>
                  </a:extLst>
                </a:gridCol>
                <a:gridCol w="329184">
                  <a:extLst>
                    <a:ext uri="{9D8B030D-6E8A-4147-A177-3AD203B41FA5}">
                      <a16:colId xmlns:a16="http://schemas.microsoft.com/office/drawing/2014/main" val="3164171251"/>
                    </a:ext>
                  </a:extLst>
                </a:gridCol>
                <a:gridCol w="370332">
                  <a:extLst>
                    <a:ext uri="{9D8B030D-6E8A-4147-A177-3AD203B41FA5}">
                      <a16:colId xmlns:a16="http://schemas.microsoft.com/office/drawing/2014/main" val="3332411296"/>
                    </a:ext>
                  </a:extLst>
                </a:gridCol>
                <a:gridCol w="370332">
                  <a:extLst>
                    <a:ext uri="{9D8B030D-6E8A-4147-A177-3AD203B41FA5}">
                      <a16:colId xmlns:a16="http://schemas.microsoft.com/office/drawing/2014/main" val="2617175270"/>
                    </a:ext>
                  </a:extLst>
                </a:gridCol>
                <a:gridCol w="329184">
                  <a:extLst>
                    <a:ext uri="{9D8B030D-6E8A-4147-A177-3AD203B41FA5}">
                      <a16:colId xmlns:a16="http://schemas.microsoft.com/office/drawing/2014/main" val="1779945880"/>
                    </a:ext>
                  </a:extLst>
                </a:gridCol>
                <a:gridCol w="329184">
                  <a:extLst>
                    <a:ext uri="{9D8B030D-6E8A-4147-A177-3AD203B41FA5}">
                      <a16:colId xmlns:a16="http://schemas.microsoft.com/office/drawing/2014/main" val="2414310866"/>
                    </a:ext>
                  </a:extLst>
                </a:gridCol>
                <a:gridCol w="370332">
                  <a:extLst>
                    <a:ext uri="{9D8B030D-6E8A-4147-A177-3AD203B41FA5}">
                      <a16:colId xmlns:a16="http://schemas.microsoft.com/office/drawing/2014/main" val="2802738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6159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- 2018-04-21 02:00:01 </a:t>
                      </a:r>
                      <a:r>
                        <a:rPr kumimoji="0" lang="en-US" sz="1000" b="0" i="0" u="none" strike="noStrike" kern="1200" cap="none" spc="0" normalizeH="0" baseline="0" noProof="0">
                          <a:ln>
                            <a:noFill/>
                          </a:ln>
                          <a:solidFill>
                            <a:prstClr val="black"/>
                          </a:solidFill>
                          <a:effectLst/>
                          <a:uLnTx/>
                          <a:uFillTx/>
                          <a:latin typeface="+mn-lt"/>
                          <a:ea typeface="+mn-ea"/>
                          <a:cs typeface="+mn-cs"/>
                        </a:rPr>
                        <a:t> 
 Ligtas ang bakuna laban sa tigdas. Mahigit tatlumpong taon na ang pagbabakuna laban sa tigdas sa ating bansa. KAtulad din ng ibang mga bakuna sa bata, ito ay dumaan sa pagsusuri upang matiyak na ito ay ligtas at mabisa. 
Pabakunahan ang mga batang may edad 6-59 buwang gulang laban sa tigdas. 
#LigtasTigdas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29816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- 2018-04-20 08:56:10 </a:t>
                      </a:r>
                      <a:r>
                        <a:rPr kumimoji="0" lang="en-US" sz="1000" b="0" i="0" u="none" strike="noStrike" kern="1200" cap="none" spc="0" normalizeH="0" baseline="0" noProof="0">
                          <a:ln>
                            <a:noFill/>
                          </a:ln>
                          <a:solidFill>
                            <a:prstClr val="black"/>
                          </a:solidFill>
                          <a:effectLst/>
                          <a:uLnTx/>
                          <a:uFillTx/>
                          <a:latin typeface="+mn-lt"/>
                          <a:ea typeface="+mn-ea"/>
                          <a:cs typeface="+mn-cs"/>
                        </a:rPr>
                        <a:t> 
 SECRETARY DUQUE ON CHARGES FILED BY ACOSTA: ‘COUNTERPRODUCTIVE, OPPRESSIVE, VEXATIOUS’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09566501"/>
                  </a:ext>
                </a:extLst>
              </a:tr>
            </a:tbl>
          </a:graphicData>
        </a:graphic>
      </p:graphicFrame>
      <p:sp>
        <p:nvSpPr>
          <p:cNvPr id="4" name="Text Placeholder 3">
            <a:extLst>
              <a:ext uri="{FF2B5EF4-FFF2-40B4-BE49-F238E27FC236}">
                <a16:creationId xmlns:a16="http://schemas.microsoft.com/office/drawing/2014/main" id="{631365F3-A494-46CC-A62E-DFF6D027072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962887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4A76C-4C35-4B85-8E04-FEE76ABCE516}"/>
              </a:ext>
            </a:extLst>
          </p:cNvPr>
          <p:cNvSpPr>
            <a:spLocks noGrp="1"/>
          </p:cNvSpPr>
          <p:nvPr>
            <p:ph type="title"/>
          </p:nvPr>
        </p:nvSpPr>
        <p:spPr/>
        <p:txBody>
          <a:bodyPr/>
          <a:lstStyle/>
          <a:p>
            <a:r>
              <a:rPr lang="en-US"/>
              <a:t>Facebook Own Posts Table  | All Pages - 14 of 14</a:t>
            </a:r>
          </a:p>
        </p:txBody>
      </p:sp>
      <p:graphicFrame>
        <p:nvGraphicFramePr>
          <p:cNvPr id="5" name="Table Placeholder 4">
            <a:extLst>
              <a:ext uri="{FF2B5EF4-FFF2-40B4-BE49-F238E27FC236}">
                <a16:creationId xmlns:a16="http://schemas.microsoft.com/office/drawing/2014/main" id="{EB865E8C-815F-4047-90D5-6575A71D9C99}"/>
              </a:ext>
            </a:extLst>
          </p:cNvPr>
          <p:cNvGraphicFramePr>
            <a:graphicFrameLocks noGrp="1"/>
          </p:cNvGraphicFramePr>
          <p:nvPr>
            <p:ph type="tbl" sz="quarter" idx="13"/>
            <p:extLst>
              <p:ext uri="{D42A27DB-BD31-4B8C-83A1-F6EECF244321}">
                <p14:modId xmlns:p14="http://schemas.microsoft.com/office/powerpoint/2010/main" val="1555356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28923432"/>
                    </a:ext>
                  </a:extLst>
                </a:gridCol>
                <a:gridCol w="370332">
                  <a:extLst>
                    <a:ext uri="{9D8B030D-6E8A-4147-A177-3AD203B41FA5}">
                      <a16:colId xmlns:a16="http://schemas.microsoft.com/office/drawing/2014/main" val="4263180237"/>
                    </a:ext>
                  </a:extLst>
                </a:gridCol>
                <a:gridCol w="370332">
                  <a:extLst>
                    <a:ext uri="{9D8B030D-6E8A-4147-A177-3AD203B41FA5}">
                      <a16:colId xmlns:a16="http://schemas.microsoft.com/office/drawing/2014/main" val="3787155963"/>
                    </a:ext>
                  </a:extLst>
                </a:gridCol>
                <a:gridCol w="370332">
                  <a:extLst>
                    <a:ext uri="{9D8B030D-6E8A-4147-A177-3AD203B41FA5}">
                      <a16:colId xmlns:a16="http://schemas.microsoft.com/office/drawing/2014/main" val="230189545"/>
                    </a:ext>
                  </a:extLst>
                </a:gridCol>
                <a:gridCol w="329184">
                  <a:extLst>
                    <a:ext uri="{9D8B030D-6E8A-4147-A177-3AD203B41FA5}">
                      <a16:colId xmlns:a16="http://schemas.microsoft.com/office/drawing/2014/main" val="3232554114"/>
                    </a:ext>
                  </a:extLst>
                </a:gridCol>
                <a:gridCol w="329184">
                  <a:extLst>
                    <a:ext uri="{9D8B030D-6E8A-4147-A177-3AD203B41FA5}">
                      <a16:colId xmlns:a16="http://schemas.microsoft.com/office/drawing/2014/main" val="2841455612"/>
                    </a:ext>
                  </a:extLst>
                </a:gridCol>
                <a:gridCol w="329184">
                  <a:extLst>
                    <a:ext uri="{9D8B030D-6E8A-4147-A177-3AD203B41FA5}">
                      <a16:colId xmlns:a16="http://schemas.microsoft.com/office/drawing/2014/main" val="3232594599"/>
                    </a:ext>
                  </a:extLst>
                </a:gridCol>
                <a:gridCol w="329184">
                  <a:extLst>
                    <a:ext uri="{9D8B030D-6E8A-4147-A177-3AD203B41FA5}">
                      <a16:colId xmlns:a16="http://schemas.microsoft.com/office/drawing/2014/main" val="3337551899"/>
                    </a:ext>
                  </a:extLst>
                </a:gridCol>
                <a:gridCol w="329184">
                  <a:extLst>
                    <a:ext uri="{9D8B030D-6E8A-4147-A177-3AD203B41FA5}">
                      <a16:colId xmlns:a16="http://schemas.microsoft.com/office/drawing/2014/main" val="2016146816"/>
                    </a:ext>
                  </a:extLst>
                </a:gridCol>
                <a:gridCol w="329184">
                  <a:extLst>
                    <a:ext uri="{9D8B030D-6E8A-4147-A177-3AD203B41FA5}">
                      <a16:colId xmlns:a16="http://schemas.microsoft.com/office/drawing/2014/main" val="935008981"/>
                    </a:ext>
                  </a:extLst>
                </a:gridCol>
                <a:gridCol w="329184">
                  <a:extLst>
                    <a:ext uri="{9D8B030D-6E8A-4147-A177-3AD203B41FA5}">
                      <a16:colId xmlns:a16="http://schemas.microsoft.com/office/drawing/2014/main" val="1512129306"/>
                    </a:ext>
                  </a:extLst>
                </a:gridCol>
                <a:gridCol w="329184">
                  <a:extLst>
                    <a:ext uri="{9D8B030D-6E8A-4147-A177-3AD203B41FA5}">
                      <a16:colId xmlns:a16="http://schemas.microsoft.com/office/drawing/2014/main" val="1094965406"/>
                    </a:ext>
                  </a:extLst>
                </a:gridCol>
                <a:gridCol w="329184">
                  <a:extLst>
                    <a:ext uri="{9D8B030D-6E8A-4147-A177-3AD203B41FA5}">
                      <a16:colId xmlns:a16="http://schemas.microsoft.com/office/drawing/2014/main" val="997455636"/>
                    </a:ext>
                  </a:extLst>
                </a:gridCol>
                <a:gridCol w="370332">
                  <a:extLst>
                    <a:ext uri="{9D8B030D-6E8A-4147-A177-3AD203B41FA5}">
                      <a16:colId xmlns:a16="http://schemas.microsoft.com/office/drawing/2014/main" val="622211891"/>
                    </a:ext>
                  </a:extLst>
                </a:gridCol>
                <a:gridCol w="370332">
                  <a:extLst>
                    <a:ext uri="{9D8B030D-6E8A-4147-A177-3AD203B41FA5}">
                      <a16:colId xmlns:a16="http://schemas.microsoft.com/office/drawing/2014/main" val="52531024"/>
                    </a:ext>
                  </a:extLst>
                </a:gridCol>
                <a:gridCol w="329184">
                  <a:extLst>
                    <a:ext uri="{9D8B030D-6E8A-4147-A177-3AD203B41FA5}">
                      <a16:colId xmlns:a16="http://schemas.microsoft.com/office/drawing/2014/main" val="689223428"/>
                    </a:ext>
                  </a:extLst>
                </a:gridCol>
                <a:gridCol w="329184">
                  <a:extLst>
                    <a:ext uri="{9D8B030D-6E8A-4147-A177-3AD203B41FA5}">
                      <a16:colId xmlns:a16="http://schemas.microsoft.com/office/drawing/2014/main" val="3804033975"/>
                    </a:ext>
                  </a:extLst>
                </a:gridCol>
                <a:gridCol w="370332">
                  <a:extLst>
                    <a:ext uri="{9D8B030D-6E8A-4147-A177-3AD203B41FA5}">
                      <a16:colId xmlns:a16="http://schemas.microsoft.com/office/drawing/2014/main" val="1033061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29325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- 2018-04-20 05:06:31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Secretary Duque on charges filed by Acosta: 'Counterproductive, oppressive, vexatious'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2411180"/>
                  </a:ext>
                </a:extLst>
              </a:tr>
            </a:tbl>
          </a:graphicData>
        </a:graphic>
      </p:graphicFrame>
      <p:sp>
        <p:nvSpPr>
          <p:cNvPr id="4" name="Text Placeholder 3">
            <a:extLst>
              <a:ext uri="{FF2B5EF4-FFF2-40B4-BE49-F238E27FC236}">
                <a16:creationId xmlns:a16="http://schemas.microsoft.com/office/drawing/2014/main" id="{F2A84F20-C6A0-452E-B846-C8F7C338889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0393192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1442</Words>
  <Application>Microsoft Office PowerPoint</Application>
  <PresentationFormat>On-screen Show (4:3)</PresentationFormat>
  <Paragraphs>778</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Management Report</vt:lpstr>
      <vt:lpstr>Overall Network Key Metrics Table | All Pages</vt:lpstr>
      <vt:lpstr>Overall Overall Top Pages | All Pages</vt:lpstr>
      <vt:lpstr>Facebook Fans Total | All Pages</vt:lpstr>
      <vt:lpstr>Facebook Interactions Distribution | All Pages</vt:lpstr>
      <vt:lpstr>Facebook Interaction Rate | All Pages</vt:lpstr>
      <vt:lpstr>Facebook Interaction Rate By Post Type | All Pages</vt:lpstr>
      <vt:lpstr>Facebook Own Posts Table  | All Pages - 1 of 14</vt:lpstr>
      <vt:lpstr>Facebook Own Posts Table  | All Pages - 2 of 14</vt:lpstr>
      <vt:lpstr>Facebook Own Posts Table  | All Pages - 3 of 14</vt:lpstr>
      <vt:lpstr>Facebook Own Posts Table  | All Pages - 4 of 14</vt:lpstr>
      <vt:lpstr>Facebook Own Posts Table  | All Pages - 5 of 14</vt:lpstr>
      <vt:lpstr>Facebook Own Posts Table  | All Pages - 6 of 14</vt:lpstr>
      <vt:lpstr>Facebook Own Posts Table  | All Pages - 7 of 14</vt:lpstr>
      <vt:lpstr>Facebook Own Posts Table  | All Pages - 8 of 14</vt:lpstr>
      <vt:lpstr>Facebook Own Posts Table  | All Pages - 9 of 14</vt:lpstr>
      <vt:lpstr>Facebook Own Posts Table  | All Pages - 10 of 14</vt:lpstr>
      <vt:lpstr>Facebook Own Posts Table  | All Pages - 11 of 14</vt:lpstr>
      <vt:lpstr>Facebook Own Posts Table  | All Pages - 12 of 14</vt:lpstr>
      <vt:lpstr>Facebook Own Posts Table  | All Pages - 13 of 14</vt:lpstr>
      <vt:lpstr>Facebook Own Posts Table  | All Pages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Report</dc:title>
  <dc:creator>Administrator</dc:creator>
  <cp:lastModifiedBy>Administrator</cp:lastModifiedBy>
  <cp:revision>1</cp:revision>
  <dcterms:created xsi:type="dcterms:W3CDTF">2018-07-15T11:08:30Z</dcterms:created>
  <dcterms:modified xsi:type="dcterms:W3CDTF">2018-07-15T11:09:28Z</dcterms:modified>
</cp:coreProperties>
</file>