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c:f>
              <c:numCache>
                <c:formatCode>m/d/yyyy</c:formatCode>
                <c:ptCount val="1"/>
                <c:pt idx="0">
                  <c:v>43191</c:v>
                </c:pt>
              </c:numCache>
            </c:numRef>
          </c:cat>
          <c:val>
            <c:numRef>
              <c:f>Sheet1!$B$2</c:f>
              <c:numCache>
                <c:formatCode>General</c:formatCode>
                <c:ptCount val="1"/>
                <c:pt idx="0">
                  <c:v>827944</c:v>
                </c:pt>
              </c:numCache>
            </c:numRef>
          </c:val>
          <c:smooth val="0"/>
          <c:extLst>
            <c:ext xmlns:c16="http://schemas.microsoft.com/office/drawing/2014/chart" uri="{C3380CC4-5D6E-409C-BE32-E72D297353CC}">
              <c16:uniqueId val="{00000000-F4E1-4123-9AE1-087D048A473D}"/>
            </c:ext>
          </c:extLst>
        </c:ser>
        <c:dLbls>
          <c:showLegendKey val="0"/>
          <c:showVal val="0"/>
          <c:showCatName val="0"/>
          <c:showSerName val="0"/>
          <c:showPercent val="0"/>
          <c:showBubbleSize val="0"/>
        </c:dLbls>
        <c:smooth val="0"/>
        <c:axId val="348385736"/>
        <c:axId val="348390328"/>
      </c:lineChart>
      <c:dateAx>
        <c:axId val="348385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90328"/>
        <c:crosses val="autoZero"/>
        <c:auto val="1"/>
        <c:lblOffset val="100"/>
        <c:baseTimeUnit val="days"/>
      </c:dateAx>
      <c:valAx>
        <c:axId val="34839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8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7094</c:v>
                </c:pt>
              </c:numCache>
            </c:numRef>
          </c:val>
          <c:extLst>
            <c:ext xmlns:c16="http://schemas.microsoft.com/office/drawing/2014/chart" uri="{C3380CC4-5D6E-409C-BE32-E72D297353CC}">
              <c16:uniqueId val="{00000000-C6A1-4CF6-9F8C-067306114A7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275</c:v>
                </c:pt>
              </c:numCache>
            </c:numRef>
          </c:val>
          <c:extLst>
            <c:ext xmlns:c16="http://schemas.microsoft.com/office/drawing/2014/chart" uri="{C3380CC4-5D6E-409C-BE32-E72D297353CC}">
              <c16:uniqueId val="{00000001-C6A1-4CF6-9F8C-067306114A7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Department of Health (Philippines)</c:v>
                </c:pt>
              </c:strCache>
            </c:strRef>
          </c:cat>
          <c:val>
            <c:numRef>
              <c:f>Sheet1!$D$2</c:f>
              <c:numCache>
                <c:formatCode>General</c:formatCode>
                <c:ptCount val="1"/>
                <c:pt idx="0">
                  <c:v>26</c:v>
                </c:pt>
              </c:numCache>
            </c:numRef>
          </c:val>
          <c:extLst>
            <c:ext xmlns:c16="http://schemas.microsoft.com/office/drawing/2014/chart" uri="{C3380CC4-5D6E-409C-BE32-E72D297353CC}">
              <c16:uniqueId val="{00000002-C6A1-4CF6-9F8C-067306114A7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Department of Health (Philippines)</c:v>
                </c:pt>
              </c:strCache>
            </c:strRef>
          </c:cat>
          <c:val>
            <c:numRef>
              <c:f>Sheet1!$E$2</c:f>
              <c:numCache>
                <c:formatCode>General</c:formatCode>
                <c:ptCount val="1"/>
                <c:pt idx="0">
                  <c:v>28</c:v>
                </c:pt>
              </c:numCache>
            </c:numRef>
          </c:val>
          <c:extLst>
            <c:ext xmlns:c16="http://schemas.microsoft.com/office/drawing/2014/chart" uri="{C3380CC4-5D6E-409C-BE32-E72D297353CC}">
              <c16:uniqueId val="{00000003-C6A1-4CF6-9F8C-067306114A7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Department of Health (Philippines)</c:v>
                </c:pt>
              </c:strCache>
            </c:strRef>
          </c:cat>
          <c:val>
            <c:numRef>
              <c:f>Sheet1!$F$2</c:f>
              <c:numCache>
                <c:formatCode>General</c:formatCode>
                <c:ptCount val="1"/>
                <c:pt idx="0">
                  <c:v>161</c:v>
                </c:pt>
              </c:numCache>
            </c:numRef>
          </c:val>
          <c:extLst>
            <c:ext xmlns:c16="http://schemas.microsoft.com/office/drawing/2014/chart" uri="{C3380CC4-5D6E-409C-BE32-E72D297353CC}">
              <c16:uniqueId val="{00000004-C6A1-4CF6-9F8C-067306114A7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Department of Health (Philippines)</c:v>
                </c:pt>
              </c:strCache>
            </c:strRef>
          </c:cat>
          <c:val>
            <c:numRef>
              <c:f>Sheet1!$G$2</c:f>
              <c:numCache>
                <c:formatCode>General</c:formatCode>
                <c:ptCount val="1"/>
                <c:pt idx="0">
                  <c:v>31</c:v>
                </c:pt>
              </c:numCache>
            </c:numRef>
          </c:val>
          <c:extLst>
            <c:ext xmlns:c16="http://schemas.microsoft.com/office/drawing/2014/chart" uri="{C3380CC4-5D6E-409C-BE32-E72D297353CC}">
              <c16:uniqueId val="{00000005-C6A1-4CF6-9F8C-067306114A7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Department of Health (Philippines)</c:v>
                </c:pt>
              </c:strCache>
            </c:strRef>
          </c:cat>
          <c:val>
            <c:numRef>
              <c:f>Sheet1!$H$2</c:f>
              <c:numCache>
                <c:formatCode>General</c:formatCode>
                <c:ptCount val="1"/>
                <c:pt idx="0">
                  <c:v>1785</c:v>
                </c:pt>
              </c:numCache>
            </c:numRef>
          </c:val>
          <c:extLst>
            <c:ext xmlns:c16="http://schemas.microsoft.com/office/drawing/2014/chart" uri="{C3380CC4-5D6E-409C-BE32-E72D297353CC}">
              <c16:uniqueId val="{00000006-C6A1-4CF6-9F8C-067306114A7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Department of Health (Philippines)</c:v>
                </c:pt>
              </c:strCache>
            </c:strRef>
          </c:cat>
          <c:val>
            <c:numRef>
              <c:f>Sheet1!$I$2</c:f>
              <c:numCache>
                <c:formatCode>General</c:formatCode>
                <c:ptCount val="1"/>
                <c:pt idx="0">
                  <c:v>6330</c:v>
                </c:pt>
              </c:numCache>
            </c:numRef>
          </c:val>
          <c:extLst>
            <c:ext xmlns:c16="http://schemas.microsoft.com/office/drawing/2014/chart" uri="{C3380CC4-5D6E-409C-BE32-E72D297353CC}">
              <c16:uniqueId val="{00000007-C6A1-4CF6-9F8C-067306114A71}"/>
            </c:ext>
          </c:extLst>
        </c:ser>
        <c:dLbls>
          <c:showLegendKey val="0"/>
          <c:showVal val="0"/>
          <c:showCatName val="0"/>
          <c:showSerName val="0"/>
          <c:showPercent val="0"/>
          <c:showBubbleSize val="0"/>
        </c:dLbls>
        <c:gapWidth val="219"/>
        <c:overlap val="-27"/>
        <c:axId val="289138424"/>
        <c:axId val="289140064"/>
      </c:barChart>
      <c:catAx>
        <c:axId val="289138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140064"/>
        <c:crosses val="autoZero"/>
        <c:auto val="1"/>
        <c:lblAlgn val="ctr"/>
        <c:lblOffset val="100"/>
        <c:noMultiLvlLbl val="0"/>
      </c:catAx>
      <c:valAx>
        <c:axId val="289140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13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c:f>
              <c:numCache>
                <c:formatCode>m/d/yyyy</c:formatCode>
                <c:ptCount val="1"/>
                <c:pt idx="0">
                  <c:v>43191</c:v>
                </c:pt>
              </c:numCache>
            </c:numRef>
          </c:cat>
          <c:val>
            <c:numRef>
              <c:f>Sheet1!$B$2</c:f>
              <c:numCache>
                <c:formatCode>General</c:formatCode>
                <c:ptCount val="1"/>
                <c:pt idx="0">
                  <c:v>3.5316818353861003E-2</c:v>
                </c:pt>
              </c:numCache>
            </c:numRef>
          </c:val>
          <c:smooth val="0"/>
          <c:extLst>
            <c:ext xmlns:c16="http://schemas.microsoft.com/office/drawing/2014/chart" uri="{C3380CC4-5D6E-409C-BE32-E72D297353CC}">
              <c16:uniqueId val="{00000000-0915-4E4A-8165-B170D675BD18}"/>
            </c:ext>
          </c:extLst>
        </c:ser>
        <c:dLbls>
          <c:showLegendKey val="0"/>
          <c:showVal val="0"/>
          <c:showCatName val="0"/>
          <c:showSerName val="0"/>
          <c:showPercent val="0"/>
          <c:showBubbleSize val="0"/>
        </c:dLbls>
        <c:smooth val="0"/>
        <c:axId val="285770352"/>
        <c:axId val="285770024"/>
      </c:lineChart>
      <c:dateAx>
        <c:axId val="285770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770024"/>
        <c:crosses val="autoZero"/>
        <c:auto val="1"/>
        <c:lblOffset val="100"/>
        <c:baseTimeUnit val="days"/>
      </c:dateAx>
      <c:valAx>
        <c:axId val="285770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77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Sheet1!$A$2:$A$5</c:f>
              <c:strCache>
                <c:ptCount val="4"/>
                <c:pt idx="0">
                  <c:v>Live Video</c:v>
                </c:pt>
                <c:pt idx="1">
                  <c:v>Photo</c:v>
                </c:pt>
                <c:pt idx="2">
                  <c:v>Status</c:v>
                </c:pt>
                <c:pt idx="3">
                  <c:v>Video</c:v>
                </c:pt>
              </c:strCache>
            </c:strRef>
          </c:cat>
          <c:val>
            <c:numRef>
              <c:f>Sheet1!$B$2:$B$5</c:f>
              <c:numCache>
                <c:formatCode>General</c:formatCode>
                <c:ptCount val="4"/>
                <c:pt idx="0">
                  <c:v>7.9376635754202993E-3</c:v>
                </c:pt>
                <c:pt idx="1">
                  <c:v>4.8008522851103998E-2</c:v>
                </c:pt>
                <c:pt idx="2">
                  <c:v>4.198724340058E-2</c:v>
                </c:pt>
                <c:pt idx="3">
                  <c:v>3.7095842309169E-2</c:v>
                </c:pt>
              </c:numCache>
            </c:numRef>
          </c:val>
          <c:extLst>
            <c:ext xmlns:c16="http://schemas.microsoft.com/office/drawing/2014/chart" uri="{C3380CC4-5D6E-409C-BE32-E72D297353CC}">
              <c16:uniqueId val="{00000000-8B72-4C42-96FE-3929E262BE27}"/>
            </c:ext>
          </c:extLst>
        </c:ser>
        <c:dLbls>
          <c:showLegendKey val="0"/>
          <c:showVal val="0"/>
          <c:showCatName val="0"/>
          <c:showSerName val="0"/>
          <c:showPercent val="0"/>
          <c:showBubbleSize val="0"/>
        </c:dLbls>
        <c:gapWidth val="219"/>
        <c:overlap val="-27"/>
        <c:axId val="289137440"/>
        <c:axId val="343543432"/>
      </c:barChart>
      <c:catAx>
        <c:axId val="28913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43432"/>
        <c:crosses val="autoZero"/>
        <c:auto val="1"/>
        <c:lblAlgn val="ctr"/>
        <c:lblOffset val="100"/>
        <c:noMultiLvlLbl val="0"/>
      </c:catAx>
      <c:valAx>
        <c:axId val="343543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13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CEC26-F502-4F72-A908-324D185606F4}"/>
              </a:ext>
            </a:extLst>
          </p:cNvPr>
          <p:cNvSpPr>
            <a:spLocks noGrp="1"/>
          </p:cNvSpPr>
          <p:nvPr>
            <p:ph type="ctrTitle"/>
          </p:nvPr>
        </p:nvSpPr>
        <p:spPr/>
        <p:txBody>
          <a:bodyPr/>
          <a:lstStyle/>
          <a:p>
            <a:r>
              <a:rPr lang="en-US"/>
              <a:t>Management Report</a:t>
            </a:r>
          </a:p>
        </p:txBody>
      </p:sp>
      <p:sp>
        <p:nvSpPr>
          <p:cNvPr id="3" name="Subtitle 2">
            <a:extLst>
              <a:ext uri="{FF2B5EF4-FFF2-40B4-BE49-F238E27FC236}">
                <a16:creationId xmlns:a16="http://schemas.microsoft.com/office/drawing/2014/main" id="{E45CE2E9-480D-44B8-BC06-D60166585250}"/>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2412431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64EDF-055B-4B7B-AA6B-E1B354D4F591}"/>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C98E91C7-323B-4509-BF27-FB77262E272F}"/>
              </a:ext>
            </a:extLst>
          </p:cNvPr>
          <p:cNvGraphicFramePr>
            <a:graphicFrameLocks noGrp="1"/>
          </p:cNvGraphicFramePr>
          <p:nvPr>
            <p:ph type="tbl" sz="quarter" idx="13"/>
            <p:extLst>
              <p:ext uri="{D42A27DB-BD31-4B8C-83A1-F6EECF244321}">
                <p14:modId xmlns:p14="http://schemas.microsoft.com/office/powerpoint/2010/main" val="1322971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02165051"/>
                    </a:ext>
                  </a:extLst>
                </a:gridCol>
                <a:gridCol w="822960">
                  <a:extLst>
                    <a:ext uri="{9D8B030D-6E8A-4147-A177-3AD203B41FA5}">
                      <a16:colId xmlns:a16="http://schemas.microsoft.com/office/drawing/2014/main" val="2893087287"/>
                    </a:ext>
                  </a:extLst>
                </a:gridCol>
                <a:gridCol w="822960">
                  <a:extLst>
                    <a:ext uri="{9D8B030D-6E8A-4147-A177-3AD203B41FA5}">
                      <a16:colId xmlns:a16="http://schemas.microsoft.com/office/drawing/2014/main" val="955216773"/>
                    </a:ext>
                  </a:extLst>
                </a:gridCol>
                <a:gridCol w="822960">
                  <a:extLst>
                    <a:ext uri="{9D8B030D-6E8A-4147-A177-3AD203B41FA5}">
                      <a16:colId xmlns:a16="http://schemas.microsoft.com/office/drawing/2014/main" val="1114923685"/>
                    </a:ext>
                  </a:extLst>
                </a:gridCol>
                <a:gridCol w="822960">
                  <a:extLst>
                    <a:ext uri="{9D8B030D-6E8A-4147-A177-3AD203B41FA5}">
                      <a16:colId xmlns:a16="http://schemas.microsoft.com/office/drawing/2014/main" val="3832396964"/>
                    </a:ext>
                  </a:extLst>
                </a:gridCol>
                <a:gridCol w="822960">
                  <a:extLst>
                    <a:ext uri="{9D8B030D-6E8A-4147-A177-3AD203B41FA5}">
                      <a16:colId xmlns:a16="http://schemas.microsoft.com/office/drawing/2014/main" val="1709789281"/>
                    </a:ext>
                  </a:extLst>
                </a:gridCol>
                <a:gridCol w="822960">
                  <a:extLst>
                    <a:ext uri="{9D8B030D-6E8A-4147-A177-3AD203B41FA5}">
                      <a16:colId xmlns:a16="http://schemas.microsoft.com/office/drawing/2014/main" val="2313720262"/>
                    </a:ext>
                  </a:extLst>
                </a:gridCol>
                <a:gridCol w="822960">
                  <a:extLst>
                    <a:ext uri="{9D8B030D-6E8A-4147-A177-3AD203B41FA5}">
                      <a16:colId xmlns:a16="http://schemas.microsoft.com/office/drawing/2014/main" val="3219361957"/>
                    </a:ext>
                  </a:extLst>
                </a:gridCol>
                <a:gridCol w="822960">
                  <a:extLst>
                    <a:ext uri="{9D8B030D-6E8A-4147-A177-3AD203B41FA5}">
                      <a16:colId xmlns:a16="http://schemas.microsoft.com/office/drawing/2014/main" val="893741632"/>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Total Audience Change</a:t>
                      </a:r>
                    </a:p>
                  </a:txBody>
                  <a:tcPr/>
                </a:tc>
                <a:tc>
                  <a:txBody>
                    <a:bodyPr/>
                    <a:lstStyle/>
                    <a:p>
                      <a:r>
                        <a:rPr lang="en-US" sz="1000"/>
                        <a:t>Avg. Posted Content</a:t>
                      </a:r>
                    </a:p>
                  </a:txBody>
                  <a:tcPr/>
                </a:tc>
                <a:tc>
                  <a:txBody>
                    <a:bodyPr/>
                    <a:lstStyle/>
                    <a:p>
                      <a:r>
                        <a:rPr lang="en-US" sz="1000"/>
                        <a:t>Total Posted Content</a:t>
                      </a:r>
                    </a:p>
                  </a:txBody>
                  <a:tcPr/>
                </a:tc>
                <a:tc>
                  <a:txBody>
                    <a:bodyPr/>
                    <a:lstStyle/>
                    <a:p>
                      <a:r>
                        <a:rPr lang="en-US" sz="1000"/>
                        <a:t>Avg. Interactions</a:t>
                      </a:r>
                    </a:p>
                  </a:txBody>
                  <a:tcPr/>
                </a:tc>
                <a:tc>
                  <a:txBody>
                    <a:bodyPr/>
                    <a:lstStyle/>
                    <a:p>
                      <a:r>
                        <a:rPr lang="en-US" sz="1000"/>
                        <a:t>Total Interactions</a:t>
                      </a:r>
                    </a:p>
                  </a:txBody>
                  <a:tcPr/>
                </a:tc>
                <a:tc>
                  <a:txBody>
                    <a:bodyPr/>
                    <a:lstStyle/>
                    <a:p>
                      <a:r>
                        <a:rPr lang="en-US" sz="1000"/>
                        <a:t>Interactions per Posted Content</a:t>
                      </a:r>
                    </a:p>
                  </a:txBody>
                  <a:tcPr/>
                </a:tc>
                <a:tc>
                  <a:txBody>
                    <a:bodyPr/>
                    <a:lstStyle/>
                    <a:p>
                      <a:r>
                        <a:rPr lang="en-US" sz="1000"/>
                        <a:t>Avg. Interaction Rate</a:t>
                      </a:r>
                    </a:p>
                  </a:txBody>
                  <a:tcPr/>
                </a:tc>
                <a:extLst>
                  <a:ext uri="{0D108BD9-81ED-4DB2-BD59-A6C34878D82A}">
                    <a16:rowId xmlns:a16="http://schemas.microsoft.com/office/drawing/2014/main" val="2546730200"/>
                  </a:ext>
                </a:extLst>
              </a:tr>
              <a:tr h="370840">
                <a:tc>
                  <a:txBody>
                    <a:bodyPr/>
                    <a:lstStyle/>
                    <a:p>
                      <a:r>
                        <a:rPr lang="en-US" sz="1000"/>
                        <a:t>Facebook</a:t>
                      </a:r>
                    </a:p>
                  </a:txBody>
                  <a:tcPr/>
                </a:tc>
                <a:tc>
                  <a:txBody>
                    <a:bodyPr/>
                    <a:lstStyle/>
                    <a:p>
                      <a:r>
                        <a:rPr lang="en-US" sz="1000"/>
                        <a:t>6269</a:t>
                      </a:r>
                    </a:p>
                  </a:txBody>
                  <a:tcPr/>
                </a:tc>
                <a:tc>
                  <a:txBody>
                    <a:bodyPr/>
                    <a:lstStyle/>
                    <a:p>
                      <a:r>
                        <a:rPr lang="en-US" sz="1000"/>
                        <a:t>6269</a:t>
                      </a:r>
                    </a:p>
                  </a:txBody>
                  <a:tcPr/>
                </a:tc>
                <a:tc>
                  <a:txBody>
                    <a:bodyPr/>
                    <a:lstStyle/>
                    <a:p>
                      <a:r>
                        <a:rPr lang="en-US" sz="1000"/>
                        <a:t>54</a:t>
                      </a:r>
                    </a:p>
                  </a:txBody>
                  <a:tcPr/>
                </a:tc>
                <a:tc>
                  <a:txBody>
                    <a:bodyPr/>
                    <a:lstStyle/>
                    <a:p>
                      <a:r>
                        <a:rPr lang="en-US" sz="1000"/>
                        <a:t>54</a:t>
                      </a:r>
                    </a:p>
                  </a:txBody>
                  <a:tcPr/>
                </a:tc>
                <a:tc>
                  <a:txBody>
                    <a:bodyPr/>
                    <a:lstStyle/>
                    <a:p>
                      <a:r>
                        <a:rPr lang="en-US" sz="1000"/>
                        <a:t>15730</a:t>
                      </a:r>
                    </a:p>
                  </a:txBody>
                  <a:tcPr/>
                </a:tc>
                <a:tc>
                  <a:txBody>
                    <a:bodyPr/>
                    <a:lstStyle/>
                    <a:p>
                      <a:r>
                        <a:rPr lang="en-US" sz="1000"/>
                        <a:t>15730</a:t>
                      </a:r>
                    </a:p>
                  </a:txBody>
                  <a:tcPr/>
                </a:tc>
                <a:tc>
                  <a:txBody>
                    <a:bodyPr/>
                    <a:lstStyle/>
                    <a:p>
                      <a:r>
                        <a:rPr lang="en-US" sz="1000"/>
                        <a:t>291</a:t>
                      </a:r>
                    </a:p>
                  </a:txBody>
                  <a:tcPr/>
                </a:tc>
                <a:tc>
                  <a:txBody>
                    <a:bodyPr/>
                    <a:lstStyle/>
                    <a:p>
                      <a:r>
                        <a:rPr lang="en-US" sz="1000"/>
                        <a:t>0.0353 %</a:t>
                      </a:r>
                    </a:p>
                  </a:txBody>
                  <a:tcPr/>
                </a:tc>
                <a:extLst>
                  <a:ext uri="{0D108BD9-81ED-4DB2-BD59-A6C34878D82A}">
                    <a16:rowId xmlns:a16="http://schemas.microsoft.com/office/drawing/2014/main" val="2205475124"/>
                  </a:ext>
                </a:extLst>
              </a:tr>
            </a:tbl>
          </a:graphicData>
        </a:graphic>
      </p:graphicFrame>
      <p:sp>
        <p:nvSpPr>
          <p:cNvPr id="4" name="Text Placeholder 3">
            <a:extLst>
              <a:ext uri="{FF2B5EF4-FFF2-40B4-BE49-F238E27FC236}">
                <a16:creationId xmlns:a16="http://schemas.microsoft.com/office/drawing/2014/main" id="{19B3EB09-4DD7-4977-AFFB-8984A547BA0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105826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4CE01-E97E-4253-99F7-F9664ABA66CE}"/>
              </a:ext>
            </a:extLst>
          </p:cNvPr>
          <p:cNvSpPr>
            <a:spLocks noGrp="1"/>
          </p:cNvSpPr>
          <p:nvPr>
            <p:ph type="title"/>
          </p:nvPr>
        </p:nvSpPr>
        <p:spPr/>
        <p:txBody>
          <a:bodyPr/>
          <a:lstStyle/>
          <a:p>
            <a:r>
              <a:rPr lang="en-US"/>
              <a:t>Overall Overall Top Pages | All Pages</a:t>
            </a:r>
          </a:p>
        </p:txBody>
      </p:sp>
      <p:graphicFrame>
        <p:nvGraphicFramePr>
          <p:cNvPr id="5" name="Table Placeholder 4">
            <a:extLst>
              <a:ext uri="{FF2B5EF4-FFF2-40B4-BE49-F238E27FC236}">
                <a16:creationId xmlns:a16="http://schemas.microsoft.com/office/drawing/2014/main" id="{03439B8F-1EA3-47A7-AF9B-9238F9D4FF91}"/>
              </a:ext>
            </a:extLst>
          </p:cNvPr>
          <p:cNvGraphicFramePr>
            <a:graphicFrameLocks noGrp="1"/>
          </p:cNvGraphicFramePr>
          <p:nvPr>
            <p:ph type="tbl" sz="quarter" idx="13"/>
            <p:extLst>
              <p:ext uri="{D42A27DB-BD31-4B8C-83A1-F6EECF244321}">
                <p14:modId xmlns:p14="http://schemas.microsoft.com/office/powerpoint/2010/main" val="3049579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713799862"/>
                    </a:ext>
                  </a:extLst>
                </a:gridCol>
                <a:gridCol w="1357884">
                  <a:extLst>
                    <a:ext uri="{9D8B030D-6E8A-4147-A177-3AD203B41FA5}">
                      <a16:colId xmlns:a16="http://schemas.microsoft.com/office/drawing/2014/main" val="2722546786"/>
                    </a:ext>
                  </a:extLst>
                </a:gridCol>
                <a:gridCol w="1357884">
                  <a:extLst>
                    <a:ext uri="{9D8B030D-6E8A-4147-A177-3AD203B41FA5}">
                      <a16:colId xmlns:a16="http://schemas.microsoft.com/office/drawing/2014/main" val="3903254970"/>
                    </a:ext>
                  </a:extLst>
                </a:gridCol>
                <a:gridCol w="1357884">
                  <a:extLst>
                    <a:ext uri="{9D8B030D-6E8A-4147-A177-3AD203B41FA5}">
                      <a16:colId xmlns:a16="http://schemas.microsoft.com/office/drawing/2014/main" val="3507864184"/>
                    </a:ext>
                  </a:extLst>
                </a:gridCol>
                <a:gridCol w="1357884">
                  <a:extLst>
                    <a:ext uri="{9D8B030D-6E8A-4147-A177-3AD203B41FA5}">
                      <a16:colId xmlns:a16="http://schemas.microsoft.com/office/drawing/2014/main" val="1271320682"/>
                    </a:ext>
                  </a:extLst>
                </a:gridCol>
                <a:gridCol w="1357884">
                  <a:extLst>
                    <a:ext uri="{9D8B030D-6E8A-4147-A177-3AD203B41FA5}">
                      <a16:colId xmlns:a16="http://schemas.microsoft.com/office/drawing/2014/main" val="4012468235"/>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Interactions/posted Content</a:t>
                      </a:r>
                    </a:p>
                  </a:txBody>
                  <a:tcPr/>
                </a:tc>
                <a:extLst>
                  <a:ext uri="{0D108BD9-81ED-4DB2-BD59-A6C34878D82A}">
                    <a16:rowId xmlns:a16="http://schemas.microsoft.com/office/drawing/2014/main" val="1782753226"/>
                  </a:ext>
                </a:extLst>
              </a:tr>
              <a:tr h="370840">
                <a:tc>
                  <a:txBody>
                    <a:bodyPr/>
                    <a:lstStyle/>
                    <a:p>
                      <a:r>
                        <a:rPr lang="en-US" sz="1000"/>
                        <a:t>Facebook</a:t>
                      </a:r>
                    </a:p>
                  </a:txBody>
                  <a:tcPr/>
                </a:tc>
                <a:tc>
                  <a:txBody>
                    <a:bodyPr/>
                    <a:lstStyle/>
                    <a:p>
                      <a:r>
                        <a:rPr lang="en-US" sz="1000"/>
                        <a:t>Department of Health (Philippines)</a:t>
                      </a:r>
                    </a:p>
                  </a:txBody>
                  <a:tcPr/>
                </a:tc>
                <a:tc>
                  <a:txBody>
                    <a:bodyPr/>
                    <a:lstStyle/>
                    <a:p>
                      <a:r>
                        <a:rPr lang="en-US" sz="1000"/>
                        <a:t>6269</a:t>
                      </a:r>
                    </a:p>
                  </a:txBody>
                  <a:tcPr/>
                </a:tc>
                <a:tc>
                  <a:txBody>
                    <a:bodyPr/>
                    <a:lstStyle/>
                    <a:p>
                      <a:r>
                        <a:rPr lang="en-US" sz="1000"/>
                        <a:t>54</a:t>
                      </a:r>
                    </a:p>
                  </a:txBody>
                  <a:tcPr/>
                </a:tc>
                <a:tc>
                  <a:txBody>
                    <a:bodyPr/>
                    <a:lstStyle/>
                    <a:p>
                      <a:r>
                        <a:rPr lang="en-US" sz="1000"/>
                        <a:t>15730</a:t>
                      </a:r>
                    </a:p>
                  </a:txBody>
                  <a:tcPr/>
                </a:tc>
                <a:tc>
                  <a:txBody>
                    <a:bodyPr/>
                    <a:lstStyle/>
                    <a:p>
                      <a:r>
                        <a:rPr lang="en-US" sz="1000"/>
                        <a:t>291</a:t>
                      </a:r>
                    </a:p>
                  </a:txBody>
                  <a:tcPr/>
                </a:tc>
                <a:extLst>
                  <a:ext uri="{0D108BD9-81ED-4DB2-BD59-A6C34878D82A}">
                    <a16:rowId xmlns:a16="http://schemas.microsoft.com/office/drawing/2014/main" val="2495217913"/>
                  </a:ext>
                </a:extLst>
              </a:tr>
            </a:tbl>
          </a:graphicData>
        </a:graphic>
      </p:graphicFrame>
      <p:sp>
        <p:nvSpPr>
          <p:cNvPr id="4" name="Text Placeholder 3">
            <a:extLst>
              <a:ext uri="{FF2B5EF4-FFF2-40B4-BE49-F238E27FC236}">
                <a16:creationId xmlns:a16="http://schemas.microsoft.com/office/drawing/2014/main" id="{05F794A0-4485-4466-AB51-A24618E3A7D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537055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87CAE-0EDA-4750-B49B-5C6C79020305}"/>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1B41BBD1-EF0C-4AC4-A62E-BE76ADFF4320}"/>
              </a:ext>
            </a:extLst>
          </p:cNvPr>
          <p:cNvGraphicFramePr>
            <a:graphicFrameLocks noGrp="1"/>
          </p:cNvGraphicFramePr>
          <p:nvPr>
            <p:ph type="chart" sz="quarter" idx="13"/>
            <p:extLst>
              <p:ext uri="{D42A27DB-BD31-4B8C-83A1-F6EECF244321}">
                <p14:modId xmlns:p14="http://schemas.microsoft.com/office/powerpoint/2010/main" val="2872170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8BE7FB-09DA-466C-A181-37A3BD94647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82C21BF-C9DE-4F25-9EEB-1304FCFB26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0407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8764A-E0BB-4620-A5EA-54455EB034B2}"/>
              </a:ext>
            </a:extLst>
          </p:cNvPr>
          <p:cNvSpPr>
            <a:spLocks noGrp="1"/>
          </p:cNvSpPr>
          <p:nvPr>
            <p:ph type="title"/>
          </p:nvPr>
        </p:nvSpPr>
        <p:spPr/>
        <p:txBody>
          <a:bodyPr/>
          <a:lstStyle/>
          <a:p>
            <a:r>
              <a:rPr lang="en-US"/>
              <a:t>Facebook Interactions Distribution | All Pages</a:t>
            </a:r>
          </a:p>
        </p:txBody>
      </p:sp>
      <p:graphicFrame>
        <p:nvGraphicFramePr>
          <p:cNvPr id="6" name="Chart Placeholder 5">
            <a:extLst>
              <a:ext uri="{FF2B5EF4-FFF2-40B4-BE49-F238E27FC236}">
                <a16:creationId xmlns:a16="http://schemas.microsoft.com/office/drawing/2014/main" id="{09E68D08-3186-43EC-B67E-6EFAA0532573}"/>
              </a:ext>
            </a:extLst>
          </p:cNvPr>
          <p:cNvGraphicFramePr>
            <a:graphicFrameLocks noGrp="1"/>
          </p:cNvGraphicFramePr>
          <p:nvPr>
            <p:ph type="chart" sz="quarter" idx="13"/>
            <p:extLst>
              <p:ext uri="{D42A27DB-BD31-4B8C-83A1-F6EECF244321}">
                <p14:modId xmlns:p14="http://schemas.microsoft.com/office/powerpoint/2010/main" val="3514362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CB7723-7732-4CD0-A66C-E62F89FE260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BF3DB19E-981C-4CB1-B5E9-0331F9B8FF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9616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26567-4414-4A99-BC3A-80D55D0CE7C8}"/>
              </a:ext>
            </a:extLst>
          </p:cNvPr>
          <p:cNvSpPr>
            <a:spLocks noGrp="1"/>
          </p:cNvSpPr>
          <p:nvPr>
            <p:ph type="title"/>
          </p:nvPr>
        </p:nvSpPr>
        <p:spPr/>
        <p:txBody>
          <a:bodyPr/>
          <a:lstStyle/>
          <a:p>
            <a:r>
              <a:rPr lang="en-US"/>
              <a:t>Facebook Interaction Rate | All Pages</a:t>
            </a:r>
          </a:p>
        </p:txBody>
      </p:sp>
      <p:graphicFrame>
        <p:nvGraphicFramePr>
          <p:cNvPr id="6" name="Chart Placeholder 5">
            <a:extLst>
              <a:ext uri="{FF2B5EF4-FFF2-40B4-BE49-F238E27FC236}">
                <a16:creationId xmlns:a16="http://schemas.microsoft.com/office/drawing/2014/main" id="{3FB7259B-0534-4818-8C12-4FB0550A56A5}"/>
              </a:ext>
            </a:extLst>
          </p:cNvPr>
          <p:cNvGraphicFramePr>
            <a:graphicFrameLocks noGrp="1"/>
          </p:cNvGraphicFramePr>
          <p:nvPr>
            <p:ph type="chart" sz="quarter" idx="13"/>
            <p:extLst>
              <p:ext uri="{D42A27DB-BD31-4B8C-83A1-F6EECF244321}">
                <p14:modId xmlns:p14="http://schemas.microsoft.com/office/powerpoint/2010/main" val="984632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540AEE-EBAB-44DB-97B8-3553A3F92F0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CAE3451-DAF2-44DA-B570-5A439D5025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1204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273E5-BA32-4DE8-9534-1F9C54DF67AD}"/>
              </a:ext>
            </a:extLst>
          </p:cNvPr>
          <p:cNvSpPr>
            <a:spLocks noGrp="1"/>
          </p:cNvSpPr>
          <p:nvPr>
            <p:ph type="title"/>
          </p:nvPr>
        </p:nvSpPr>
        <p:spPr/>
        <p:txBody>
          <a:bodyPr/>
          <a:lstStyle/>
          <a:p>
            <a:r>
              <a:rPr lang="en-US"/>
              <a:t>Facebook Interaction Rate By Post Type | All Pages</a:t>
            </a:r>
          </a:p>
        </p:txBody>
      </p:sp>
      <p:graphicFrame>
        <p:nvGraphicFramePr>
          <p:cNvPr id="6" name="Chart Placeholder 5">
            <a:extLst>
              <a:ext uri="{FF2B5EF4-FFF2-40B4-BE49-F238E27FC236}">
                <a16:creationId xmlns:a16="http://schemas.microsoft.com/office/drawing/2014/main" id="{47E0B114-0FB0-4E4B-B0BD-2190F3A693D5}"/>
              </a:ext>
            </a:extLst>
          </p:cNvPr>
          <p:cNvGraphicFramePr>
            <a:graphicFrameLocks noGrp="1"/>
          </p:cNvGraphicFramePr>
          <p:nvPr>
            <p:ph type="chart" sz="quarter" idx="13"/>
            <p:extLst>
              <p:ext uri="{D42A27DB-BD31-4B8C-83A1-F6EECF244321}">
                <p14:modId xmlns:p14="http://schemas.microsoft.com/office/powerpoint/2010/main" val="4217345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65A1E1-3748-4D20-A8E5-88C10667480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BA71C70-34BC-4482-BDAF-18A03DAF00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0289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079D0-3F63-4DD0-B489-AEEB0744BC6F}"/>
              </a:ext>
            </a:extLst>
          </p:cNvPr>
          <p:cNvSpPr>
            <a:spLocks noGrp="1"/>
          </p:cNvSpPr>
          <p:nvPr>
            <p:ph type="title"/>
          </p:nvPr>
        </p:nvSpPr>
        <p:spPr/>
        <p:txBody>
          <a:bodyPr/>
          <a:lstStyle/>
          <a:p>
            <a:r>
              <a:rPr lang="en-US"/>
              <a:t>Facebook Own Posts Table  | All Pages - 1 of 14</a:t>
            </a:r>
          </a:p>
        </p:txBody>
      </p:sp>
      <p:graphicFrame>
        <p:nvGraphicFramePr>
          <p:cNvPr id="5" name="Table Placeholder 4">
            <a:extLst>
              <a:ext uri="{FF2B5EF4-FFF2-40B4-BE49-F238E27FC236}">
                <a16:creationId xmlns:a16="http://schemas.microsoft.com/office/drawing/2014/main" id="{CEBEF80C-1D7D-4F63-A7DD-157BD67DB5B6}"/>
              </a:ext>
            </a:extLst>
          </p:cNvPr>
          <p:cNvGraphicFramePr>
            <a:graphicFrameLocks noGrp="1"/>
          </p:cNvGraphicFramePr>
          <p:nvPr>
            <p:ph type="tbl" sz="quarter" idx="13"/>
            <p:extLst>
              <p:ext uri="{D42A27DB-BD31-4B8C-83A1-F6EECF244321}">
                <p14:modId xmlns:p14="http://schemas.microsoft.com/office/powerpoint/2010/main" val="2909081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11727453"/>
                    </a:ext>
                  </a:extLst>
                </a:gridCol>
                <a:gridCol w="370332">
                  <a:extLst>
                    <a:ext uri="{9D8B030D-6E8A-4147-A177-3AD203B41FA5}">
                      <a16:colId xmlns:a16="http://schemas.microsoft.com/office/drawing/2014/main" val="2320047081"/>
                    </a:ext>
                  </a:extLst>
                </a:gridCol>
                <a:gridCol w="370332">
                  <a:extLst>
                    <a:ext uri="{9D8B030D-6E8A-4147-A177-3AD203B41FA5}">
                      <a16:colId xmlns:a16="http://schemas.microsoft.com/office/drawing/2014/main" val="3585348894"/>
                    </a:ext>
                  </a:extLst>
                </a:gridCol>
                <a:gridCol w="370332">
                  <a:extLst>
                    <a:ext uri="{9D8B030D-6E8A-4147-A177-3AD203B41FA5}">
                      <a16:colId xmlns:a16="http://schemas.microsoft.com/office/drawing/2014/main" val="3039349927"/>
                    </a:ext>
                  </a:extLst>
                </a:gridCol>
                <a:gridCol w="329184">
                  <a:extLst>
                    <a:ext uri="{9D8B030D-6E8A-4147-A177-3AD203B41FA5}">
                      <a16:colId xmlns:a16="http://schemas.microsoft.com/office/drawing/2014/main" val="2566725206"/>
                    </a:ext>
                  </a:extLst>
                </a:gridCol>
                <a:gridCol w="329184">
                  <a:extLst>
                    <a:ext uri="{9D8B030D-6E8A-4147-A177-3AD203B41FA5}">
                      <a16:colId xmlns:a16="http://schemas.microsoft.com/office/drawing/2014/main" val="1110192192"/>
                    </a:ext>
                  </a:extLst>
                </a:gridCol>
                <a:gridCol w="329184">
                  <a:extLst>
                    <a:ext uri="{9D8B030D-6E8A-4147-A177-3AD203B41FA5}">
                      <a16:colId xmlns:a16="http://schemas.microsoft.com/office/drawing/2014/main" val="3622884185"/>
                    </a:ext>
                  </a:extLst>
                </a:gridCol>
                <a:gridCol w="329184">
                  <a:extLst>
                    <a:ext uri="{9D8B030D-6E8A-4147-A177-3AD203B41FA5}">
                      <a16:colId xmlns:a16="http://schemas.microsoft.com/office/drawing/2014/main" val="3201220163"/>
                    </a:ext>
                  </a:extLst>
                </a:gridCol>
                <a:gridCol w="329184">
                  <a:extLst>
                    <a:ext uri="{9D8B030D-6E8A-4147-A177-3AD203B41FA5}">
                      <a16:colId xmlns:a16="http://schemas.microsoft.com/office/drawing/2014/main" val="3825337944"/>
                    </a:ext>
                  </a:extLst>
                </a:gridCol>
                <a:gridCol w="329184">
                  <a:extLst>
                    <a:ext uri="{9D8B030D-6E8A-4147-A177-3AD203B41FA5}">
                      <a16:colId xmlns:a16="http://schemas.microsoft.com/office/drawing/2014/main" val="940395317"/>
                    </a:ext>
                  </a:extLst>
                </a:gridCol>
                <a:gridCol w="329184">
                  <a:extLst>
                    <a:ext uri="{9D8B030D-6E8A-4147-A177-3AD203B41FA5}">
                      <a16:colId xmlns:a16="http://schemas.microsoft.com/office/drawing/2014/main" val="2105646680"/>
                    </a:ext>
                  </a:extLst>
                </a:gridCol>
                <a:gridCol w="329184">
                  <a:extLst>
                    <a:ext uri="{9D8B030D-6E8A-4147-A177-3AD203B41FA5}">
                      <a16:colId xmlns:a16="http://schemas.microsoft.com/office/drawing/2014/main" val="317701511"/>
                    </a:ext>
                  </a:extLst>
                </a:gridCol>
                <a:gridCol w="329184">
                  <a:extLst>
                    <a:ext uri="{9D8B030D-6E8A-4147-A177-3AD203B41FA5}">
                      <a16:colId xmlns:a16="http://schemas.microsoft.com/office/drawing/2014/main" val="142179061"/>
                    </a:ext>
                  </a:extLst>
                </a:gridCol>
                <a:gridCol w="370332">
                  <a:extLst>
                    <a:ext uri="{9D8B030D-6E8A-4147-A177-3AD203B41FA5}">
                      <a16:colId xmlns:a16="http://schemas.microsoft.com/office/drawing/2014/main" val="1837113869"/>
                    </a:ext>
                  </a:extLst>
                </a:gridCol>
                <a:gridCol w="370332">
                  <a:extLst>
                    <a:ext uri="{9D8B030D-6E8A-4147-A177-3AD203B41FA5}">
                      <a16:colId xmlns:a16="http://schemas.microsoft.com/office/drawing/2014/main" val="1484181676"/>
                    </a:ext>
                  </a:extLst>
                </a:gridCol>
                <a:gridCol w="329184">
                  <a:extLst>
                    <a:ext uri="{9D8B030D-6E8A-4147-A177-3AD203B41FA5}">
                      <a16:colId xmlns:a16="http://schemas.microsoft.com/office/drawing/2014/main" val="498181528"/>
                    </a:ext>
                  </a:extLst>
                </a:gridCol>
                <a:gridCol w="329184">
                  <a:extLst>
                    <a:ext uri="{9D8B030D-6E8A-4147-A177-3AD203B41FA5}">
                      <a16:colId xmlns:a16="http://schemas.microsoft.com/office/drawing/2014/main" val="923309110"/>
                    </a:ext>
                  </a:extLst>
                </a:gridCol>
                <a:gridCol w="370332">
                  <a:extLst>
                    <a:ext uri="{9D8B030D-6E8A-4147-A177-3AD203B41FA5}">
                      <a16:colId xmlns:a16="http://schemas.microsoft.com/office/drawing/2014/main" val="3151678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4245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- 2018-04-30 09:56:41 </a:t>
                      </a:r>
                      <a:r>
                        <a:rPr kumimoji="0" lang="en-US" sz="1000" b="0" i="0" u="none" strike="noStrike" kern="1200" cap="none" spc="0" normalizeH="0" baseline="0" noProof="0">
                          <a:ln>
                            <a:noFill/>
                          </a:ln>
                          <a:solidFill>
                            <a:prstClr val="black"/>
                          </a:solidFill>
                          <a:effectLst/>
                          <a:uLnTx/>
                          <a:uFillTx/>
                          <a:latin typeface="+mn-lt"/>
                          <a:ea typeface="+mn-ea"/>
                          <a:cs typeface="+mn-cs"/>
                        </a:rPr>
                        <a:t> 
 DOH DELIVERED ASSISTANCE TO STA. CRUZ FIRE VICTIMS Press Release/30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88631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- 2018-04-30 04:14:01 </a:t>
                      </a:r>
                      <a:r>
                        <a:rPr kumimoji="0" lang="en-US" sz="1000" b="0" i="0" u="none" strike="noStrike" kern="1200" cap="none" spc="0" normalizeH="0" baseline="0" noProof="0">
                          <a:ln>
                            <a:noFill/>
                          </a:ln>
                          <a:solidFill>
                            <a:prstClr val="black"/>
                          </a:solidFill>
                          <a:effectLst/>
                          <a:uLnTx/>
                          <a:uFillTx/>
                          <a:latin typeface="+mn-lt"/>
                          <a:ea typeface="+mn-ea"/>
                          <a:cs typeface="+mn-cs"/>
                        </a:rPr>
                        <a:t> 
 April 25, 2018 is World Malaria Day!
Malaria is a serious and sometimes fatal disease caused by a parasite that commonly infects a certain type of mosquito which feeds on humans. Although deadly, this diseases can easily be prevented.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91219708"/>
                  </a:ext>
                </a:extLst>
              </a:tr>
            </a:tbl>
          </a:graphicData>
        </a:graphic>
      </p:graphicFrame>
      <p:sp>
        <p:nvSpPr>
          <p:cNvPr id="4" name="Text Placeholder 3">
            <a:extLst>
              <a:ext uri="{FF2B5EF4-FFF2-40B4-BE49-F238E27FC236}">
                <a16:creationId xmlns:a16="http://schemas.microsoft.com/office/drawing/2014/main" id="{13559A63-98BF-4EC7-BB91-3F1F2E9FD0C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79865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F292A-6052-4FD2-86E6-EA815F2A3200}"/>
              </a:ext>
            </a:extLst>
          </p:cNvPr>
          <p:cNvSpPr>
            <a:spLocks noGrp="1"/>
          </p:cNvSpPr>
          <p:nvPr>
            <p:ph type="title"/>
          </p:nvPr>
        </p:nvSpPr>
        <p:spPr/>
        <p:txBody>
          <a:bodyPr/>
          <a:lstStyle/>
          <a:p>
            <a:r>
              <a:rPr lang="en-US"/>
              <a:t>Facebook Own Posts Table  | All Pages - 2 of 14</a:t>
            </a:r>
          </a:p>
        </p:txBody>
      </p:sp>
      <p:graphicFrame>
        <p:nvGraphicFramePr>
          <p:cNvPr id="5" name="Table Placeholder 4">
            <a:extLst>
              <a:ext uri="{FF2B5EF4-FFF2-40B4-BE49-F238E27FC236}">
                <a16:creationId xmlns:a16="http://schemas.microsoft.com/office/drawing/2014/main" id="{4D32F6ED-E545-4C1F-8A19-324322662105}"/>
              </a:ext>
            </a:extLst>
          </p:cNvPr>
          <p:cNvGraphicFramePr>
            <a:graphicFrameLocks noGrp="1"/>
          </p:cNvGraphicFramePr>
          <p:nvPr>
            <p:ph type="tbl" sz="quarter" idx="13"/>
            <p:extLst>
              <p:ext uri="{D42A27DB-BD31-4B8C-83A1-F6EECF244321}">
                <p14:modId xmlns:p14="http://schemas.microsoft.com/office/powerpoint/2010/main" val="2730829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88493457"/>
                    </a:ext>
                  </a:extLst>
                </a:gridCol>
                <a:gridCol w="370332">
                  <a:extLst>
                    <a:ext uri="{9D8B030D-6E8A-4147-A177-3AD203B41FA5}">
                      <a16:colId xmlns:a16="http://schemas.microsoft.com/office/drawing/2014/main" val="3964000718"/>
                    </a:ext>
                  </a:extLst>
                </a:gridCol>
                <a:gridCol w="370332">
                  <a:extLst>
                    <a:ext uri="{9D8B030D-6E8A-4147-A177-3AD203B41FA5}">
                      <a16:colId xmlns:a16="http://schemas.microsoft.com/office/drawing/2014/main" val="1653167516"/>
                    </a:ext>
                  </a:extLst>
                </a:gridCol>
                <a:gridCol w="370332">
                  <a:extLst>
                    <a:ext uri="{9D8B030D-6E8A-4147-A177-3AD203B41FA5}">
                      <a16:colId xmlns:a16="http://schemas.microsoft.com/office/drawing/2014/main" val="3654759528"/>
                    </a:ext>
                  </a:extLst>
                </a:gridCol>
                <a:gridCol w="329184">
                  <a:extLst>
                    <a:ext uri="{9D8B030D-6E8A-4147-A177-3AD203B41FA5}">
                      <a16:colId xmlns:a16="http://schemas.microsoft.com/office/drawing/2014/main" val="3556402910"/>
                    </a:ext>
                  </a:extLst>
                </a:gridCol>
                <a:gridCol w="329184">
                  <a:extLst>
                    <a:ext uri="{9D8B030D-6E8A-4147-A177-3AD203B41FA5}">
                      <a16:colId xmlns:a16="http://schemas.microsoft.com/office/drawing/2014/main" val="1159589016"/>
                    </a:ext>
                  </a:extLst>
                </a:gridCol>
                <a:gridCol w="329184">
                  <a:extLst>
                    <a:ext uri="{9D8B030D-6E8A-4147-A177-3AD203B41FA5}">
                      <a16:colId xmlns:a16="http://schemas.microsoft.com/office/drawing/2014/main" val="4045576804"/>
                    </a:ext>
                  </a:extLst>
                </a:gridCol>
                <a:gridCol w="329184">
                  <a:extLst>
                    <a:ext uri="{9D8B030D-6E8A-4147-A177-3AD203B41FA5}">
                      <a16:colId xmlns:a16="http://schemas.microsoft.com/office/drawing/2014/main" val="4232032532"/>
                    </a:ext>
                  </a:extLst>
                </a:gridCol>
                <a:gridCol w="329184">
                  <a:extLst>
                    <a:ext uri="{9D8B030D-6E8A-4147-A177-3AD203B41FA5}">
                      <a16:colId xmlns:a16="http://schemas.microsoft.com/office/drawing/2014/main" val="2816421688"/>
                    </a:ext>
                  </a:extLst>
                </a:gridCol>
                <a:gridCol w="329184">
                  <a:extLst>
                    <a:ext uri="{9D8B030D-6E8A-4147-A177-3AD203B41FA5}">
                      <a16:colId xmlns:a16="http://schemas.microsoft.com/office/drawing/2014/main" val="2011361039"/>
                    </a:ext>
                  </a:extLst>
                </a:gridCol>
                <a:gridCol w="329184">
                  <a:extLst>
                    <a:ext uri="{9D8B030D-6E8A-4147-A177-3AD203B41FA5}">
                      <a16:colId xmlns:a16="http://schemas.microsoft.com/office/drawing/2014/main" val="1768963170"/>
                    </a:ext>
                  </a:extLst>
                </a:gridCol>
                <a:gridCol w="329184">
                  <a:extLst>
                    <a:ext uri="{9D8B030D-6E8A-4147-A177-3AD203B41FA5}">
                      <a16:colId xmlns:a16="http://schemas.microsoft.com/office/drawing/2014/main" val="2613737194"/>
                    </a:ext>
                  </a:extLst>
                </a:gridCol>
                <a:gridCol w="329184">
                  <a:extLst>
                    <a:ext uri="{9D8B030D-6E8A-4147-A177-3AD203B41FA5}">
                      <a16:colId xmlns:a16="http://schemas.microsoft.com/office/drawing/2014/main" val="3163061753"/>
                    </a:ext>
                  </a:extLst>
                </a:gridCol>
                <a:gridCol w="370332">
                  <a:extLst>
                    <a:ext uri="{9D8B030D-6E8A-4147-A177-3AD203B41FA5}">
                      <a16:colId xmlns:a16="http://schemas.microsoft.com/office/drawing/2014/main" val="3303184967"/>
                    </a:ext>
                  </a:extLst>
                </a:gridCol>
                <a:gridCol w="370332">
                  <a:extLst>
                    <a:ext uri="{9D8B030D-6E8A-4147-A177-3AD203B41FA5}">
                      <a16:colId xmlns:a16="http://schemas.microsoft.com/office/drawing/2014/main" val="3424880262"/>
                    </a:ext>
                  </a:extLst>
                </a:gridCol>
                <a:gridCol w="329184">
                  <a:extLst>
                    <a:ext uri="{9D8B030D-6E8A-4147-A177-3AD203B41FA5}">
                      <a16:colId xmlns:a16="http://schemas.microsoft.com/office/drawing/2014/main" val="1190061118"/>
                    </a:ext>
                  </a:extLst>
                </a:gridCol>
                <a:gridCol w="329184">
                  <a:extLst>
                    <a:ext uri="{9D8B030D-6E8A-4147-A177-3AD203B41FA5}">
                      <a16:colId xmlns:a16="http://schemas.microsoft.com/office/drawing/2014/main" val="477180323"/>
                    </a:ext>
                  </a:extLst>
                </a:gridCol>
                <a:gridCol w="370332">
                  <a:extLst>
                    <a:ext uri="{9D8B030D-6E8A-4147-A177-3AD203B41FA5}">
                      <a16:colId xmlns:a16="http://schemas.microsoft.com/office/drawing/2014/main" val="1660524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5052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- 2018-04-29 17:15:12 </a:t>
                      </a:r>
                      <a:r>
                        <a:rPr kumimoji="0" lang="en-US" sz="1000" b="0" i="0" u="none" strike="noStrike" kern="1200" cap="none" spc="0" normalizeH="0" baseline="0" noProof="0">
                          <a:ln>
                            <a:noFill/>
                          </a:ln>
                          <a:solidFill>
                            <a:prstClr val="black"/>
                          </a:solidFill>
                          <a:effectLst/>
                          <a:uLnTx/>
                          <a:uFillTx/>
                          <a:latin typeface="+mn-lt"/>
                          <a:ea typeface="+mn-ea"/>
                          <a:cs typeface="+mn-cs"/>
                        </a:rPr>
                        <a:t> 
 Special Assistant to the President (SAP) Christopher “Bong” Go together with Health Secretary Francisco T. Duque III and DSWD OIC-Secretary Emmanuel Leyco on Sunday visited victims of last Friday’s fire that gutted homes of around 500 families in the nearby Dr. Jose Fabella Memorial Hospital in Sta. Cruz, Manila. They distributed medicines, hygiene kits, blankets, mats, grocery items. Meanwhile, Secretary Duque checked on the heath conditions of the victims especially against lung related illnesses.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10373345"/>
                  </a:ext>
                </a:extLst>
              </a:tr>
            </a:tbl>
          </a:graphicData>
        </a:graphic>
      </p:graphicFrame>
      <p:sp>
        <p:nvSpPr>
          <p:cNvPr id="4" name="Text Placeholder 3">
            <a:extLst>
              <a:ext uri="{FF2B5EF4-FFF2-40B4-BE49-F238E27FC236}">
                <a16:creationId xmlns:a16="http://schemas.microsoft.com/office/drawing/2014/main" id="{0D020813-605D-4CC4-9DC9-51AACB2D8CE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837635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378B3-2EC7-4C0D-BADF-9D8111473CA5}"/>
              </a:ext>
            </a:extLst>
          </p:cNvPr>
          <p:cNvSpPr>
            <a:spLocks noGrp="1"/>
          </p:cNvSpPr>
          <p:nvPr>
            <p:ph type="title"/>
          </p:nvPr>
        </p:nvSpPr>
        <p:spPr/>
        <p:txBody>
          <a:bodyPr/>
          <a:lstStyle/>
          <a:p>
            <a:r>
              <a:rPr lang="en-US"/>
              <a:t>Facebook Own Posts Table  | All Pages - 3 of 14</a:t>
            </a:r>
          </a:p>
        </p:txBody>
      </p:sp>
      <p:graphicFrame>
        <p:nvGraphicFramePr>
          <p:cNvPr id="5" name="Table Placeholder 4">
            <a:extLst>
              <a:ext uri="{FF2B5EF4-FFF2-40B4-BE49-F238E27FC236}">
                <a16:creationId xmlns:a16="http://schemas.microsoft.com/office/drawing/2014/main" id="{A4BAB263-A00F-4B2A-8B76-99A976F17662}"/>
              </a:ext>
            </a:extLst>
          </p:cNvPr>
          <p:cNvGraphicFramePr>
            <a:graphicFrameLocks noGrp="1"/>
          </p:cNvGraphicFramePr>
          <p:nvPr>
            <p:ph type="tbl" sz="quarter" idx="13"/>
            <p:extLst>
              <p:ext uri="{D42A27DB-BD31-4B8C-83A1-F6EECF244321}">
                <p14:modId xmlns:p14="http://schemas.microsoft.com/office/powerpoint/2010/main" val="431573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44252926"/>
                    </a:ext>
                  </a:extLst>
                </a:gridCol>
                <a:gridCol w="370332">
                  <a:extLst>
                    <a:ext uri="{9D8B030D-6E8A-4147-A177-3AD203B41FA5}">
                      <a16:colId xmlns:a16="http://schemas.microsoft.com/office/drawing/2014/main" val="1307928311"/>
                    </a:ext>
                  </a:extLst>
                </a:gridCol>
                <a:gridCol w="370332">
                  <a:extLst>
                    <a:ext uri="{9D8B030D-6E8A-4147-A177-3AD203B41FA5}">
                      <a16:colId xmlns:a16="http://schemas.microsoft.com/office/drawing/2014/main" val="333808593"/>
                    </a:ext>
                  </a:extLst>
                </a:gridCol>
                <a:gridCol w="370332">
                  <a:extLst>
                    <a:ext uri="{9D8B030D-6E8A-4147-A177-3AD203B41FA5}">
                      <a16:colId xmlns:a16="http://schemas.microsoft.com/office/drawing/2014/main" val="2928969252"/>
                    </a:ext>
                  </a:extLst>
                </a:gridCol>
                <a:gridCol w="329184">
                  <a:extLst>
                    <a:ext uri="{9D8B030D-6E8A-4147-A177-3AD203B41FA5}">
                      <a16:colId xmlns:a16="http://schemas.microsoft.com/office/drawing/2014/main" val="3926553813"/>
                    </a:ext>
                  </a:extLst>
                </a:gridCol>
                <a:gridCol w="329184">
                  <a:extLst>
                    <a:ext uri="{9D8B030D-6E8A-4147-A177-3AD203B41FA5}">
                      <a16:colId xmlns:a16="http://schemas.microsoft.com/office/drawing/2014/main" val="564753163"/>
                    </a:ext>
                  </a:extLst>
                </a:gridCol>
                <a:gridCol w="329184">
                  <a:extLst>
                    <a:ext uri="{9D8B030D-6E8A-4147-A177-3AD203B41FA5}">
                      <a16:colId xmlns:a16="http://schemas.microsoft.com/office/drawing/2014/main" val="2286037272"/>
                    </a:ext>
                  </a:extLst>
                </a:gridCol>
                <a:gridCol w="329184">
                  <a:extLst>
                    <a:ext uri="{9D8B030D-6E8A-4147-A177-3AD203B41FA5}">
                      <a16:colId xmlns:a16="http://schemas.microsoft.com/office/drawing/2014/main" val="1062956675"/>
                    </a:ext>
                  </a:extLst>
                </a:gridCol>
                <a:gridCol w="329184">
                  <a:extLst>
                    <a:ext uri="{9D8B030D-6E8A-4147-A177-3AD203B41FA5}">
                      <a16:colId xmlns:a16="http://schemas.microsoft.com/office/drawing/2014/main" val="2108392225"/>
                    </a:ext>
                  </a:extLst>
                </a:gridCol>
                <a:gridCol w="329184">
                  <a:extLst>
                    <a:ext uri="{9D8B030D-6E8A-4147-A177-3AD203B41FA5}">
                      <a16:colId xmlns:a16="http://schemas.microsoft.com/office/drawing/2014/main" val="1757283831"/>
                    </a:ext>
                  </a:extLst>
                </a:gridCol>
                <a:gridCol w="329184">
                  <a:extLst>
                    <a:ext uri="{9D8B030D-6E8A-4147-A177-3AD203B41FA5}">
                      <a16:colId xmlns:a16="http://schemas.microsoft.com/office/drawing/2014/main" val="4096364801"/>
                    </a:ext>
                  </a:extLst>
                </a:gridCol>
                <a:gridCol w="329184">
                  <a:extLst>
                    <a:ext uri="{9D8B030D-6E8A-4147-A177-3AD203B41FA5}">
                      <a16:colId xmlns:a16="http://schemas.microsoft.com/office/drawing/2014/main" val="3575570612"/>
                    </a:ext>
                  </a:extLst>
                </a:gridCol>
                <a:gridCol w="329184">
                  <a:extLst>
                    <a:ext uri="{9D8B030D-6E8A-4147-A177-3AD203B41FA5}">
                      <a16:colId xmlns:a16="http://schemas.microsoft.com/office/drawing/2014/main" val="2369237034"/>
                    </a:ext>
                  </a:extLst>
                </a:gridCol>
                <a:gridCol w="370332">
                  <a:extLst>
                    <a:ext uri="{9D8B030D-6E8A-4147-A177-3AD203B41FA5}">
                      <a16:colId xmlns:a16="http://schemas.microsoft.com/office/drawing/2014/main" val="2149470969"/>
                    </a:ext>
                  </a:extLst>
                </a:gridCol>
                <a:gridCol w="370332">
                  <a:extLst>
                    <a:ext uri="{9D8B030D-6E8A-4147-A177-3AD203B41FA5}">
                      <a16:colId xmlns:a16="http://schemas.microsoft.com/office/drawing/2014/main" val="78280558"/>
                    </a:ext>
                  </a:extLst>
                </a:gridCol>
                <a:gridCol w="329184">
                  <a:extLst>
                    <a:ext uri="{9D8B030D-6E8A-4147-A177-3AD203B41FA5}">
                      <a16:colId xmlns:a16="http://schemas.microsoft.com/office/drawing/2014/main" val="1627807725"/>
                    </a:ext>
                  </a:extLst>
                </a:gridCol>
                <a:gridCol w="329184">
                  <a:extLst>
                    <a:ext uri="{9D8B030D-6E8A-4147-A177-3AD203B41FA5}">
                      <a16:colId xmlns:a16="http://schemas.microsoft.com/office/drawing/2014/main" val="2219537149"/>
                    </a:ext>
                  </a:extLst>
                </a:gridCol>
                <a:gridCol w="370332">
                  <a:extLst>
                    <a:ext uri="{9D8B030D-6E8A-4147-A177-3AD203B41FA5}">
                      <a16:colId xmlns:a16="http://schemas.microsoft.com/office/drawing/2014/main" val="2735308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5250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- 2018-04-27 02:00:01 </a:t>
                      </a:r>
                      <a:r>
                        <a:rPr kumimoji="0" lang="en-US" sz="1000" b="0" i="0" u="none" strike="noStrike" kern="1200" cap="none" spc="0" normalizeH="0" baseline="0" noProof="0">
                          <a:ln>
                            <a:noFill/>
                          </a:ln>
                          <a:solidFill>
                            <a:prstClr val="black"/>
                          </a:solidFill>
                          <a:effectLst/>
                          <a:uLnTx/>
                          <a:uFillTx/>
                          <a:latin typeface="+mn-lt"/>
                          <a:ea typeface="+mn-ea"/>
                          <a:cs typeface="+mn-cs"/>
                        </a:rPr>
                        <a:t> 
 Pinalalakas ng bakuna ang immune system ng bata, para protektado siya laban sa sakit tulad ng tigdas. Ika nga Prevention is better than Cure.  Kaya tulad ni Direk Carby Salvador isang bagong ama, naniniwalang ang routine immunization ng DOH ay napaka-epektibong paraan upang lumaking malusog at protektado ang kanyang baby!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02932935"/>
                  </a:ext>
                </a:extLst>
              </a:tr>
            </a:tbl>
          </a:graphicData>
        </a:graphic>
      </p:graphicFrame>
      <p:sp>
        <p:nvSpPr>
          <p:cNvPr id="4" name="Text Placeholder 3">
            <a:extLst>
              <a:ext uri="{FF2B5EF4-FFF2-40B4-BE49-F238E27FC236}">
                <a16:creationId xmlns:a16="http://schemas.microsoft.com/office/drawing/2014/main" id="{23FDAD5D-D4EE-43AC-8345-80F7F113448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23475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3BC42-E7BC-4C95-887D-7533C68A0529}"/>
              </a:ext>
            </a:extLst>
          </p:cNvPr>
          <p:cNvSpPr>
            <a:spLocks noGrp="1"/>
          </p:cNvSpPr>
          <p:nvPr>
            <p:ph type="title"/>
          </p:nvPr>
        </p:nvSpPr>
        <p:spPr/>
        <p:txBody>
          <a:bodyPr/>
          <a:lstStyle/>
          <a:p>
            <a:r>
              <a:rPr lang="en-US"/>
              <a:t>Facebook Own Posts Table  | All Pages - 4 of 14</a:t>
            </a:r>
          </a:p>
        </p:txBody>
      </p:sp>
      <p:graphicFrame>
        <p:nvGraphicFramePr>
          <p:cNvPr id="5" name="Table Placeholder 4">
            <a:extLst>
              <a:ext uri="{FF2B5EF4-FFF2-40B4-BE49-F238E27FC236}">
                <a16:creationId xmlns:a16="http://schemas.microsoft.com/office/drawing/2014/main" id="{86E3A01C-F411-4DEA-812A-719B8FEB5769}"/>
              </a:ext>
            </a:extLst>
          </p:cNvPr>
          <p:cNvGraphicFramePr>
            <a:graphicFrameLocks noGrp="1"/>
          </p:cNvGraphicFramePr>
          <p:nvPr>
            <p:ph type="tbl" sz="quarter" idx="13"/>
            <p:extLst>
              <p:ext uri="{D42A27DB-BD31-4B8C-83A1-F6EECF244321}">
                <p14:modId xmlns:p14="http://schemas.microsoft.com/office/powerpoint/2010/main" val="4107206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40287918"/>
                    </a:ext>
                  </a:extLst>
                </a:gridCol>
                <a:gridCol w="370332">
                  <a:extLst>
                    <a:ext uri="{9D8B030D-6E8A-4147-A177-3AD203B41FA5}">
                      <a16:colId xmlns:a16="http://schemas.microsoft.com/office/drawing/2014/main" val="76337535"/>
                    </a:ext>
                  </a:extLst>
                </a:gridCol>
                <a:gridCol w="370332">
                  <a:extLst>
                    <a:ext uri="{9D8B030D-6E8A-4147-A177-3AD203B41FA5}">
                      <a16:colId xmlns:a16="http://schemas.microsoft.com/office/drawing/2014/main" val="477700893"/>
                    </a:ext>
                  </a:extLst>
                </a:gridCol>
                <a:gridCol w="370332">
                  <a:extLst>
                    <a:ext uri="{9D8B030D-6E8A-4147-A177-3AD203B41FA5}">
                      <a16:colId xmlns:a16="http://schemas.microsoft.com/office/drawing/2014/main" val="4210861195"/>
                    </a:ext>
                  </a:extLst>
                </a:gridCol>
                <a:gridCol w="329184">
                  <a:extLst>
                    <a:ext uri="{9D8B030D-6E8A-4147-A177-3AD203B41FA5}">
                      <a16:colId xmlns:a16="http://schemas.microsoft.com/office/drawing/2014/main" val="1129050632"/>
                    </a:ext>
                  </a:extLst>
                </a:gridCol>
                <a:gridCol w="329184">
                  <a:extLst>
                    <a:ext uri="{9D8B030D-6E8A-4147-A177-3AD203B41FA5}">
                      <a16:colId xmlns:a16="http://schemas.microsoft.com/office/drawing/2014/main" val="1909018321"/>
                    </a:ext>
                  </a:extLst>
                </a:gridCol>
                <a:gridCol w="329184">
                  <a:extLst>
                    <a:ext uri="{9D8B030D-6E8A-4147-A177-3AD203B41FA5}">
                      <a16:colId xmlns:a16="http://schemas.microsoft.com/office/drawing/2014/main" val="2709624097"/>
                    </a:ext>
                  </a:extLst>
                </a:gridCol>
                <a:gridCol w="329184">
                  <a:extLst>
                    <a:ext uri="{9D8B030D-6E8A-4147-A177-3AD203B41FA5}">
                      <a16:colId xmlns:a16="http://schemas.microsoft.com/office/drawing/2014/main" val="2610745781"/>
                    </a:ext>
                  </a:extLst>
                </a:gridCol>
                <a:gridCol w="329184">
                  <a:extLst>
                    <a:ext uri="{9D8B030D-6E8A-4147-A177-3AD203B41FA5}">
                      <a16:colId xmlns:a16="http://schemas.microsoft.com/office/drawing/2014/main" val="3115720785"/>
                    </a:ext>
                  </a:extLst>
                </a:gridCol>
                <a:gridCol w="329184">
                  <a:extLst>
                    <a:ext uri="{9D8B030D-6E8A-4147-A177-3AD203B41FA5}">
                      <a16:colId xmlns:a16="http://schemas.microsoft.com/office/drawing/2014/main" val="999042045"/>
                    </a:ext>
                  </a:extLst>
                </a:gridCol>
                <a:gridCol w="329184">
                  <a:extLst>
                    <a:ext uri="{9D8B030D-6E8A-4147-A177-3AD203B41FA5}">
                      <a16:colId xmlns:a16="http://schemas.microsoft.com/office/drawing/2014/main" val="3412636186"/>
                    </a:ext>
                  </a:extLst>
                </a:gridCol>
                <a:gridCol w="329184">
                  <a:extLst>
                    <a:ext uri="{9D8B030D-6E8A-4147-A177-3AD203B41FA5}">
                      <a16:colId xmlns:a16="http://schemas.microsoft.com/office/drawing/2014/main" val="3131564809"/>
                    </a:ext>
                  </a:extLst>
                </a:gridCol>
                <a:gridCol w="329184">
                  <a:extLst>
                    <a:ext uri="{9D8B030D-6E8A-4147-A177-3AD203B41FA5}">
                      <a16:colId xmlns:a16="http://schemas.microsoft.com/office/drawing/2014/main" val="3386288267"/>
                    </a:ext>
                  </a:extLst>
                </a:gridCol>
                <a:gridCol w="370332">
                  <a:extLst>
                    <a:ext uri="{9D8B030D-6E8A-4147-A177-3AD203B41FA5}">
                      <a16:colId xmlns:a16="http://schemas.microsoft.com/office/drawing/2014/main" val="3492499907"/>
                    </a:ext>
                  </a:extLst>
                </a:gridCol>
                <a:gridCol w="370332">
                  <a:extLst>
                    <a:ext uri="{9D8B030D-6E8A-4147-A177-3AD203B41FA5}">
                      <a16:colId xmlns:a16="http://schemas.microsoft.com/office/drawing/2014/main" val="1277396349"/>
                    </a:ext>
                  </a:extLst>
                </a:gridCol>
                <a:gridCol w="329184">
                  <a:extLst>
                    <a:ext uri="{9D8B030D-6E8A-4147-A177-3AD203B41FA5}">
                      <a16:colId xmlns:a16="http://schemas.microsoft.com/office/drawing/2014/main" val="1098123527"/>
                    </a:ext>
                  </a:extLst>
                </a:gridCol>
                <a:gridCol w="329184">
                  <a:extLst>
                    <a:ext uri="{9D8B030D-6E8A-4147-A177-3AD203B41FA5}">
                      <a16:colId xmlns:a16="http://schemas.microsoft.com/office/drawing/2014/main" val="1118897396"/>
                    </a:ext>
                  </a:extLst>
                </a:gridCol>
                <a:gridCol w="370332">
                  <a:extLst>
                    <a:ext uri="{9D8B030D-6E8A-4147-A177-3AD203B41FA5}">
                      <a16:colId xmlns:a16="http://schemas.microsoft.com/office/drawing/2014/main" val="2721669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6180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- 2018-04-26 01:00:01 </a:t>
                      </a:r>
                      <a:r>
                        <a:rPr kumimoji="0" lang="en-US" sz="1000" b="0" i="0" u="none" strike="noStrike" kern="1200" cap="none" spc="0" normalizeH="0" baseline="0" noProof="0">
                          <a:ln>
                            <a:noFill/>
                          </a:ln>
                          <a:solidFill>
                            <a:prstClr val="black"/>
                          </a:solidFill>
                          <a:effectLst/>
                          <a:uLnTx/>
                          <a:uFillTx/>
                          <a:latin typeface="+mn-lt"/>
                          <a:ea typeface="+mn-ea"/>
                          <a:cs typeface="+mn-cs"/>
                        </a:rPr>
                        <a:t> 
 Napakahalaga ng pagbabakuna sa mga bata upang maproteksyonan ang kanilang kalusugan. Ito ay mabisang paraan upang makaiwas sa mga sakit. Dedikado ang ating mga Barangay Health Workers sa layuning maprotektahan ang lahat ng bata. Tulad ni Nora Ocampo ng Tala Health Center, sinisikap nilang mga BHW na mabakunahan ang mga bata  sa kanilang lugar.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98431739"/>
                  </a:ext>
                </a:extLst>
              </a:tr>
            </a:tbl>
          </a:graphicData>
        </a:graphic>
      </p:graphicFrame>
      <p:sp>
        <p:nvSpPr>
          <p:cNvPr id="4" name="Text Placeholder 3">
            <a:extLst>
              <a:ext uri="{FF2B5EF4-FFF2-40B4-BE49-F238E27FC236}">
                <a16:creationId xmlns:a16="http://schemas.microsoft.com/office/drawing/2014/main" id="{188C24E5-BF25-4CCA-8606-F5A616B813A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6585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60518-AD24-417F-B2B7-FBB4C272262D}"/>
              </a:ext>
            </a:extLst>
          </p:cNvPr>
          <p:cNvSpPr>
            <a:spLocks noGrp="1"/>
          </p:cNvSpPr>
          <p:nvPr>
            <p:ph type="title"/>
          </p:nvPr>
        </p:nvSpPr>
        <p:spPr/>
        <p:txBody>
          <a:bodyPr/>
          <a:lstStyle/>
          <a:p>
            <a:r>
              <a:rPr lang="en-US"/>
              <a:t>Facebook Own Posts Table  | All Pages - 5 of 14</a:t>
            </a:r>
          </a:p>
        </p:txBody>
      </p:sp>
      <p:graphicFrame>
        <p:nvGraphicFramePr>
          <p:cNvPr id="5" name="Table Placeholder 4">
            <a:extLst>
              <a:ext uri="{FF2B5EF4-FFF2-40B4-BE49-F238E27FC236}">
                <a16:creationId xmlns:a16="http://schemas.microsoft.com/office/drawing/2014/main" id="{8BF1F759-7528-4AA5-A052-FB8879E8799B}"/>
              </a:ext>
            </a:extLst>
          </p:cNvPr>
          <p:cNvGraphicFramePr>
            <a:graphicFrameLocks noGrp="1"/>
          </p:cNvGraphicFramePr>
          <p:nvPr>
            <p:ph type="tbl" sz="quarter" idx="13"/>
            <p:extLst>
              <p:ext uri="{D42A27DB-BD31-4B8C-83A1-F6EECF244321}">
                <p14:modId xmlns:p14="http://schemas.microsoft.com/office/powerpoint/2010/main" val="937012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57374618"/>
                    </a:ext>
                  </a:extLst>
                </a:gridCol>
                <a:gridCol w="370332">
                  <a:extLst>
                    <a:ext uri="{9D8B030D-6E8A-4147-A177-3AD203B41FA5}">
                      <a16:colId xmlns:a16="http://schemas.microsoft.com/office/drawing/2014/main" val="3247647236"/>
                    </a:ext>
                  </a:extLst>
                </a:gridCol>
                <a:gridCol w="370332">
                  <a:extLst>
                    <a:ext uri="{9D8B030D-6E8A-4147-A177-3AD203B41FA5}">
                      <a16:colId xmlns:a16="http://schemas.microsoft.com/office/drawing/2014/main" val="2271592361"/>
                    </a:ext>
                  </a:extLst>
                </a:gridCol>
                <a:gridCol w="370332">
                  <a:extLst>
                    <a:ext uri="{9D8B030D-6E8A-4147-A177-3AD203B41FA5}">
                      <a16:colId xmlns:a16="http://schemas.microsoft.com/office/drawing/2014/main" val="3468090025"/>
                    </a:ext>
                  </a:extLst>
                </a:gridCol>
                <a:gridCol w="329184">
                  <a:extLst>
                    <a:ext uri="{9D8B030D-6E8A-4147-A177-3AD203B41FA5}">
                      <a16:colId xmlns:a16="http://schemas.microsoft.com/office/drawing/2014/main" val="3874918418"/>
                    </a:ext>
                  </a:extLst>
                </a:gridCol>
                <a:gridCol w="329184">
                  <a:extLst>
                    <a:ext uri="{9D8B030D-6E8A-4147-A177-3AD203B41FA5}">
                      <a16:colId xmlns:a16="http://schemas.microsoft.com/office/drawing/2014/main" val="114503961"/>
                    </a:ext>
                  </a:extLst>
                </a:gridCol>
                <a:gridCol w="329184">
                  <a:extLst>
                    <a:ext uri="{9D8B030D-6E8A-4147-A177-3AD203B41FA5}">
                      <a16:colId xmlns:a16="http://schemas.microsoft.com/office/drawing/2014/main" val="2500292930"/>
                    </a:ext>
                  </a:extLst>
                </a:gridCol>
                <a:gridCol w="329184">
                  <a:extLst>
                    <a:ext uri="{9D8B030D-6E8A-4147-A177-3AD203B41FA5}">
                      <a16:colId xmlns:a16="http://schemas.microsoft.com/office/drawing/2014/main" val="2521848717"/>
                    </a:ext>
                  </a:extLst>
                </a:gridCol>
                <a:gridCol w="329184">
                  <a:extLst>
                    <a:ext uri="{9D8B030D-6E8A-4147-A177-3AD203B41FA5}">
                      <a16:colId xmlns:a16="http://schemas.microsoft.com/office/drawing/2014/main" val="1372103345"/>
                    </a:ext>
                  </a:extLst>
                </a:gridCol>
                <a:gridCol w="329184">
                  <a:extLst>
                    <a:ext uri="{9D8B030D-6E8A-4147-A177-3AD203B41FA5}">
                      <a16:colId xmlns:a16="http://schemas.microsoft.com/office/drawing/2014/main" val="3488657269"/>
                    </a:ext>
                  </a:extLst>
                </a:gridCol>
                <a:gridCol w="329184">
                  <a:extLst>
                    <a:ext uri="{9D8B030D-6E8A-4147-A177-3AD203B41FA5}">
                      <a16:colId xmlns:a16="http://schemas.microsoft.com/office/drawing/2014/main" val="4116353932"/>
                    </a:ext>
                  </a:extLst>
                </a:gridCol>
                <a:gridCol w="329184">
                  <a:extLst>
                    <a:ext uri="{9D8B030D-6E8A-4147-A177-3AD203B41FA5}">
                      <a16:colId xmlns:a16="http://schemas.microsoft.com/office/drawing/2014/main" val="3790276319"/>
                    </a:ext>
                  </a:extLst>
                </a:gridCol>
                <a:gridCol w="329184">
                  <a:extLst>
                    <a:ext uri="{9D8B030D-6E8A-4147-A177-3AD203B41FA5}">
                      <a16:colId xmlns:a16="http://schemas.microsoft.com/office/drawing/2014/main" val="2386091884"/>
                    </a:ext>
                  </a:extLst>
                </a:gridCol>
                <a:gridCol w="370332">
                  <a:extLst>
                    <a:ext uri="{9D8B030D-6E8A-4147-A177-3AD203B41FA5}">
                      <a16:colId xmlns:a16="http://schemas.microsoft.com/office/drawing/2014/main" val="388956477"/>
                    </a:ext>
                  </a:extLst>
                </a:gridCol>
                <a:gridCol w="370332">
                  <a:extLst>
                    <a:ext uri="{9D8B030D-6E8A-4147-A177-3AD203B41FA5}">
                      <a16:colId xmlns:a16="http://schemas.microsoft.com/office/drawing/2014/main" val="1557771310"/>
                    </a:ext>
                  </a:extLst>
                </a:gridCol>
                <a:gridCol w="329184">
                  <a:extLst>
                    <a:ext uri="{9D8B030D-6E8A-4147-A177-3AD203B41FA5}">
                      <a16:colId xmlns:a16="http://schemas.microsoft.com/office/drawing/2014/main" val="3482086849"/>
                    </a:ext>
                  </a:extLst>
                </a:gridCol>
                <a:gridCol w="329184">
                  <a:extLst>
                    <a:ext uri="{9D8B030D-6E8A-4147-A177-3AD203B41FA5}">
                      <a16:colId xmlns:a16="http://schemas.microsoft.com/office/drawing/2014/main" val="1660944072"/>
                    </a:ext>
                  </a:extLst>
                </a:gridCol>
                <a:gridCol w="370332">
                  <a:extLst>
                    <a:ext uri="{9D8B030D-6E8A-4147-A177-3AD203B41FA5}">
                      <a16:colId xmlns:a16="http://schemas.microsoft.com/office/drawing/2014/main" val="2511565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3340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12:00:01 </a:t>
                      </a:r>
                      <a:r>
                        <a:rPr kumimoji="0" lang="en-US" sz="1000" b="0" i="0" u="none" strike="noStrike" kern="1200" cap="none" spc="0" normalizeH="0" baseline="0" noProof="0">
                          <a:ln>
                            <a:noFill/>
                          </a:ln>
                          <a:solidFill>
                            <a:prstClr val="black"/>
                          </a:solidFill>
                          <a:effectLst/>
                          <a:uLnTx/>
                          <a:uFillTx/>
                          <a:latin typeface="+mn-lt"/>
                          <a:ea typeface="+mn-ea"/>
                          <a:cs typeface="+mn-cs"/>
                        </a:rPr>
                        <a:t> 
 Kumpletuhin ang mga libreng bakuna para kay baby! Panglaban ang mga bakuna sa mga sakit tulad ng diphtheria, Hepatitis- B, tigdas at marami pang iba.  Kaya si Jaycee Lualhati na isang ina ay regular na nagtutungo sa Health Center upang pabakunahan ang kanyang baby!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77408969"/>
                  </a:ext>
                </a:extLst>
              </a:tr>
            </a:tbl>
          </a:graphicData>
        </a:graphic>
      </p:graphicFrame>
      <p:sp>
        <p:nvSpPr>
          <p:cNvPr id="4" name="Text Placeholder 3">
            <a:extLst>
              <a:ext uri="{FF2B5EF4-FFF2-40B4-BE49-F238E27FC236}">
                <a16:creationId xmlns:a16="http://schemas.microsoft.com/office/drawing/2014/main" id="{B1423030-BCF7-4C65-B105-86F4C5B891F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26073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7E5E0-CD1E-4E80-8A0F-6ECBD57199D1}"/>
              </a:ext>
            </a:extLst>
          </p:cNvPr>
          <p:cNvSpPr>
            <a:spLocks noGrp="1"/>
          </p:cNvSpPr>
          <p:nvPr>
            <p:ph type="title"/>
          </p:nvPr>
        </p:nvSpPr>
        <p:spPr/>
        <p:txBody>
          <a:bodyPr/>
          <a:lstStyle/>
          <a:p>
            <a:r>
              <a:rPr lang="en-US"/>
              <a:t>Facebook Own Posts Table  | All Pages - 6 of 14</a:t>
            </a:r>
          </a:p>
        </p:txBody>
      </p:sp>
      <p:graphicFrame>
        <p:nvGraphicFramePr>
          <p:cNvPr id="5" name="Table Placeholder 4">
            <a:extLst>
              <a:ext uri="{FF2B5EF4-FFF2-40B4-BE49-F238E27FC236}">
                <a16:creationId xmlns:a16="http://schemas.microsoft.com/office/drawing/2014/main" id="{60913B04-876B-411D-9563-CE9715B91C9B}"/>
              </a:ext>
            </a:extLst>
          </p:cNvPr>
          <p:cNvGraphicFramePr>
            <a:graphicFrameLocks noGrp="1"/>
          </p:cNvGraphicFramePr>
          <p:nvPr>
            <p:ph type="tbl" sz="quarter" idx="13"/>
            <p:extLst>
              <p:ext uri="{D42A27DB-BD31-4B8C-83A1-F6EECF244321}">
                <p14:modId xmlns:p14="http://schemas.microsoft.com/office/powerpoint/2010/main" val="2954473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76879177"/>
                    </a:ext>
                  </a:extLst>
                </a:gridCol>
                <a:gridCol w="370332">
                  <a:extLst>
                    <a:ext uri="{9D8B030D-6E8A-4147-A177-3AD203B41FA5}">
                      <a16:colId xmlns:a16="http://schemas.microsoft.com/office/drawing/2014/main" val="32232719"/>
                    </a:ext>
                  </a:extLst>
                </a:gridCol>
                <a:gridCol w="370332">
                  <a:extLst>
                    <a:ext uri="{9D8B030D-6E8A-4147-A177-3AD203B41FA5}">
                      <a16:colId xmlns:a16="http://schemas.microsoft.com/office/drawing/2014/main" val="3643746013"/>
                    </a:ext>
                  </a:extLst>
                </a:gridCol>
                <a:gridCol w="370332">
                  <a:extLst>
                    <a:ext uri="{9D8B030D-6E8A-4147-A177-3AD203B41FA5}">
                      <a16:colId xmlns:a16="http://schemas.microsoft.com/office/drawing/2014/main" val="2377991333"/>
                    </a:ext>
                  </a:extLst>
                </a:gridCol>
                <a:gridCol w="329184">
                  <a:extLst>
                    <a:ext uri="{9D8B030D-6E8A-4147-A177-3AD203B41FA5}">
                      <a16:colId xmlns:a16="http://schemas.microsoft.com/office/drawing/2014/main" val="2564959460"/>
                    </a:ext>
                  </a:extLst>
                </a:gridCol>
                <a:gridCol w="329184">
                  <a:extLst>
                    <a:ext uri="{9D8B030D-6E8A-4147-A177-3AD203B41FA5}">
                      <a16:colId xmlns:a16="http://schemas.microsoft.com/office/drawing/2014/main" val="2081236590"/>
                    </a:ext>
                  </a:extLst>
                </a:gridCol>
                <a:gridCol w="329184">
                  <a:extLst>
                    <a:ext uri="{9D8B030D-6E8A-4147-A177-3AD203B41FA5}">
                      <a16:colId xmlns:a16="http://schemas.microsoft.com/office/drawing/2014/main" val="3095168254"/>
                    </a:ext>
                  </a:extLst>
                </a:gridCol>
                <a:gridCol w="329184">
                  <a:extLst>
                    <a:ext uri="{9D8B030D-6E8A-4147-A177-3AD203B41FA5}">
                      <a16:colId xmlns:a16="http://schemas.microsoft.com/office/drawing/2014/main" val="940491114"/>
                    </a:ext>
                  </a:extLst>
                </a:gridCol>
                <a:gridCol w="329184">
                  <a:extLst>
                    <a:ext uri="{9D8B030D-6E8A-4147-A177-3AD203B41FA5}">
                      <a16:colId xmlns:a16="http://schemas.microsoft.com/office/drawing/2014/main" val="3119386658"/>
                    </a:ext>
                  </a:extLst>
                </a:gridCol>
                <a:gridCol w="329184">
                  <a:extLst>
                    <a:ext uri="{9D8B030D-6E8A-4147-A177-3AD203B41FA5}">
                      <a16:colId xmlns:a16="http://schemas.microsoft.com/office/drawing/2014/main" val="1485114549"/>
                    </a:ext>
                  </a:extLst>
                </a:gridCol>
                <a:gridCol w="329184">
                  <a:extLst>
                    <a:ext uri="{9D8B030D-6E8A-4147-A177-3AD203B41FA5}">
                      <a16:colId xmlns:a16="http://schemas.microsoft.com/office/drawing/2014/main" val="431466507"/>
                    </a:ext>
                  </a:extLst>
                </a:gridCol>
                <a:gridCol w="329184">
                  <a:extLst>
                    <a:ext uri="{9D8B030D-6E8A-4147-A177-3AD203B41FA5}">
                      <a16:colId xmlns:a16="http://schemas.microsoft.com/office/drawing/2014/main" val="3993537108"/>
                    </a:ext>
                  </a:extLst>
                </a:gridCol>
                <a:gridCol w="329184">
                  <a:extLst>
                    <a:ext uri="{9D8B030D-6E8A-4147-A177-3AD203B41FA5}">
                      <a16:colId xmlns:a16="http://schemas.microsoft.com/office/drawing/2014/main" val="3374965517"/>
                    </a:ext>
                  </a:extLst>
                </a:gridCol>
                <a:gridCol w="370332">
                  <a:extLst>
                    <a:ext uri="{9D8B030D-6E8A-4147-A177-3AD203B41FA5}">
                      <a16:colId xmlns:a16="http://schemas.microsoft.com/office/drawing/2014/main" val="2485583361"/>
                    </a:ext>
                  </a:extLst>
                </a:gridCol>
                <a:gridCol w="370332">
                  <a:extLst>
                    <a:ext uri="{9D8B030D-6E8A-4147-A177-3AD203B41FA5}">
                      <a16:colId xmlns:a16="http://schemas.microsoft.com/office/drawing/2014/main" val="3992590575"/>
                    </a:ext>
                  </a:extLst>
                </a:gridCol>
                <a:gridCol w="329184">
                  <a:extLst>
                    <a:ext uri="{9D8B030D-6E8A-4147-A177-3AD203B41FA5}">
                      <a16:colId xmlns:a16="http://schemas.microsoft.com/office/drawing/2014/main" val="17038444"/>
                    </a:ext>
                  </a:extLst>
                </a:gridCol>
                <a:gridCol w="329184">
                  <a:extLst>
                    <a:ext uri="{9D8B030D-6E8A-4147-A177-3AD203B41FA5}">
                      <a16:colId xmlns:a16="http://schemas.microsoft.com/office/drawing/2014/main" val="164385778"/>
                    </a:ext>
                  </a:extLst>
                </a:gridCol>
                <a:gridCol w="370332">
                  <a:extLst>
                    <a:ext uri="{9D8B030D-6E8A-4147-A177-3AD203B41FA5}">
                      <a16:colId xmlns:a16="http://schemas.microsoft.com/office/drawing/2014/main" val="2725504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626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09:43:27 </a:t>
                      </a:r>
                      <a:r>
                        <a:rPr kumimoji="0" lang="en-US" sz="1000" b="0" i="0" u="none" strike="noStrike" kern="1200" cap="none" spc="0" normalizeH="0" baseline="0" noProof="0">
                          <a:ln>
                            <a:noFill/>
                          </a:ln>
                          <a:solidFill>
                            <a:prstClr val="black"/>
                          </a:solidFill>
                          <a:effectLst/>
                          <a:uLnTx/>
                          <a:uFillTx/>
                          <a:latin typeface="+mn-lt"/>
                          <a:ea typeface="+mn-ea"/>
                          <a:cs typeface="+mn-cs"/>
                        </a:rPr>
                        <a:t> 
 World Immunization Week 
April 24 to 30, 2018
'Pag Kumpleto, Protektado
Manigurado. Magpabakuna nang Kumpleto.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38694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08:38:48 </a:t>
                      </a:r>
                      <a:r>
                        <a:rPr kumimoji="0" lang="en-US" sz="1000" b="0" i="0" u="none" strike="noStrike" kern="1200" cap="none" spc="0" normalizeH="0" baseline="0" noProof="0">
                          <a:ln>
                            <a:noFill/>
                          </a:ln>
                          <a:solidFill>
                            <a:prstClr val="black"/>
                          </a:solidFill>
                          <a:effectLst/>
                          <a:uLnTx/>
                          <a:uFillTx/>
                          <a:latin typeface="+mn-lt"/>
                          <a:ea typeface="+mn-ea"/>
                          <a:cs typeface="+mn-cs"/>
                        </a:rPr>
                        <a:t> 
 HEALTH CHIEF ANSWERS PAO ALLEGATIONS ON DENGVAXIA Press Release/25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32349997"/>
                  </a:ext>
                </a:extLst>
              </a:tr>
            </a:tbl>
          </a:graphicData>
        </a:graphic>
      </p:graphicFrame>
      <p:sp>
        <p:nvSpPr>
          <p:cNvPr id="4" name="Text Placeholder 3">
            <a:extLst>
              <a:ext uri="{FF2B5EF4-FFF2-40B4-BE49-F238E27FC236}">
                <a16:creationId xmlns:a16="http://schemas.microsoft.com/office/drawing/2014/main" id="{C0E8789B-72EC-437A-AF0B-9051799C8AC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52493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8D1E-234C-4888-8509-6F93EF7DFDD6}"/>
              </a:ext>
            </a:extLst>
          </p:cNvPr>
          <p:cNvSpPr>
            <a:spLocks noGrp="1"/>
          </p:cNvSpPr>
          <p:nvPr>
            <p:ph type="title"/>
          </p:nvPr>
        </p:nvSpPr>
        <p:spPr/>
        <p:txBody>
          <a:bodyPr/>
          <a:lstStyle/>
          <a:p>
            <a:r>
              <a:rPr lang="en-US"/>
              <a:t>Facebook Own Posts Table  | All Pages - 7 of 14</a:t>
            </a:r>
          </a:p>
        </p:txBody>
      </p:sp>
      <p:graphicFrame>
        <p:nvGraphicFramePr>
          <p:cNvPr id="5" name="Table Placeholder 4">
            <a:extLst>
              <a:ext uri="{FF2B5EF4-FFF2-40B4-BE49-F238E27FC236}">
                <a16:creationId xmlns:a16="http://schemas.microsoft.com/office/drawing/2014/main" id="{87F88511-5D29-4D66-886A-25B4F8100774}"/>
              </a:ext>
            </a:extLst>
          </p:cNvPr>
          <p:cNvGraphicFramePr>
            <a:graphicFrameLocks noGrp="1"/>
          </p:cNvGraphicFramePr>
          <p:nvPr>
            <p:ph type="tbl" sz="quarter" idx="13"/>
            <p:extLst>
              <p:ext uri="{D42A27DB-BD31-4B8C-83A1-F6EECF244321}">
                <p14:modId xmlns:p14="http://schemas.microsoft.com/office/powerpoint/2010/main" val="1449234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24791111"/>
                    </a:ext>
                  </a:extLst>
                </a:gridCol>
                <a:gridCol w="370332">
                  <a:extLst>
                    <a:ext uri="{9D8B030D-6E8A-4147-A177-3AD203B41FA5}">
                      <a16:colId xmlns:a16="http://schemas.microsoft.com/office/drawing/2014/main" val="1609835469"/>
                    </a:ext>
                  </a:extLst>
                </a:gridCol>
                <a:gridCol w="370332">
                  <a:extLst>
                    <a:ext uri="{9D8B030D-6E8A-4147-A177-3AD203B41FA5}">
                      <a16:colId xmlns:a16="http://schemas.microsoft.com/office/drawing/2014/main" val="104870946"/>
                    </a:ext>
                  </a:extLst>
                </a:gridCol>
                <a:gridCol w="370332">
                  <a:extLst>
                    <a:ext uri="{9D8B030D-6E8A-4147-A177-3AD203B41FA5}">
                      <a16:colId xmlns:a16="http://schemas.microsoft.com/office/drawing/2014/main" val="187195459"/>
                    </a:ext>
                  </a:extLst>
                </a:gridCol>
                <a:gridCol w="329184">
                  <a:extLst>
                    <a:ext uri="{9D8B030D-6E8A-4147-A177-3AD203B41FA5}">
                      <a16:colId xmlns:a16="http://schemas.microsoft.com/office/drawing/2014/main" val="694235793"/>
                    </a:ext>
                  </a:extLst>
                </a:gridCol>
                <a:gridCol w="329184">
                  <a:extLst>
                    <a:ext uri="{9D8B030D-6E8A-4147-A177-3AD203B41FA5}">
                      <a16:colId xmlns:a16="http://schemas.microsoft.com/office/drawing/2014/main" val="3945011471"/>
                    </a:ext>
                  </a:extLst>
                </a:gridCol>
                <a:gridCol w="329184">
                  <a:extLst>
                    <a:ext uri="{9D8B030D-6E8A-4147-A177-3AD203B41FA5}">
                      <a16:colId xmlns:a16="http://schemas.microsoft.com/office/drawing/2014/main" val="3869048822"/>
                    </a:ext>
                  </a:extLst>
                </a:gridCol>
                <a:gridCol w="329184">
                  <a:extLst>
                    <a:ext uri="{9D8B030D-6E8A-4147-A177-3AD203B41FA5}">
                      <a16:colId xmlns:a16="http://schemas.microsoft.com/office/drawing/2014/main" val="1141012367"/>
                    </a:ext>
                  </a:extLst>
                </a:gridCol>
                <a:gridCol w="329184">
                  <a:extLst>
                    <a:ext uri="{9D8B030D-6E8A-4147-A177-3AD203B41FA5}">
                      <a16:colId xmlns:a16="http://schemas.microsoft.com/office/drawing/2014/main" val="2454458411"/>
                    </a:ext>
                  </a:extLst>
                </a:gridCol>
                <a:gridCol w="329184">
                  <a:extLst>
                    <a:ext uri="{9D8B030D-6E8A-4147-A177-3AD203B41FA5}">
                      <a16:colId xmlns:a16="http://schemas.microsoft.com/office/drawing/2014/main" val="4217028566"/>
                    </a:ext>
                  </a:extLst>
                </a:gridCol>
                <a:gridCol w="329184">
                  <a:extLst>
                    <a:ext uri="{9D8B030D-6E8A-4147-A177-3AD203B41FA5}">
                      <a16:colId xmlns:a16="http://schemas.microsoft.com/office/drawing/2014/main" val="3922045803"/>
                    </a:ext>
                  </a:extLst>
                </a:gridCol>
                <a:gridCol w="329184">
                  <a:extLst>
                    <a:ext uri="{9D8B030D-6E8A-4147-A177-3AD203B41FA5}">
                      <a16:colId xmlns:a16="http://schemas.microsoft.com/office/drawing/2014/main" val="1915439094"/>
                    </a:ext>
                  </a:extLst>
                </a:gridCol>
                <a:gridCol w="329184">
                  <a:extLst>
                    <a:ext uri="{9D8B030D-6E8A-4147-A177-3AD203B41FA5}">
                      <a16:colId xmlns:a16="http://schemas.microsoft.com/office/drawing/2014/main" val="3184716733"/>
                    </a:ext>
                  </a:extLst>
                </a:gridCol>
                <a:gridCol w="370332">
                  <a:extLst>
                    <a:ext uri="{9D8B030D-6E8A-4147-A177-3AD203B41FA5}">
                      <a16:colId xmlns:a16="http://schemas.microsoft.com/office/drawing/2014/main" val="741443543"/>
                    </a:ext>
                  </a:extLst>
                </a:gridCol>
                <a:gridCol w="370332">
                  <a:extLst>
                    <a:ext uri="{9D8B030D-6E8A-4147-A177-3AD203B41FA5}">
                      <a16:colId xmlns:a16="http://schemas.microsoft.com/office/drawing/2014/main" val="139927731"/>
                    </a:ext>
                  </a:extLst>
                </a:gridCol>
                <a:gridCol w="329184">
                  <a:extLst>
                    <a:ext uri="{9D8B030D-6E8A-4147-A177-3AD203B41FA5}">
                      <a16:colId xmlns:a16="http://schemas.microsoft.com/office/drawing/2014/main" val="2258568539"/>
                    </a:ext>
                  </a:extLst>
                </a:gridCol>
                <a:gridCol w="329184">
                  <a:extLst>
                    <a:ext uri="{9D8B030D-6E8A-4147-A177-3AD203B41FA5}">
                      <a16:colId xmlns:a16="http://schemas.microsoft.com/office/drawing/2014/main" val="738122913"/>
                    </a:ext>
                  </a:extLst>
                </a:gridCol>
                <a:gridCol w="370332">
                  <a:extLst>
                    <a:ext uri="{9D8B030D-6E8A-4147-A177-3AD203B41FA5}">
                      <a16:colId xmlns:a16="http://schemas.microsoft.com/office/drawing/2014/main" val="3003635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4637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10:39:12 </a:t>
                      </a:r>
                      <a:r>
                        <a:rPr kumimoji="0" lang="en-US" sz="1000" b="0" i="0" u="none" strike="noStrike" kern="1200" cap="none" spc="0" normalizeH="0" baseline="0" noProof="0">
                          <a:ln>
                            <a:noFill/>
                          </a:ln>
                          <a:solidFill>
                            <a:prstClr val="black"/>
                          </a:solidFill>
                          <a:effectLst/>
                          <a:uLnTx/>
                          <a:uFillTx/>
                          <a:latin typeface="+mn-lt"/>
                          <a:ea typeface="+mn-ea"/>
                          <a:cs typeface="+mn-cs"/>
                        </a:rPr>
                        <a:t> 
 DOH LAUNCHES LIGTAS TIGDAS IN NCR  Press Release/ 24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44159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04:39:18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44557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04:34:31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82176896"/>
                  </a:ext>
                </a:extLst>
              </a:tr>
            </a:tbl>
          </a:graphicData>
        </a:graphic>
      </p:graphicFrame>
      <p:sp>
        <p:nvSpPr>
          <p:cNvPr id="4" name="Text Placeholder 3">
            <a:extLst>
              <a:ext uri="{FF2B5EF4-FFF2-40B4-BE49-F238E27FC236}">
                <a16:creationId xmlns:a16="http://schemas.microsoft.com/office/drawing/2014/main" id="{20D6E314-B15A-432A-8588-FBD2E36DBFD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21694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D35D9-4C79-49C7-8569-F13F7367C4D2}"/>
              </a:ext>
            </a:extLst>
          </p:cNvPr>
          <p:cNvSpPr>
            <a:spLocks noGrp="1"/>
          </p:cNvSpPr>
          <p:nvPr>
            <p:ph type="title"/>
          </p:nvPr>
        </p:nvSpPr>
        <p:spPr/>
        <p:txBody>
          <a:bodyPr/>
          <a:lstStyle/>
          <a:p>
            <a:r>
              <a:rPr lang="en-US"/>
              <a:t>Facebook Own Posts Table  | All Pages - 8 of 14</a:t>
            </a:r>
          </a:p>
        </p:txBody>
      </p:sp>
      <p:graphicFrame>
        <p:nvGraphicFramePr>
          <p:cNvPr id="5" name="Table Placeholder 4">
            <a:extLst>
              <a:ext uri="{FF2B5EF4-FFF2-40B4-BE49-F238E27FC236}">
                <a16:creationId xmlns:a16="http://schemas.microsoft.com/office/drawing/2014/main" id="{5084D829-76B3-4B10-83BE-22BC9288D9A6}"/>
              </a:ext>
            </a:extLst>
          </p:cNvPr>
          <p:cNvGraphicFramePr>
            <a:graphicFrameLocks noGrp="1"/>
          </p:cNvGraphicFramePr>
          <p:nvPr>
            <p:ph type="tbl" sz="quarter" idx="13"/>
            <p:extLst>
              <p:ext uri="{D42A27DB-BD31-4B8C-83A1-F6EECF244321}">
                <p14:modId xmlns:p14="http://schemas.microsoft.com/office/powerpoint/2010/main" val="3653726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59682911"/>
                    </a:ext>
                  </a:extLst>
                </a:gridCol>
                <a:gridCol w="370332">
                  <a:extLst>
                    <a:ext uri="{9D8B030D-6E8A-4147-A177-3AD203B41FA5}">
                      <a16:colId xmlns:a16="http://schemas.microsoft.com/office/drawing/2014/main" val="1234885473"/>
                    </a:ext>
                  </a:extLst>
                </a:gridCol>
                <a:gridCol w="370332">
                  <a:extLst>
                    <a:ext uri="{9D8B030D-6E8A-4147-A177-3AD203B41FA5}">
                      <a16:colId xmlns:a16="http://schemas.microsoft.com/office/drawing/2014/main" val="1037138281"/>
                    </a:ext>
                  </a:extLst>
                </a:gridCol>
                <a:gridCol w="370332">
                  <a:extLst>
                    <a:ext uri="{9D8B030D-6E8A-4147-A177-3AD203B41FA5}">
                      <a16:colId xmlns:a16="http://schemas.microsoft.com/office/drawing/2014/main" val="1921269577"/>
                    </a:ext>
                  </a:extLst>
                </a:gridCol>
                <a:gridCol w="329184">
                  <a:extLst>
                    <a:ext uri="{9D8B030D-6E8A-4147-A177-3AD203B41FA5}">
                      <a16:colId xmlns:a16="http://schemas.microsoft.com/office/drawing/2014/main" val="3429866862"/>
                    </a:ext>
                  </a:extLst>
                </a:gridCol>
                <a:gridCol w="329184">
                  <a:extLst>
                    <a:ext uri="{9D8B030D-6E8A-4147-A177-3AD203B41FA5}">
                      <a16:colId xmlns:a16="http://schemas.microsoft.com/office/drawing/2014/main" val="1575839741"/>
                    </a:ext>
                  </a:extLst>
                </a:gridCol>
                <a:gridCol w="329184">
                  <a:extLst>
                    <a:ext uri="{9D8B030D-6E8A-4147-A177-3AD203B41FA5}">
                      <a16:colId xmlns:a16="http://schemas.microsoft.com/office/drawing/2014/main" val="1117145299"/>
                    </a:ext>
                  </a:extLst>
                </a:gridCol>
                <a:gridCol w="329184">
                  <a:extLst>
                    <a:ext uri="{9D8B030D-6E8A-4147-A177-3AD203B41FA5}">
                      <a16:colId xmlns:a16="http://schemas.microsoft.com/office/drawing/2014/main" val="3334349246"/>
                    </a:ext>
                  </a:extLst>
                </a:gridCol>
                <a:gridCol w="329184">
                  <a:extLst>
                    <a:ext uri="{9D8B030D-6E8A-4147-A177-3AD203B41FA5}">
                      <a16:colId xmlns:a16="http://schemas.microsoft.com/office/drawing/2014/main" val="624609276"/>
                    </a:ext>
                  </a:extLst>
                </a:gridCol>
                <a:gridCol w="329184">
                  <a:extLst>
                    <a:ext uri="{9D8B030D-6E8A-4147-A177-3AD203B41FA5}">
                      <a16:colId xmlns:a16="http://schemas.microsoft.com/office/drawing/2014/main" val="2605034113"/>
                    </a:ext>
                  </a:extLst>
                </a:gridCol>
                <a:gridCol w="329184">
                  <a:extLst>
                    <a:ext uri="{9D8B030D-6E8A-4147-A177-3AD203B41FA5}">
                      <a16:colId xmlns:a16="http://schemas.microsoft.com/office/drawing/2014/main" val="2528507788"/>
                    </a:ext>
                  </a:extLst>
                </a:gridCol>
                <a:gridCol w="329184">
                  <a:extLst>
                    <a:ext uri="{9D8B030D-6E8A-4147-A177-3AD203B41FA5}">
                      <a16:colId xmlns:a16="http://schemas.microsoft.com/office/drawing/2014/main" val="1040605489"/>
                    </a:ext>
                  </a:extLst>
                </a:gridCol>
                <a:gridCol w="329184">
                  <a:extLst>
                    <a:ext uri="{9D8B030D-6E8A-4147-A177-3AD203B41FA5}">
                      <a16:colId xmlns:a16="http://schemas.microsoft.com/office/drawing/2014/main" val="3017644585"/>
                    </a:ext>
                  </a:extLst>
                </a:gridCol>
                <a:gridCol w="370332">
                  <a:extLst>
                    <a:ext uri="{9D8B030D-6E8A-4147-A177-3AD203B41FA5}">
                      <a16:colId xmlns:a16="http://schemas.microsoft.com/office/drawing/2014/main" val="247422093"/>
                    </a:ext>
                  </a:extLst>
                </a:gridCol>
                <a:gridCol w="370332">
                  <a:extLst>
                    <a:ext uri="{9D8B030D-6E8A-4147-A177-3AD203B41FA5}">
                      <a16:colId xmlns:a16="http://schemas.microsoft.com/office/drawing/2014/main" val="3950685643"/>
                    </a:ext>
                  </a:extLst>
                </a:gridCol>
                <a:gridCol w="329184">
                  <a:extLst>
                    <a:ext uri="{9D8B030D-6E8A-4147-A177-3AD203B41FA5}">
                      <a16:colId xmlns:a16="http://schemas.microsoft.com/office/drawing/2014/main" val="3888413454"/>
                    </a:ext>
                  </a:extLst>
                </a:gridCol>
                <a:gridCol w="329184">
                  <a:extLst>
                    <a:ext uri="{9D8B030D-6E8A-4147-A177-3AD203B41FA5}">
                      <a16:colId xmlns:a16="http://schemas.microsoft.com/office/drawing/2014/main" val="3099478904"/>
                    </a:ext>
                  </a:extLst>
                </a:gridCol>
                <a:gridCol w="370332">
                  <a:extLst>
                    <a:ext uri="{9D8B030D-6E8A-4147-A177-3AD203B41FA5}">
                      <a16:colId xmlns:a16="http://schemas.microsoft.com/office/drawing/2014/main" val="3402280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7330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04:31:16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49940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04:23:39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60149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04:19:44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26357474"/>
                  </a:ext>
                </a:extLst>
              </a:tr>
            </a:tbl>
          </a:graphicData>
        </a:graphic>
      </p:graphicFrame>
      <p:sp>
        <p:nvSpPr>
          <p:cNvPr id="4" name="Text Placeholder 3">
            <a:extLst>
              <a:ext uri="{FF2B5EF4-FFF2-40B4-BE49-F238E27FC236}">
                <a16:creationId xmlns:a16="http://schemas.microsoft.com/office/drawing/2014/main" id="{4714AEDF-C7DD-44E5-B756-C407F1B936E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2215626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1C081-FBBF-4678-B57D-FEFCD0E2E6BA}"/>
              </a:ext>
            </a:extLst>
          </p:cNvPr>
          <p:cNvSpPr>
            <a:spLocks noGrp="1"/>
          </p:cNvSpPr>
          <p:nvPr>
            <p:ph type="title"/>
          </p:nvPr>
        </p:nvSpPr>
        <p:spPr/>
        <p:txBody>
          <a:bodyPr/>
          <a:lstStyle/>
          <a:p>
            <a:r>
              <a:rPr lang="en-US"/>
              <a:t>Facebook Own Posts Table  | All Pages - 9 of 14</a:t>
            </a:r>
          </a:p>
        </p:txBody>
      </p:sp>
      <p:graphicFrame>
        <p:nvGraphicFramePr>
          <p:cNvPr id="5" name="Table Placeholder 4">
            <a:extLst>
              <a:ext uri="{FF2B5EF4-FFF2-40B4-BE49-F238E27FC236}">
                <a16:creationId xmlns:a16="http://schemas.microsoft.com/office/drawing/2014/main" id="{916456BD-93DE-4E05-A498-FB2213B1CB91}"/>
              </a:ext>
            </a:extLst>
          </p:cNvPr>
          <p:cNvGraphicFramePr>
            <a:graphicFrameLocks noGrp="1"/>
          </p:cNvGraphicFramePr>
          <p:nvPr>
            <p:ph type="tbl" sz="quarter" idx="13"/>
            <p:extLst>
              <p:ext uri="{D42A27DB-BD31-4B8C-83A1-F6EECF244321}">
                <p14:modId xmlns:p14="http://schemas.microsoft.com/office/powerpoint/2010/main" val="2958916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73605043"/>
                    </a:ext>
                  </a:extLst>
                </a:gridCol>
                <a:gridCol w="370332">
                  <a:extLst>
                    <a:ext uri="{9D8B030D-6E8A-4147-A177-3AD203B41FA5}">
                      <a16:colId xmlns:a16="http://schemas.microsoft.com/office/drawing/2014/main" val="1789285415"/>
                    </a:ext>
                  </a:extLst>
                </a:gridCol>
                <a:gridCol w="370332">
                  <a:extLst>
                    <a:ext uri="{9D8B030D-6E8A-4147-A177-3AD203B41FA5}">
                      <a16:colId xmlns:a16="http://schemas.microsoft.com/office/drawing/2014/main" val="3075709294"/>
                    </a:ext>
                  </a:extLst>
                </a:gridCol>
                <a:gridCol w="370332">
                  <a:extLst>
                    <a:ext uri="{9D8B030D-6E8A-4147-A177-3AD203B41FA5}">
                      <a16:colId xmlns:a16="http://schemas.microsoft.com/office/drawing/2014/main" val="3689920269"/>
                    </a:ext>
                  </a:extLst>
                </a:gridCol>
                <a:gridCol w="329184">
                  <a:extLst>
                    <a:ext uri="{9D8B030D-6E8A-4147-A177-3AD203B41FA5}">
                      <a16:colId xmlns:a16="http://schemas.microsoft.com/office/drawing/2014/main" val="3426070876"/>
                    </a:ext>
                  </a:extLst>
                </a:gridCol>
                <a:gridCol w="329184">
                  <a:extLst>
                    <a:ext uri="{9D8B030D-6E8A-4147-A177-3AD203B41FA5}">
                      <a16:colId xmlns:a16="http://schemas.microsoft.com/office/drawing/2014/main" val="2030392030"/>
                    </a:ext>
                  </a:extLst>
                </a:gridCol>
                <a:gridCol w="329184">
                  <a:extLst>
                    <a:ext uri="{9D8B030D-6E8A-4147-A177-3AD203B41FA5}">
                      <a16:colId xmlns:a16="http://schemas.microsoft.com/office/drawing/2014/main" val="2002241056"/>
                    </a:ext>
                  </a:extLst>
                </a:gridCol>
                <a:gridCol w="329184">
                  <a:extLst>
                    <a:ext uri="{9D8B030D-6E8A-4147-A177-3AD203B41FA5}">
                      <a16:colId xmlns:a16="http://schemas.microsoft.com/office/drawing/2014/main" val="2994948355"/>
                    </a:ext>
                  </a:extLst>
                </a:gridCol>
                <a:gridCol w="329184">
                  <a:extLst>
                    <a:ext uri="{9D8B030D-6E8A-4147-A177-3AD203B41FA5}">
                      <a16:colId xmlns:a16="http://schemas.microsoft.com/office/drawing/2014/main" val="3385141311"/>
                    </a:ext>
                  </a:extLst>
                </a:gridCol>
                <a:gridCol w="329184">
                  <a:extLst>
                    <a:ext uri="{9D8B030D-6E8A-4147-A177-3AD203B41FA5}">
                      <a16:colId xmlns:a16="http://schemas.microsoft.com/office/drawing/2014/main" val="365460471"/>
                    </a:ext>
                  </a:extLst>
                </a:gridCol>
                <a:gridCol w="329184">
                  <a:extLst>
                    <a:ext uri="{9D8B030D-6E8A-4147-A177-3AD203B41FA5}">
                      <a16:colId xmlns:a16="http://schemas.microsoft.com/office/drawing/2014/main" val="948190233"/>
                    </a:ext>
                  </a:extLst>
                </a:gridCol>
                <a:gridCol w="329184">
                  <a:extLst>
                    <a:ext uri="{9D8B030D-6E8A-4147-A177-3AD203B41FA5}">
                      <a16:colId xmlns:a16="http://schemas.microsoft.com/office/drawing/2014/main" val="3540008217"/>
                    </a:ext>
                  </a:extLst>
                </a:gridCol>
                <a:gridCol w="329184">
                  <a:extLst>
                    <a:ext uri="{9D8B030D-6E8A-4147-A177-3AD203B41FA5}">
                      <a16:colId xmlns:a16="http://schemas.microsoft.com/office/drawing/2014/main" val="2126011312"/>
                    </a:ext>
                  </a:extLst>
                </a:gridCol>
                <a:gridCol w="370332">
                  <a:extLst>
                    <a:ext uri="{9D8B030D-6E8A-4147-A177-3AD203B41FA5}">
                      <a16:colId xmlns:a16="http://schemas.microsoft.com/office/drawing/2014/main" val="72995805"/>
                    </a:ext>
                  </a:extLst>
                </a:gridCol>
                <a:gridCol w="370332">
                  <a:extLst>
                    <a:ext uri="{9D8B030D-6E8A-4147-A177-3AD203B41FA5}">
                      <a16:colId xmlns:a16="http://schemas.microsoft.com/office/drawing/2014/main" val="3252132851"/>
                    </a:ext>
                  </a:extLst>
                </a:gridCol>
                <a:gridCol w="329184">
                  <a:extLst>
                    <a:ext uri="{9D8B030D-6E8A-4147-A177-3AD203B41FA5}">
                      <a16:colId xmlns:a16="http://schemas.microsoft.com/office/drawing/2014/main" val="3623443271"/>
                    </a:ext>
                  </a:extLst>
                </a:gridCol>
                <a:gridCol w="329184">
                  <a:extLst>
                    <a:ext uri="{9D8B030D-6E8A-4147-A177-3AD203B41FA5}">
                      <a16:colId xmlns:a16="http://schemas.microsoft.com/office/drawing/2014/main" val="200025135"/>
                    </a:ext>
                  </a:extLst>
                </a:gridCol>
                <a:gridCol w="370332">
                  <a:extLst>
                    <a:ext uri="{9D8B030D-6E8A-4147-A177-3AD203B41FA5}">
                      <a16:colId xmlns:a16="http://schemas.microsoft.com/office/drawing/2014/main" val="3482749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7771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04:04:49 </a:t>
                      </a:r>
                      <a:r>
                        <a:rPr kumimoji="0" lang="en-US" sz="1000" b="0" i="0" u="none" strike="noStrike" kern="1200" cap="none" spc="0" normalizeH="0" baseline="0" noProof="0">
                          <a:ln>
                            <a:noFill/>
                          </a:ln>
                          <a:solidFill>
                            <a:prstClr val="black"/>
                          </a:solidFill>
                          <a:effectLst/>
                          <a:uLnTx/>
                          <a:uFillTx/>
                          <a:latin typeface="+mn-lt"/>
                          <a:ea typeface="+mn-ea"/>
                          <a:cs typeface="+mn-cs"/>
                        </a:rPr>
                        <a:t> 
 Launching of Measles Supplemental Immunization Activity in NCR with Secretary Francisco T. Duque III and Parañaque Mayor Edwin L. Olivarez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29525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03:33:41 </a:t>
                      </a:r>
                      <a:r>
                        <a:rPr kumimoji="0" lang="en-US" sz="1000" b="0" i="0" u="none" strike="noStrike" kern="1200" cap="none" spc="0" normalizeH="0" baseline="0" noProof="0">
                          <a:ln>
                            <a:noFill/>
                          </a:ln>
                          <a:solidFill>
                            <a:prstClr val="black"/>
                          </a:solidFill>
                          <a:effectLst/>
                          <a:uLnTx/>
                          <a:uFillTx/>
                          <a:latin typeface="+mn-lt"/>
                          <a:ea typeface="+mn-ea"/>
                          <a:cs typeface="+mn-cs"/>
                        </a:rPr>
                        <a:t> 
 Launching of Measles Supplemental Immunization Activity in NCR with Secretary Francisco T. Duque III and Parañaque Mayor Edwin L. Olivarez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33081652"/>
                  </a:ext>
                </a:extLst>
              </a:tr>
            </a:tbl>
          </a:graphicData>
        </a:graphic>
      </p:graphicFrame>
      <p:sp>
        <p:nvSpPr>
          <p:cNvPr id="4" name="Text Placeholder 3">
            <a:extLst>
              <a:ext uri="{FF2B5EF4-FFF2-40B4-BE49-F238E27FC236}">
                <a16:creationId xmlns:a16="http://schemas.microsoft.com/office/drawing/2014/main" id="{B8E09C2C-462A-4D18-8BA3-9A1DCD2DE23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70508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14A33-C0EA-4710-8733-CD7D52214BD1}"/>
              </a:ext>
            </a:extLst>
          </p:cNvPr>
          <p:cNvSpPr>
            <a:spLocks noGrp="1"/>
          </p:cNvSpPr>
          <p:nvPr>
            <p:ph type="title"/>
          </p:nvPr>
        </p:nvSpPr>
        <p:spPr/>
        <p:txBody>
          <a:bodyPr/>
          <a:lstStyle/>
          <a:p>
            <a:r>
              <a:rPr lang="en-US"/>
              <a:t>Facebook Own Posts Table  | All Pages - 10 of 14</a:t>
            </a:r>
          </a:p>
        </p:txBody>
      </p:sp>
      <p:graphicFrame>
        <p:nvGraphicFramePr>
          <p:cNvPr id="5" name="Table Placeholder 4">
            <a:extLst>
              <a:ext uri="{FF2B5EF4-FFF2-40B4-BE49-F238E27FC236}">
                <a16:creationId xmlns:a16="http://schemas.microsoft.com/office/drawing/2014/main" id="{E9B67601-7A88-4D63-996A-2C2D2F18F5D1}"/>
              </a:ext>
            </a:extLst>
          </p:cNvPr>
          <p:cNvGraphicFramePr>
            <a:graphicFrameLocks noGrp="1"/>
          </p:cNvGraphicFramePr>
          <p:nvPr>
            <p:ph type="tbl" sz="quarter" idx="13"/>
            <p:extLst>
              <p:ext uri="{D42A27DB-BD31-4B8C-83A1-F6EECF244321}">
                <p14:modId xmlns:p14="http://schemas.microsoft.com/office/powerpoint/2010/main" val="1647454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43725518"/>
                    </a:ext>
                  </a:extLst>
                </a:gridCol>
                <a:gridCol w="370332">
                  <a:extLst>
                    <a:ext uri="{9D8B030D-6E8A-4147-A177-3AD203B41FA5}">
                      <a16:colId xmlns:a16="http://schemas.microsoft.com/office/drawing/2014/main" val="3007384531"/>
                    </a:ext>
                  </a:extLst>
                </a:gridCol>
                <a:gridCol w="370332">
                  <a:extLst>
                    <a:ext uri="{9D8B030D-6E8A-4147-A177-3AD203B41FA5}">
                      <a16:colId xmlns:a16="http://schemas.microsoft.com/office/drawing/2014/main" val="1370837677"/>
                    </a:ext>
                  </a:extLst>
                </a:gridCol>
                <a:gridCol w="370332">
                  <a:extLst>
                    <a:ext uri="{9D8B030D-6E8A-4147-A177-3AD203B41FA5}">
                      <a16:colId xmlns:a16="http://schemas.microsoft.com/office/drawing/2014/main" val="2169040314"/>
                    </a:ext>
                  </a:extLst>
                </a:gridCol>
                <a:gridCol w="329184">
                  <a:extLst>
                    <a:ext uri="{9D8B030D-6E8A-4147-A177-3AD203B41FA5}">
                      <a16:colId xmlns:a16="http://schemas.microsoft.com/office/drawing/2014/main" val="1060210341"/>
                    </a:ext>
                  </a:extLst>
                </a:gridCol>
                <a:gridCol w="329184">
                  <a:extLst>
                    <a:ext uri="{9D8B030D-6E8A-4147-A177-3AD203B41FA5}">
                      <a16:colId xmlns:a16="http://schemas.microsoft.com/office/drawing/2014/main" val="2524650367"/>
                    </a:ext>
                  </a:extLst>
                </a:gridCol>
                <a:gridCol w="329184">
                  <a:extLst>
                    <a:ext uri="{9D8B030D-6E8A-4147-A177-3AD203B41FA5}">
                      <a16:colId xmlns:a16="http://schemas.microsoft.com/office/drawing/2014/main" val="3977416877"/>
                    </a:ext>
                  </a:extLst>
                </a:gridCol>
                <a:gridCol w="329184">
                  <a:extLst>
                    <a:ext uri="{9D8B030D-6E8A-4147-A177-3AD203B41FA5}">
                      <a16:colId xmlns:a16="http://schemas.microsoft.com/office/drawing/2014/main" val="1220464991"/>
                    </a:ext>
                  </a:extLst>
                </a:gridCol>
                <a:gridCol w="329184">
                  <a:extLst>
                    <a:ext uri="{9D8B030D-6E8A-4147-A177-3AD203B41FA5}">
                      <a16:colId xmlns:a16="http://schemas.microsoft.com/office/drawing/2014/main" val="550439572"/>
                    </a:ext>
                  </a:extLst>
                </a:gridCol>
                <a:gridCol w="329184">
                  <a:extLst>
                    <a:ext uri="{9D8B030D-6E8A-4147-A177-3AD203B41FA5}">
                      <a16:colId xmlns:a16="http://schemas.microsoft.com/office/drawing/2014/main" val="2736479839"/>
                    </a:ext>
                  </a:extLst>
                </a:gridCol>
                <a:gridCol w="329184">
                  <a:extLst>
                    <a:ext uri="{9D8B030D-6E8A-4147-A177-3AD203B41FA5}">
                      <a16:colId xmlns:a16="http://schemas.microsoft.com/office/drawing/2014/main" val="1104803273"/>
                    </a:ext>
                  </a:extLst>
                </a:gridCol>
                <a:gridCol w="329184">
                  <a:extLst>
                    <a:ext uri="{9D8B030D-6E8A-4147-A177-3AD203B41FA5}">
                      <a16:colId xmlns:a16="http://schemas.microsoft.com/office/drawing/2014/main" val="4174603587"/>
                    </a:ext>
                  </a:extLst>
                </a:gridCol>
                <a:gridCol w="329184">
                  <a:extLst>
                    <a:ext uri="{9D8B030D-6E8A-4147-A177-3AD203B41FA5}">
                      <a16:colId xmlns:a16="http://schemas.microsoft.com/office/drawing/2014/main" val="3253974270"/>
                    </a:ext>
                  </a:extLst>
                </a:gridCol>
                <a:gridCol w="370332">
                  <a:extLst>
                    <a:ext uri="{9D8B030D-6E8A-4147-A177-3AD203B41FA5}">
                      <a16:colId xmlns:a16="http://schemas.microsoft.com/office/drawing/2014/main" val="1713196842"/>
                    </a:ext>
                  </a:extLst>
                </a:gridCol>
                <a:gridCol w="370332">
                  <a:extLst>
                    <a:ext uri="{9D8B030D-6E8A-4147-A177-3AD203B41FA5}">
                      <a16:colId xmlns:a16="http://schemas.microsoft.com/office/drawing/2014/main" val="4104580600"/>
                    </a:ext>
                  </a:extLst>
                </a:gridCol>
                <a:gridCol w="329184">
                  <a:extLst>
                    <a:ext uri="{9D8B030D-6E8A-4147-A177-3AD203B41FA5}">
                      <a16:colId xmlns:a16="http://schemas.microsoft.com/office/drawing/2014/main" val="2891219435"/>
                    </a:ext>
                  </a:extLst>
                </a:gridCol>
                <a:gridCol w="329184">
                  <a:extLst>
                    <a:ext uri="{9D8B030D-6E8A-4147-A177-3AD203B41FA5}">
                      <a16:colId xmlns:a16="http://schemas.microsoft.com/office/drawing/2014/main" val="1711477721"/>
                    </a:ext>
                  </a:extLst>
                </a:gridCol>
                <a:gridCol w="370332">
                  <a:extLst>
                    <a:ext uri="{9D8B030D-6E8A-4147-A177-3AD203B41FA5}">
                      <a16:colId xmlns:a16="http://schemas.microsoft.com/office/drawing/2014/main" val="1683740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4312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02:33:08 </a:t>
                      </a:r>
                      <a:r>
                        <a:rPr kumimoji="0" lang="en-US" sz="1000" b="0" i="0" u="none" strike="noStrike" kern="1200" cap="none" spc="0" normalizeH="0" baseline="0" noProof="0">
                          <a:ln>
                            <a:noFill/>
                          </a:ln>
                          <a:solidFill>
                            <a:prstClr val="black"/>
                          </a:solidFill>
                          <a:effectLst/>
                          <a:uLnTx/>
                          <a:uFillTx/>
                          <a:latin typeface="+mn-lt"/>
                          <a:ea typeface="+mn-ea"/>
                          <a:cs typeface="+mn-cs"/>
                        </a:rPr>
                        <a:t> 
 Ligtas Tigdas Door-to-door Immunization 
NCR: April 25 - May 24, 2018
Mindanao: May 9 - June 8,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49329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08:57:54 </a:t>
                      </a:r>
                      <a:r>
                        <a:rPr kumimoji="0" lang="en-US" sz="1000" b="0" i="0" u="none" strike="noStrike" kern="1200" cap="none" spc="0" normalizeH="0" baseline="0" noProof="0">
                          <a:ln>
                            <a:noFill/>
                          </a:ln>
                          <a:solidFill>
                            <a:prstClr val="black"/>
                          </a:solidFill>
                          <a:effectLst/>
                          <a:uLnTx/>
                          <a:uFillTx/>
                          <a:latin typeface="+mn-lt"/>
                          <a:ea typeface="+mn-ea"/>
                          <a:cs typeface="+mn-cs"/>
                        </a:rPr>
                        <a:t> 
 Huwag kalimutang magbaon ng proteksyon sa araw tulad ng sunblock, sunglasses, at sombrero. 
MAG-ENJOY NG LIGTAS NGAYONG TAG-INIT!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082999688"/>
                  </a:ext>
                </a:extLst>
              </a:tr>
            </a:tbl>
          </a:graphicData>
        </a:graphic>
      </p:graphicFrame>
      <p:sp>
        <p:nvSpPr>
          <p:cNvPr id="4" name="Text Placeholder 3">
            <a:extLst>
              <a:ext uri="{FF2B5EF4-FFF2-40B4-BE49-F238E27FC236}">
                <a16:creationId xmlns:a16="http://schemas.microsoft.com/office/drawing/2014/main" id="{96B957D8-B719-4684-8269-54E66D154E0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77244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A47DF-3F9D-42B4-A567-ADBEF18369C2}"/>
              </a:ext>
            </a:extLst>
          </p:cNvPr>
          <p:cNvSpPr>
            <a:spLocks noGrp="1"/>
          </p:cNvSpPr>
          <p:nvPr>
            <p:ph type="title"/>
          </p:nvPr>
        </p:nvSpPr>
        <p:spPr/>
        <p:txBody>
          <a:bodyPr/>
          <a:lstStyle/>
          <a:p>
            <a:r>
              <a:rPr lang="en-US"/>
              <a:t>Facebook Own Posts Table  | All Pages - 11 of 14</a:t>
            </a:r>
          </a:p>
        </p:txBody>
      </p:sp>
      <p:graphicFrame>
        <p:nvGraphicFramePr>
          <p:cNvPr id="5" name="Table Placeholder 4">
            <a:extLst>
              <a:ext uri="{FF2B5EF4-FFF2-40B4-BE49-F238E27FC236}">
                <a16:creationId xmlns:a16="http://schemas.microsoft.com/office/drawing/2014/main" id="{E938B388-B406-4C07-89C4-78E8DF7C9045}"/>
              </a:ext>
            </a:extLst>
          </p:cNvPr>
          <p:cNvGraphicFramePr>
            <a:graphicFrameLocks noGrp="1"/>
          </p:cNvGraphicFramePr>
          <p:nvPr>
            <p:ph type="tbl" sz="quarter" idx="13"/>
            <p:extLst>
              <p:ext uri="{D42A27DB-BD31-4B8C-83A1-F6EECF244321}">
                <p14:modId xmlns:p14="http://schemas.microsoft.com/office/powerpoint/2010/main" val="2066769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6508807"/>
                    </a:ext>
                  </a:extLst>
                </a:gridCol>
                <a:gridCol w="370332">
                  <a:extLst>
                    <a:ext uri="{9D8B030D-6E8A-4147-A177-3AD203B41FA5}">
                      <a16:colId xmlns:a16="http://schemas.microsoft.com/office/drawing/2014/main" val="3953908000"/>
                    </a:ext>
                  </a:extLst>
                </a:gridCol>
                <a:gridCol w="370332">
                  <a:extLst>
                    <a:ext uri="{9D8B030D-6E8A-4147-A177-3AD203B41FA5}">
                      <a16:colId xmlns:a16="http://schemas.microsoft.com/office/drawing/2014/main" val="1291298513"/>
                    </a:ext>
                  </a:extLst>
                </a:gridCol>
                <a:gridCol w="370332">
                  <a:extLst>
                    <a:ext uri="{9D8B030D-6E8A-4147-A177-3AD203B41FA5}">
                      <a16:colId xmlns:a16="http://schemas.microsoft.com/office/drawing/2014/main" val="1820933964"/>
                    </a:ext>
                  </a:extLst>
                </a:gridCol>
                <a:gridCol w="329184">
                  <a:extLst>
                    <a:ext uri="{9D8B030D-6E8A-4147-A177-3AD203B41FA5}">
                      <a16:colId xmlns:a16="http://schemas.microsoft.com/office/drawing/2014/main" val="3019030806"/>
                    </a:ext>
                  </a:extLst>
                </a:gridCol>
                <a:gridCol w="329184">
                  <a:extLst>
                    <a:ext uri="{9D8B030D-6E8A-4147-A177-3AD203B41FA5}">
                      <a16:colId xmlns:a16="http://schemas.microsoft.com/office/drawing/2014/main" val="3404089454"/>
                    </a:ext>
                  </a:extLst>
                </a:gridCol>
                <a:gridCol w="329184">
                  <a:extLst>
                    <a:ext uri="{9D8B030D-6E8A-4147-A177-3AD203B41FA5}">
                      <a16:colId xmlns:a16="http://schemas.microsoft.com/office/drawing/2014/main" val="4058142123"/>
                    </a:ext>
                  </a:extLst>
                </a:gridCol>
                <a:gridCol w="329184">
                  <a:extLst>
                    <a:ext uri="{9D8B030D-6E8A-4147-A177-3AD203B41FA5}">
                      <a16:colId xmlns:a16="http://schemas.microsoft.com/office/drawing/2014/main" val="2476324744"/>
                    </a:ext>
                  </a:extLst>
                </a:gridCol>
                <a:gridCol w="329184">
                  <a:extLst>
                    <a:ext uri="{9D8B030D-6E8A-4147-A177-3AD203B41FA5}">
                      <a16:colId xmlns:a16="http://schemas.microsoft.com/office/drawing/2014/main" val="2202042178"/>
                    </a:ext>
                  </a:extLst>
                </a:gridCol>
                <a:gridCol w="329184">
                  <a:extLst>
                    <a:ext uri="{9D8B030D-6E8A-4147-A177-3AD203B41FA5}">
                      <a16:colId xmlns:a16="http://schemas.microsoft.com/office/drawing/2014/main" val="4009681595"/>
                    </a:ext>
                  </a:extLst>
                </a:gridCol>
                <a:gridCol w="329184">
                  <a:extLst>
                    <a:ext uri="{9D8B030D-6E8A-4147-A177-3AD203B41FA5}">
                      <a16:colId xmlns:a16="http://schemas.microsoft.com/office/drawing/2014/main" val="796579213"/>
                    </a:ext>
                  </a:extLst>
                </a:gridCol>
                <a:gridCol w="329184">
                  <a:extLst>
                    <a:ext uri="{9D8B030D-6E8A-4147-A177-3AD203B41FA5}">
                      <a16:colId xmlns:a16="http://schemas.microsoft.com/office/drawing/2014/main" val="1864614110"/>
                    </a:ext>
                  </a:extLst>
                </a:gridCol>
                <a:gridCol w="329184">
                  <a:extLst>
                    <a:ext uri="{9D8B030D-6E8A-4147-A177-3AD203B41FA5}">
                      <a16:colId xmlns:a16="http://schemas.microsoft.com/office/drawing/2014/main" val="4153413100"/>
                    </a:ext>
                  </a:extLst>
                </a:gridCol>
                <a:gridCol w="370332">
                  <a:extLst>
                    <a:ext uri="{9D8B030D-6E8A-4147-A177-3AD203B41FA5}">
                      <a16:colId xmlns:a16="http://schemas.microsoft.com/office/drawing/2014/main" val="2415397325"/>
                    </a:ext>
                  </a:extLst>
                </a:gridCol>
                <a:gridCol w="370332">
                  <a:extLst>
                    <a:ext uri="{9D8B030D-6E8A-4147-A177-3AD203B41FA5}">
                      <a16:colId xmlns:a16="http://schemas.microsoft.com/office/drawing/2014/main" val="3055500767"/>
                    </a:ext>
                  </a:extLst>
                </a:gridCol>
                <a:gridCol w="329184">
                  <a:extLst>
                    <a:ext uri="{9D8B030D-6E8A-4147-A177-3AD203B41FA5}">
                      <a16:colId xmlns:a16="http://schemas.microsoft.com/office/drawing/2014/main" val="3577435998"/>
                    </a:ext>
                  </a:extLst>
                </a:gridCol>
                <a:gridCol w="329184">
                  <a:extLst>
                    <a:ext uri="{9D8B030D-6E8A-4147-A177-3AD203B41FA5}">
                      <a16:colId xmlns:a16="http://schemas.microsoft.com/office/drawing/2014/main" val="3571233358"/>
                    </a:ext>
                  </a:extLst>
                </a:gridCol>
                <a:gridCol w="370332">
                  <a:extLst>
                    <a:ext uri="{9D8B030D-6E8A-4147-A177-3AD203B41FA5}">
                      <a16:colId xmlns:a16="http://schemas.microsoft.com/office/drawing/2014/main" val="3654338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371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07:28:08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98360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02:00:00 </a:t>
                      </a:r>
                      <a:r>
                        <a:rPr kumimoji="0" lang="en-US" sz="1000" b="0" i="0" u="none" strike="noStrike" kern="1200" cap="none" spc="0" normalizeH="0" baseline="0" noProof="0">
                          <a:ln>
                            <a:noFill/>
                          </a:ln>
                          <a:solidFill>
                            <a:prstClr val="black"/>
                          </a:solidFill>
                          <a:effectLst/>
                          <a:uLnTx/>
                          <a:uFillTx/>
                          <a:latin typeface="+mn-lt"/>
                          <a:ea typeface="+mn-ea"/>
                          <a:cs typeface="+mn-cs"/>
                        </a:rPr>
                        <a:t> 
 Naiintindihan namin na maaaring mayroon kayong pangamba sa pagbabakuna. Kung mayroon kayong katanungan, pumunta sa pinakamalapit na health center para sa tamang impormasyon.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28629818"/>
                  </a:ext>
                </a:extLst>
              </a:tr>
            </a:tbl>
          </a:graphicData>
        </a:graphic>
      </p:graphicFrame>
      <p:sp>
        <p:nvSpPr>
          <p:cNvPr id="4" name="Text Placeholder 3">
            <a:extLst>
              <a:ext uri="{FF2B5EF4-FFF2-40B4-BE49-F238E27FC236}">
                <a16:creationId xmlns:a16="http://schemas.microsoft.com/office/drawing/2014/main" id="{1EB92A6A-B862-4D24-B2A3-DDF94C4F4D5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91824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C225B-D1F6-4BFB-917E-268DEA349E67}"/>
              </a:ext>
            </a:extLst>
          </p:cNvPr>
          <p:cNvSpPr>
            <a:spLocks noGrp="1"/>
          </p:cNvSpPr>
          <p:nvPr>
            <p:ph type="title"/>
          </p:nvPr>
        </p:nvSpPr>
        <p:spPr/>
        <p:txBody>
          <a:bodyPr/>
          <a:lstStyle/>
          <a:p>
            <a:r>
              <a:rPr lang="en-US"/>
              <a:t>Facebook Own Posts Table  | All Pages - 12 of 14</a:t>
            </a:r>
          </a:p>
        </p:txBody>
      </p:sp>
      <p:graphicFrame>
        <p:nvGraphicFramePr>
          <p:cNvPr id="5" name="Table Placeholder 4">
            <a:extLst>
              <a:ext uri="{FF2B5EF4-FFF2-40B4-BE49-F238E27FC236}">
                <a16:creationId xmlns:a16="http://schemas.microsoft.com/office/drawing/2014/main" id="{0B234F82-29ED-491E-9418-3972D2E4DF96}"/>
              </a:ext>
            </a:extLst>
          </p:cNvPr>
          <p:cNvGraphicFramePr>
            <a:graphicFrameLocks noGrp="1"/>
          </p:cNvGraphicFramePr>
          <p:nvPr>
            <p:ph type="tbl" sz="quarter" idx="13"/>
            <p:extLst>
              <p:ext uri="{D42A27DB-BD31-4B8C-83A1-F6EECF244321}">
                <p14:modId xmlns:p14="http://schemas.microsoft.com/office/powerpoint/2010/main" val="189763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69937937"/>
                    </a:ext>
                  </a:extLst>
                </a:gridCol>
                <a:gridCol w="370332">
                  <a:extLst>
                    <a:ext uri="{9D8B030D-6E8A-4147-A177-3AD203B41FA5}">
                      <a16:colId xmlns:a16="http://schemas.microsoft.com/office/drawing/2014/main" val="4252017710"/>
                    </a:ext>
                  </a:extLst>
                </a:gridCol>
                <a:gridCol w="370332">
                  <a:extLst>
                    <a:ext uri="{9D8B030D-6E8A-4147-A177-3AD203B41FA5}">
                      <a16:colId xmlns:a16="http://schemas.microsoft.com/office/drawing/2014/main" val="1753599176"/>
                    </a:ext>
                  </a:extLst>
                </a:gridCol>
                <a:gridCol w="370332">
                  <a:extLst>
                    <a:ext uri="{9D8B030D-6E8A-4147-A177-3AD203B41FA5}">
                      <a16:colId xmlns:a16="http://schemas.microsoft.com/office/drawing/2014/main" val="1609354977"/>
                    </a:ext>
                  </a:extLst>
                </a:gridCol>
                <a:gridCol w="329184">
                  <a:extLst>
                    <a:ext uri="{9D8B030D-6E8A-4147-A177-3AD203B41FA5}">
                      <a16:colId xmlns:a16="http://schemas.microsoft.com/office/drawing/2014/main" val="1251271917"/>
                    </a:ext>
                  </a:extLst>
                </a:gridCol>
                <a:gridCol w="329184">
                  <a:extLst>
                    <a:ext uri="{9D8B030D-6E8A-4147-A177-3AD203B41FA5}">
                      <a16:colId xmlns:a16="http://schemas.microsoft.com/office/drawing/2014/main" val="3924681558"/>
                    </a:ext>
                  </a:extLst>
                </a:gridCol>
                <a:gridCol w="329184">
                  <a:extLst>
                    <a:ext uri="{9D8B030D-6E8A-4147-A177-3AD203B41FA5}">
                      <a16:colId xmlns:a16="http://schemas.microsoft.com/office/drawing/2014/main" val="2859094768"/>
                    </a:ext>
                  </a:extLst>
                </a:gridCol>
                <a:gridCol w="329184">
                  <a:extLst>
                    <a:ext uri="{9D8B030D-6E8A-4147-A177-3AD203B41FA5}">
                      <a16:colId xmlns:a16="http://schemas.microsoft.com/office/drawing/2014/main" val="3125666700"/>
                    </a:ext>
                  </a:extLst>
                </a:gridCol>
                <a:gridCol w="329184">
                  <a:extLst>
                    <a:ext uri="{9D8B030D-6E8A-4147-A177-3AD203B41FA5}">
                      <a16:colId xmlns:a16="http://schemas.microsoft.com/office/drawing/2014/main" val="1780328333"/>
                    </a:ext>
                  </a:extLst>
                </a:gridCol>
                <a:gridCol w="329184">
                  <a:extLst>
                    <a:ext uri="{9D8B030D-6E8A-4147-A177-3AD203B41FA5}">
                      <a16:colId xmlns:a16="http://schemas.microsoft.com/office/drawing/2014/main" val="2743753077"/>
                    </a:ext>
                  </a:extLst>
                </a:gridCol>
                <a:gridCol w="329184">
                  <a:extLst>
                    <a:ext uri="{9D8B030D-6E8A-4147-A177-3AD203B41FA5}">
                      <a16:colId xmlns:a16="http://schemas.microsoft.com/office/drawing/2014/main" val="3727316518"/>
                    </a:ext>
                  </a:extLst>
                </a:gridCol>
                <a:gridCol w="329184">
                  <a:extLst>
                    <a:ext uri="{9D8B030D-6E8A-4147-A177-3AD203B41FA5}">
                      <a16:colId xmlns:a16="http://schemas.microsoft.com/office/drawing/2014/main" val="1480345645"/>
                    </a:ext>
                  </a:extLst>
                </a:gridCol>
                <a:gridCol w="329184">
                  <a:extLst>
                    <a:ext uri="{9D8B030D-6E8A-4147-A177-3AD203B41FA5}">
                      <a16:colId xmlns:a16="http://schemas.microsoft.com/office/drawing/2014/main" val="370235102"/>
                    </a:ext>
                  </a:extLst>
                </a:gridCol>
                <a:gridCol w="370332">
                  <a:extLst>
                    <a:ext uri="{9D8B030D-6E8A-4147-A177-3AD203B41FA5}">
                      <a16:colId xmlns:a16="http://schemas.microsoft.com/office/drawing/2014/main" val="4177910001"/>
                    </a:ext>
                  </a:extLst>
                </a:gridCol>
                <a:gridCol w="370332">
                  <a:extLst>
                    <a:ext uri="{9D8B030D-6E8A-4147-A177-3AD203B41FA5}">
                      <a16:colId xmlns:a16="http://schemas.microsoft.com/office/drawing/2014/main" val="3693396065"/>
                    </a:ext>
                  </a:extLst>
                </a:gridCol>
                <a:gridCol w="329184">
                  <a:extLst>
                    <a:ext uri="{9D8B030D-6E8A-4147-A177-3AD203B41FA5}">
                      <a16:colId xmlns:a16="http://schemas.microsoft.com/office/drawing/2014/main" val="1275519993"/>
                    </a:ext>
                  </a:extLst>
                </a:gridCol>
                <a:gridCol w="329184">
                  <a:extLst>
                    <a:ext uri="{9D8B030D-6E8A-4147-A177-3AD203B41FA5}">
                      <a16:colId xmlns:a16="http://schemas.microsoft.com/office/drawing/2014/main" val="3035909024"/>
                    </a:ext>
                  </a:extLst>
                </a:gridCol>
                <a:gridCol w="370332">
                  <a:extLst>
                    <a:ext uri="{9D8B030D-6E8A-4147-A177-3AD203B41FA5}">
                      <a16:colId xmlns:a16="http://schemas.microsoft.com/office/drawing/2014/main" val="2224680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7324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- 2018-04-22 02:00:00 </a:t>
                      </a:r>
                      <a:r>
                        <a:rPr kumimoji="0" lang="en-US" sz="1000" b="0" i="0" u="none" strike="noStrike" kern="1200" cap="none" spc="0" normalizeH="0" baseline="0" noProof="0">
                          <a:ln>
                            <a:noFill/>
                          </a:ln>
                          <a:solidFill>
                            <a:prstClr val="black"/>
                          </a:solidFill>
                          <a:effectLst/>
                          <a:uLnTx/>
                          <a:uFillTx/>
                          <a:latin typeface="+mn-lt"/>
                          <a:ea typeface="+mn-ea"/>
                          <a:cs typeface="+mn-cs"/>
                        </a:rPr>
                        <a:t> 
 Ang pagtutulungan ng lahat na mabakunahan ang mga batang may edad 6-59 buwang gulang ang pinakamabisang paraan para mapigilan ang pagtaas ng kaso ng tigdas.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108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- 2018-04-21 08:31:29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34060856"/>
                  </a:ext>
                </a:extLst>
              </a:tr>
            </a:tbl>
          </a:graphicData>
        </a:graphic>
      </p:graphicFrame>
      <p:sp>
        <p:nvSpPr>
          <p:cNvPr id="4" name="Text Placeholder 3">
            <a:extLst>
              <a:ext uri="{FF2B5EF4-FFF2-40B4-BE49-F238E27FC236}">
                <a16:creationId xmlns:a16="http://schemas.microsoft.com/office/drawing/2014/main" id="{68923B1C-5B03-4FC1-923D-1A66C9D817D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13662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43BBC-F932-4D51-AA45-6CD87FE8A817}"/>
              </a:ext>
            </a:extLst>
          </p:cNvPr>
          <p:cNvSpPr>
            <a:spLocks noGrp="1"/>
          </p:cNvSpPr>
          <p:nvPr>
            <p:ph type="title"/>
          </p:nvPr>
        </p:nvSpPr>
        <p:spPr/>
        <p:txBody>
          <a:bodyPr/>
          <a:lstStyle/>
          <a:p>
            <a:r>
              <a:rPr lang="en-US"/>
              <a:t>Facebook Own Posts Table  | All Pages - 13 of 14</a:t>
            </a:r>
          </a:p>
        </p:txBody>
      </p:sp>
      <p:graphicFrame>
        <p:nvGraphicFramePr>
          <p:cNvPr id="5" name="Table Placeholder 4">
            <a:extLst>
              <a:ext uri="{FF2B5EF4-FFF2-40B4-BE49-F238E27FC236}">
                <a16:creationId xmlns:a16="http://schemas.microsoft.com/office/drawing/2014/main" id="{46292C49-95F9-494C-955F-9F31DD478EEA}"/>
              </a:ext>
            </a:extLst>
          </p:cNvPr>
          <p:cNvGraphicFramePr>
            <a:graphicFrameLocks noGrp="1"/>
          </p:cNvGraphicFramePr>
          <p:nvPr>
            <p:ph type="tbl" sz="quarter" idx="13"/>
            <p:extLst>
              <p:ext uri="{D42A27DB-BD31-4B8C-83A1-F6EECF244321}">
                <p14:modId xmlns:p14="http://schemas.microsoft.com/office/powerpoint/2010/main" val="2627504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30413954"/>
                    </a:ext>
                  </a:extLst>
                </a:gridCol>
                <a:gridCol w="370332">
                  <a:extLst>
                    <a:ext uri="{9D8B030D-6E8A-4147-A177-3AD203B41FA5}">
                      <a16:colId xmlns:a16="http://schemas.microsoft.com/office/drawing/2014/main" val="3362115981"/>
                    </a:ext>
                  </a:extLst>
                </a:gridCol>
                <a:gridCol w="370332">
                  <a:extLst>
                    <a:ext uri="{9D8B030D-6E8A-4147-A177-3AD203B41FA5}">
                      <a16:colId xmlns:a16="http://schemas.microsoft.com/office/drawing/2014/main" val="4248381130"/>
                    </a:ext>
                  </a:extLst>
                </a:gridCol>
                <a:gridCol w="370332">
                  <a:extLst>
                    <a:ext uri="{9D8B030D-6E8A-4147-A177-3AD203B41FA5}">
                      <a16:colId xmlns:a16="http://schemas.microsoft.com/office/drawing/2014/main" val="3546381247"/>
                    </a:ext>
                  </a:extLst>
                </a:gridCol>
                <a:gridCol w="329184">
                  <a:extLst>
                    <a:ext uri="{9D8B030D-6E8A-4147-A177-3AD203B41FA5}">
                      <a16:colId xmlns:a16="http://schemas.microsoft.com/office/drawing/2014/main" val="2498979746"/>
                    </a:ext>
                  </a:extLst>
                </a:gridCol>
                <a:gridCol w="329184">
                  <a:extLst>
                    <a:ext uri="{9D8B030D-6E8A-4147-A177-3AD203B41FA5}">
                      <a16:colId xmlns:a16="http://schemas.microsoft.com/office/drawing/2014/main" val="3579725289"/>
                    </a:ext>
                  </a:extLst>
                </a:gridCol>
                <a:gridCol w="329184">
                  <a:extLst>
                    <a:ext uri="{9D8B030D-6E8A-4147-A177-3AD203B41FA5}">
                      <a16:colId xmlns:a16="http://schemas.microsoft.com/office/drawing/2014/main" val="4177578897"/>
                    </a:ext>
                  </a:extLst>
                </a:gridCol>
                <a:gridCol w="329184">
                  <a:extLst>
                    <a:ext uri="{9D8B030D-6E8A-4147-A177-3AD203B41FA5}">
                      <a16:colId xmlns:a16="http://schemas.microsoft.com/office/drawing/2014/main" val="1798075285"/>
                    </a:ext>
                  </a:extLst>
                </a:gridCol>
                <a:gridCol w="329184">
                  <a:extLst>
                    <a:ext uri="{9D8B030D-6E8A-4147-A177-3AD203B41FA5}">
                      <a16:colId xmlns:a16="http://schemas.microsoft.com/office/drawing/2014/main" val="833325950"/>
                    </a:ext>
                  </a:extLst>
                </a:gridCol>
                <a:gridCol w="329184">
                  <a:extLst>
                    <a:ext uri="{9D8B030D-6E8A-4147-A177-3AD203B41FA5}">
                      <a16:colId xmlns:a16="http://schemas.microsoft.com/office/drawing/2014/main" val="1580842318"/>
                    </a:ext>
                  </a:extLst>
                </a:gridCol>
                <a:gridCol w="329184">
                  <a:extLst>
                    <a:ext uri="{9D8B030D-6E8A-4147-A177-3AD203B41FA5}">
                      <a16:colId xmlns:a16="http://schemas.microsoft.com/office/drawing/2014/main" val="116278985"/>
                    </a:ext>
                  </a:extLst>
                </a:gridCol>
                <a:gridCol w="329184">
                  <a:extLst>
                    <a:ext uri="{9D8B030D-6E8A-4147-A177-3AD203B41FA5}">
                      <a16:colId xmlns:a16="http://schemas.microsoft.com/office/drawing/2014/main" val="3101949304"/>
                    </a:ext>
                  </a:extLst>
                </a:gridCol>
                <a:gridCol w="329184">
                  <a:extLst>
                    <a:ext uri="{9D8B030D-6E8A-4147-A177-3AD203B41FA5}">
                      <a16:colId xmlns:a16="http://schemas.microsoft.com/office/drawing/2014/main" val="1785784442"/>
                    </a:ext>
                  </a:extLst>
                </a:gridCol>
                <a:gridCol w="370332">
                  <a:extLst>
                    <a:ext uri="{9D8B030D-6E8A-4147-A177-3AD203B41FA5}">
                      <a16:colId xmlns:a16="http://schemas.microsoft.com/office/drawing/2014/main" val="1382559623"/>
                    </a:ext>
                  </a:extLst>
                </a:gridCol>
                <a:gridCol w="370332">
                  <a:extLst>
                    <a:ext uri="{9D8B030D-6E8A-4147-A177-3AD203B41FA5}">
                      <a16:colId xmlns:a16="http://schemas.microsoft.com/office/drawing/2014/main" val="1145582864"/>
                    </a:ext>
                  </a:extLst>
                </a:gridCol>
                <a:gridCol w="329184">
                  <a:extLst>
                    <a:ext uri="{9D8B030D-6E8A-4147-A177-3AD203B41FA5}">
                      <a16:colId xmlns:a16="http://schemas.microsoft.com/office/drawing/2014/main" val="3886271617"/>
                    </a:ext>
                  </a:extLst>
                </a:gridCol>
                <a:gridCol w="329184">
                  <a:extLst>
                    <a:ext uri="{9D8B030D-6E8A-4147-A177-3AD203B41FA5}">
                      <a16:colId xmlns:a16="http://schemas.microsoft.com/office/drawing/2014/main" val="2169154222"/>
                    </a:ext>
                  </a:extLst>
                </a:gridCol>
                <a:gridCol w="370332">
                  <a:extLst>
                    <a:ext uri="{9D8B030D-6E8A-4147-A177-3AD203B41FA5}">
                      <a16:colId xmlns:a16="http://schemas.microsoft.com/office/drawing/2014/main" val="4074754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356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- 2018-04-21 02:00:01 </a:t>
                      </a:r>
                      <a:r>
                        <a:rPr kumimoji="0" lang="en-US" sz="1000" b="0" i="0" u="none" strike="noStrike" kern="1200" cap="none" spc="0" normalizeH="0" baseline="0" noProof="0">
                          <a:ln>
                            <a:noFill/>
                          </a:ln>
                          <a:solidFill>
                            <a:prstClr val="black"/>
                          </a:solidFill>
                          <a:effectLst/>
                          <a:uLnTx/>
                          <a:uFillTx/>
                          <a:latin typeface="+mn-lt"/>
                          <a:ea typeface="+mn-ea"/>
                          <a:cs typeface="+mn-cs"/>
                        </a:rPr>
                        <a:t> 
 Ligtas ang bakuna laban sa tigdas. Mahigit tatlumpong taon na ang pagbabakuna laban sa tigdas sa ating bansa. KAtulad din ng ibang mga bakuna sa bata, ito ay dumaan sa pagsusuri upang matiyak na ito ay ligtas at mabisa.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28008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- 2018-04-20 08:56:10 </a:t>
                      </a:r>
                      <a:r>
                        <a:rPr kumimoji="0" lang="en-US" sz="1000" b="0" i="0" u="none" strike="noStrike" kern="1200" cap="none" spc="0" normalizeH="0" baseline="0" noProof="0">
                          <a:ln>
                            <a:noFill/>
                          </a:ln>
                          <a:solidFill>
                            <a:prstClr val="black"/>
                          </a:solidFill>
                          <a:effectLst/>
                          <a:uLnTx/>
                          <a:uFillTx/>
                          <a:latin typeface="+mn-lt"/>
                          <a:ea typeface="+mn-ea"/>
                          <a:cs typeface="+mn-cs"/>
                        </a:rPr>
                        <a:t> 
 SECRETARY DUQUE ON CHARGES FILED BY ACOSTA: ‘COUNTERPRODUCTIVE, OPPRESSIVE, VEXATIOUS’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02219440"/>
                  </a:ext>
                </a:extLst>
              </a:tr>
            </a:tbl>
          </a:graphicData>
        </a:graphic>
      </p:graphicFrame>
      <p:sp>
        <p:nvSpPr>
          <p:cNvPr id="4" name="Text Placeholder 3">
            <a:extLst>
              <a:ext uri="{FF2B5EF4-FFF2-40B4-BE49-F238E27FC236}">
                <a16:creationId xmlns:a16="http://schemas.microsoft.com/office/drawing/2014/main" id="{61B9BDCB-68CB-4C46-A9F7-23DB792AA33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864978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E8F21-D6B1-434F-942B-73BE23160418}"/>
              </a:ext>
            </a:extLst>
          </p:cNvPr>
          <p:cNvSpPr>
            <a:spLocks noGrp="1"/>
          </p:cNvSpPr>
          <p:nvPr>
            <p:ph type="title"/>
          </p:nvPr>
        </p:nvSpPr>
        <p:spPr/>
        <p:txBody>
          <a:bodyPr/>
          <a:lstStyle/>
          <a:p>
            <a:r>
              <a:rPr lang="en-US"/>
              <a:t>Facebook Own Posts Table  | All Pages - 14 of 14</a:t>
            </a:r>
          </a:p>
        </p:txBody>
      </p:sp>
      <p:graphicFrame>
        <p:nvGraphicFramePr>
          <p:cNvPr id="5" name="Table Placeholder 4">
            <a:extLst>
              <a:ext uri="{FF2B5EF4-FFF2-40B4-BE49-F238E27FC236}">
                <a16:creationId xmlns:a16="http://schemas.microsoft.com/office/drawing/2014/main" id="{5E062C99-9C72-402E-9AAB-68893E756D8F}"/>
              </a:ext>
            </a:extLst>
          </p:cNvPr>
          <p:cNvGraphicFramePr>
            <a:graphicFrameLocks noGrp="1"/>
          </p:cNvGraphicFramePr>
          <p:nvPr>
            <p:ph type="tbl" sz="quarter" idx="13"/>
            <p:extLst>
              <p:ext uri="{D42A27DB-BD31-4B8C-83A1-F6EECF244321}">
                <p14:modId xmlns:p14="http://schemas.microsoft.com/office/powerpoint/2010/main" val="1522833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84848472"/>
                    </a:ext>
                  </a:extLst>
                </a:gridCol>
                <a:gridCol w="370332">
                  <a:extLst>
                    <a:ext uri="{9D8B030D-6E8A-4147-A177-3AD203B41FA5}">
                      <a16:colId xmlns:a16="http://schemas.microsoft.com/office/drawing/2014/main" val="2359081265"/>
                    </a:ext>
                  </a:extLst>
                </a:gridCol>
                <a:gridCol w="370332">
                  <a:extLst>
                    <a:ext uri="{9D8B030D-6E8A-4147-A177-3AD203B41FA5}">
                      <a16:colId xmlns:a16="http://schemas.microsoft.com/office/drawing/2014/main" val="967725758"/>
                    </a:ext>
                  </a:extLst>
                </a:gridCol>
                <a:gridCol w="370332">
                  <a:extLst>
                    <a:ext uri="{9D8B030D-6E8A-4147-A177-3AD203B41FA5}">
                      <a16:colId xmlns:a16="http://schemas.microsoft.com/office/drawing/2014/main" val="1465608986"/>
                    </a:ext>
                  </a:extLst>
                </a:gridCol>
                <a:gridCol w="329184">
                  <a:extLst>
                    <a:ext uri="{9D8B030D-6E8A-4147-A177-3AD203B41FA5}">
                      <a16:colId xmlns:a16="http://schemas.microsoft.com/office/drawing/2014/main" val="4082506396"/>
                    </a:ext>
                  </a:extLst>
                </a:gridCol>
                <a:gridCol w="329184">
                  <a:extLst>
                    <a:ext uri="{9D8B030D-6E8A-4147-A177-3AD203B41FA5}">
                      <a16:colId xmlns:a16="http://schemas.microsoft.com/office/drawing/2014/main" val="1135358016"/>
                    </a:ext>
                  </a:extLst>
                </a:gridCol>
                <a:gridCol w="329184">
                  <a:extLst>
                    <a:ext uri="{9D8B030D-6E8A-4147-A177-3AD203B41FA5}">
                      <a16:colId xmlns:a16="http://schemas.microsoft.com/office/drawing/2014/main" val="1102578183"/>
                    </a:ext>
                  </a:extLst>
                </a:gridCol>
                <a:gridCol w="329184">
                  <a:extLst>
                    <a:ext uri="{9D8B030D-6E8A-4147-A177-3AD203B41FA5}">
                      <a16:colId xmlns:a16="http://schemas.microsoft.com/office/drawing/2014/main" val="1688055236"/>
                    </a:ext>
                  </a:extLst>
                </a:gridCol>
                <a:gridCol w="329184">
                  <a:extLst>
                    <a:ext uri="{9D8B030D-6E8A-4147-A177-3AD203B41FA5}">
                      <a16:colId xmlns:a16="http://schemas.microsoft.com/office/drawing/2014/main" val="3223509699"/>
                    </a:ext>
                  </a:extLst>
                </a:gridCol>
                <a:gridCol w="329184">
                  <a:extLst>
                    <a:ext uri="{9D8B030D-6E8A-4147-A177-3AD203B41FA5}">
                      <a16:colId xmlns:a16="http://schemas.microsoft.com/office/drawing/2014/main" val="3823241608"/>
                    </a:ext>
                  </a:extLst>
                </a:gridCol>
                <a:gridCol w="329184">
                  <a:extLst>
                    <a:ext uri="{9D8B030D-6E8A-4147-A177-3AD203B41FA5}">
                      <a16:colId xmlns:a16="http://schemas.microsoft.com/office/drawing/2014/main" val="1222874413"/>
                    </a:ext>
                  </a:extLst>
                </a:gridCol>
                <a:gridCol w="329184">
                  <a:extLst>
                    <a:ext uri="{9D8B030D-6E8A-4147-A177-3AD203B41FA5}">
                      <a16:colId xmlns:a16="http://schemas.microsoft.com/office/drawing/2014/main" val="909380948"/>
                    </a:ext>
                  </a:extLst>
                </a:gridCol>
                <a:gridCol w="329184">
                  <a:extLst>
                    <a:ext uri="{9D8B030D-6E8A-4147-A177-3AD203B41FA5}">
                      <a16:colId xmlns:a16="http://schemas.microsoft.com/office/drawing/2014/main" val="1704125192"/>
                    </a:ext>
                  </a:extLst>
                </a:gridCol>
                <a:gridCol w="370332">
                  <a:extLst>
                    <a:ext uri="{9D8B030D-6E8A-4147-A177-3AD203B41FA5}">
                      <a16:colId xmlns:a16="http://schemas.microsoft.com/office/drawing/2014/main" val="1732178325"/>
                    </a:ext>
                  </a:extLst>
                </a:gridCol>
                <a:gridCol w="370332">
                  <a:extLst>
                    <a:ext uri="{9D8B030D-6E8A-4147-A177-3AD203B41FA5}">
                      <a16:colId xmlns:a16="http://schemas.microsoft.com/office/drawing/2014/main" val="3039765725"/>
                    </a:ext>
                  </a:extLst>
                </a:gridCol>
                <a:gridCol w="329184">
                  <a:extLst>
                    <a:ext uri="{9D8B030D-6E8A-4147-A177-3AD203B41FA5}">
                      <a16:colId xmlns:a16="http://schemas.microsoft.com/office/drawing/2014/main" val="2817662115"/>
                    </a:ext>
                  </a:extLst>
                </a:gridCol>
                <a:gridCol w="329184">
                  <a:extLst>
                    <a:ext uri="{9D8B030D-6E8A-4147-A177-3AD203B41FA5}">
                      <a16:colId xmlns:a16="http://schemas.microsoft.com/office/drawing/2014/main" val="756905808"/>
                    </a:ext>
                  </a:extLst>
                </a:gridCol>
                <a:gridCol w="370332">
                  <a:extLst>
                    <a:ext uri="{9D8B030D-6E8A-4147-A177-3AD203B41FA5}">
                      <a16:colId xmlns:a16="http://schemas.microsoft.com/office/drawing/2014/main" val="2405901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6973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- 2018-04-20 05:06:31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Secretary Duque on charges filed by Acosta: 'Counterproductive, oppressive, vexatious'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35665755"/>
                  </a:ext>
                </a:extLst>
              </a:tr>
            </a:tbl>
          </a:graphicData>
        </a:graphic>
      </p:graphicFrame>
      <p:sp>
        <p:nvSpPr>
          <p:cNvPr id="4" name="Text Placeholder 3">
            <a:extLst>
              <a:ext uri="{FF2B5EF4-FFF2-40B4-BE49-F238E27FC236}">
                <a16:creationId xmlns:a16="http://schemas.microsoft.com/office/drawing/2014/main" id="{6AA261CE-612E-4F5C-BED8-BFF0C528BE0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873583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1442</Words>
  <Application>Microsoft Office PowerPoint</Application>
  <PresentationFormat>On-screen Show (4:3)</PresentationFormat>
  <Paragraphs>778</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Management Report</vt:lpstr>
      <vt:lpstr>Overall Network Key Metrics Table | All Pages</vt:lpstr>
      <vt:lpstr>Overall Overall Top Pages | All Pages</vt:lpstr>
      <vt:lpstr>Facebook Fans Total | All Pages</vt:lpstr>
      <vt:lpstr>Facebook Interactions Distribution | All Pages</vt:lpstr>
      <vt:lpstr>Facebook Interaction Rate | All Pages</vt:lpstr>
      <vt:lpstr>Facebook Interaction Rate By Post Type | All Pages</vt:lpstr>
      <vt:lpstr>Facebook Own Posts Table  | All Pages - 1 of 14</vt:lpstr>
      <vt:lpstr>Facebook Own Posts Table  | All Pages - 2 of 14</vt:lpstr>
      <vt:lpstr>Facebook Own Posts Table  | All Pages - 3 of 14</vt:lpstr>
      <vt:lpstr>Facebook Own Posts Table  | All Pages - 4 of 14</vt:lpstr>
      <vt:lpstr>Facebook Own Posts Table  | All Pages - 5 of 14</vt:lpstr>
      <vt:lpstr>Facebook Own Posts Table  | All Pages - 6 of 14</vt:lpstr>
      <vt:lpstr>Facebook Own Posts Table  | All Pages - 7 of 14</vt:lpstr>
      <vt:lpstr>Facebook Own Posts Table  | All Pages - 8 of 14</vt:lpstr>
      <vt:lpstr>Facebook Own Posts Table  | All Pages - 9 of 14</vt:lpstr>
      <vt:lpstr>Facebook Own Posts Table  | All Pages - 10 of 14</vt:lpstr>
      <vt:lpstr>Facebook Own Posts Table  | All Pages - 11 of 14</vt:lpstr>
      <vt:lpstr>Facebook Own Posts Table  | All Pages - 12 of 14</vt:lpstr>
      <vt:lpstr>Facebook Own Posts Table  | All Pages - 13 of 14</vt:lpstr>
      <vt:lpstr>Facebook Own Posts Table  | All Pages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Report</dc:title>
  <dc:creator>Administrator</dc:creator>
  <cp:lastModifiedBy>Administrator</cp:lastModifiedBy>
  <cp:revision>1</cp:revision>
  <dcterms:created xsi:type="dcterms:W3CDTF">2018-07-15T11:01:43Z</dcterms:created>
  <dcterms:modified xsi:type="dcterms:W3CDTF">2018-07-15T11:02:41Z</dcterms:modified>
</cp:coreProperties>
</file>