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c:f>
              <c:numCache>
                <c:formatCode>m/d/yyyy</c:formatCode>
                <c:ptCount val="1"/>
                <c:pt idx="0">
                  <c:v>43191</c:v>
                </c:pt>
              </c:numCache>
            </c:numRef>
          </c:cat>
          <c:val>
            <c:numRef>
              <c:f>Sheet1!$B$2</c:f>
              <c:numCache>
                <c:formatCode>General</c:formatCode>
                <c:ptCount val="1"/>
                <c:pt idx="0">
                  <c:v>827944</c:v>
                </c:pt>
              </c:numCache>
            </c:numRef>
          </c:val>
          <c:smooth val="0"/>
          <c:extLst>
            <c:ext xmlns:c16="http://schemas.microsoft.com/office/drawing/2014/chart" uri="{C3380CC4-5D6E-409C-BE32-E72D297353CC}">
              <c16:uniqueId val="{00000000-5031-429E-9881-36E6133E0053}"/>
            </c:ext>
          </c:extLst>
        </c:ser>
        <c:dLbls>
          <c:showLegendKey val="0"/>
          <c:showVal val="0"/>
          <c:showCatName val="0"/>
          <c:showSerName val="0"/>
          <c:showPercent val="0"/>
          <c:showBubbleSize val="0"/>
        </c:dLbls>
        <c:smooth val="0"/>
        <c:axId val="356823024"/>
        <c:axId val="356817120"/>
      </c:lineChart>
      <c:dateAx>
        <c:axId val="35682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17120"/>
        <c:crosses val="autoZero"/>
        <c:auto val="1"/>
        <c:lblOffset val="100"/>
        <c:baseTimeUnit val="days"/>
      </c:dateAx>
      <c:valAx>
        <c:axId val="35681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2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7094</c:v>
                </c:pt>
              </c:numCache>
            </c:numRef>
          </c:val>
          <c:extLst>
            <c:ext xmlns:c16="http://schemas.microsoft.com/office/drawing/2014/chart" uri="{C3380CC4-5D6E-409C-BE32-E72D297353CC}">
              <c16:uniqueId val="{00000000-DC30-46B1-97B4-EE3E595711F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275</c:v>
                </c:pt>
              </c:numCache>
            </c:numRef>
          </c:val>
          <c:extLst>
            <c:ext xmlns:c16="http://schemas.microsoft.com/office/drawing/2014/chart" uri="{C3380CC4-5D6E-409C-BE32-E72D297353CC}">
              <c16:uniqueId val="{00000001-DC30-46B1-97B4-EE3E595711F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DC30-46B1-97B4-EE3E595711F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28</c:v>
                </c:pt>
              </c:numCache>
            </c:numRef>
          </c:val>
          <c:extLst>
            <c:ext xmlns:c16="http://schemas.microsoft.com/office/drawing/2014/chart" uri="{C3380CC4-5D6E-409C-BE32-E72D297353CC}">
              <c16:uniqueId val="{00000003-DC30-46B1-97B4-EE3E595711F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DC30-46B1-97B4-EE3E595711F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DC30-46B1-97B4-EE3E595711F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1785</c:v>
                </c:pt>
              </c:numCache>
            </c:numRef>
          </c:val>
          <c:extLst>
            <c:ext xmlns:c16="http://schemas.microsoft.com/office/drawing/2014/chart" uri="{C3380CC4-5D6E-409C-BE32-E72D297353CC}">
              <c16:uniqueId val="{00000006-DC30-46B1-97B4-EE3E595711F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6330</c:v>
                </c:pt>
              </c:numCache>
            </c:numRef>
          </c:val>
          <c:extLst>
            <c:ext xmlns:c16="http://schemas.microsoft.com/office/drawing/2014/chart" uri="{C3380CC4-5D6E-409C-BE32-E72D297353CC}">
              <c16:uniqueId val="{00000007-DC30-46B1-97B4-EE3E595711F6}"/>
            </c:ext>
          </c:extLst>
        </c:ser>
        <c:dLbls>
          <c:showLegendKey val="0"/>
          <c:showVal val="0"/>
          <c:showCatName val="0"/>
          <c:showSerName val="0"/>
          <c:showPercent val="0"/>
          <c:showBubbleSize val="0"/>
        </c:dLbls>
        <c:gapWidth val="219"/>
        <c:overlap val="-27"/>
        <c:axId val="355680808"/>
        <c:axId val="355682120"/>
      </c:barChart>
      <c:catAx>
        <c:axId val="35568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82120"/>
        <c:crosses val="autoZero"/>
        <c:auto val="1"/>
        <c:lblAlgn val="ctr"/>
        <c:lblOffset val="100"/>
        <c:noMultiLvlLbl val="0"/>
      </c:catAx>
      <c:valAx>
        <c:axId val="35568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8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c:f>
              <c:numCache>
                <c:formatCode>m/d/yyyy</c:formatCode>
                <c:ptCount val="1"/>
                <c:pt idx="0">
                  <c:v>43191</c:v>
                </c:pt>
              </c:numCache>
            </c:numRef>
          </c:cat>
          <c:val>
            <c:numRef>
              <c:f>Sheet1!$B$2</c:f>
              <c:numCache>
                <c:formatCode>General</c:formatCode>
                <c:ptCount val="1"/>
                <c:pt idx="0">
                  <c:v>3.5316818353861003E-2</c:v>
                </c:pt>
              </c:numCache>
            </c:numRef>
          </c:val>
          <c:smooth val="0"/>
          <c:extLst>
            <c:ext xmlns:c16="http://schemas.microsoft.com/office/drawing/2014/chart" uri="{C3380CC4-5D6E-409C-BE32-E72D297353CC}">
              <c16:uniqueId val="{00000000-6A4B-4113-8E91-02F51C11DF33}"/>
            </c:ext>
          </c:extLst>
        </c:ser>
        <c:dLbls>
          <c:showLegendKey val="0"/>
          <c:showVal val="0"/>
          <c:showCatName val="0"/>
          <c:showSerName val="0"/>
          <c:showPercent val="0"/>
          <c:showBubbleSize val="0"/>
        </c:dLbls>
        <c:smooth val="0"/>
        <c:axId val="157409480"/>
        <c:axId val="157405216"/>
      </c:lineChart>
      <c:dateAx>
        <c:axId val="157409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405216"/>
        <c:crosses val="autoZero"/>
        <c:auto val="1"/>
        <c:lblOffset val="100"/>
        <c:baseTimeUnit val="days"/>
      </c:dateAx>
      <c:valAx>
        <c:axId val="15740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40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7.9376635754202993E-3</c:v>
                </c:pt>
                <c:pt idx="1">
                  <c:v>4.8008522851103998E-2</c:v>
                </c:pt>
                <c:pt idx="2">
                  <c:v>4.198724340058E-2</c:v>
                </c:pt>
                <c:pt idx="3">
                  <c:v>3.7095842309169E-2</c:v>
                </c:pt>
              </c:numCache>
            </c:numRef>
          </c:val>
          <c:extLst>
            <c:ext xmlns:c16="http://schemas.microsoft.com/office/drawing/2014/chart" uri="{C3380CC4-5D6E-409C-BE32-E72D297353CC}">
              <c16:uniqueId val="{00000000-FFFB-4B74-9FF3-41B767CCCEEE}"/>
            </c:ext>
          </c:extLst>
        </c:ser>
        <c:dLbls>
          <c:showLegendKey val="0"/>
          <c:showVal val="0"/>
          <c:showCatName val="0"/>
          <c:showSerName val="0"/>
          <c:showPercent val="0"/>
          <c:showBubbleSize val="0"/>
        </c:dLbls>
        <c:gapWidth val="219"/>
        <c:overlap val="-27"/>
        <c:axId val="157401608"/>
        <c:axId val="157397344"/>
      </c:barChart>
      <c:catAx>
        <c:axId val="15740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397344"/>
        <c:crosses val="autoZero"/>
        <c:auto val="1"/>
        <c:lblAlgn val="ctr"/>
        <c:lblOffset val="100"/>
        <c:noMultiLvlLbl val="0"/>
      </c:catAx>
      <c:valAx>
        <c:axId val="15739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40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DB0F0-835D-47E0-96CD-8D8304BFCED2}"/>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575B856D-44BA-448C-AD62-D07BE11E2357}"/>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62567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3B25-D3F3-40A2-94C4-17DE9C3F51D7}"/>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C3B61A43-FC6A-4389-AFB2-61A03DC818DD}"/>
              </a:ext>
            </a:extLst>
          </p:cNvPr>
          <p:cNvGraphicFramePr>
            <a:graphicFrameLocks noGrp="1"/>
          </p:cNvGraphicFramePr>
          <p:nvPr>
            <p:ph type="tbl" sz="quarter" idx="13"/>
            <p:extLst>
              <p:ext uri="{D42A27DB-BD31-4B8C-83A1-F6EECF244321}">
                <p14:modId xmlns:p14="http://schemas.microsoft.com/office/powerpoint/2010/main" val="419558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31523732"/>
                    </a:ext>
                  </a:extLst>
                </a:gridCol>
                <a:gridCol w="822960">
                  <a:extLst>
                    <a:ext uri="{9D8B030D-6E8A-4147-A177-3AD203B41FA5}">
                      <a16:colId xmlns:a16="http://schemas.microsoft.com/office/drawing/2014/main" val="1640589901"/>
                    </a:ext>
                  </a:extLst>
                </a:gridCol>
                <a:gridCol w="822960">
                  <a:extLst>
                    <a:ext uri="{9D8B030D-6E8A-4147-A177-3AD203B41FA5}">
                      <a16:colId xmlns:a16="http://schemas.microsoft.com/office/drawing/2014/main" val="4291567797"/>
                    </a:ext>
                  </a:extLst>
                </a:gridCol>
                <a:gridCol w="822960">
                  <a:extLst>
                    <a:ext uri="{9D8B030D-6E8A-4147-A177-3AD203B41FA5}">
                      <a16:colId xmlns:a16="http://schemas.microsoft.com/office/drawing/2014/main" val="304631100"/>
                    </a:ext>
                  </a:extLst>
                </a:gridCol>
                <a:gridCol w="822960">
                  <a:extLst>
                    <a:ext uri="{9D8B030D-6E8A-4147-A177-3AD203B41FA5}">
                      <a16:colId xmlns:a16="http://schemas.microsoft.com/office/drawing/2014/main" val="958947987"/>
                    </a:ext>
                  </a:extLst>
                </a:gridCol>
                <a:gridCol w="822960">
                  <a:extLst>
                    <a:ext uri="{9D8B030D-6E8A-4147-A177-3AD203B41FA5}">
                      <a16:colId xmlns:a16="http://schemas.microsoft.com/office/drawing/2014/main" val="161599376"/>
                    </a:ext>
                  </a:extLst>
                </a:gridCol>
                <a:gridCol w="822960">
                  <a:extLst>
                    <a:ext uri="{9D8B030D-6E8A-4147-A177-3AD203B41FA5}">
                      <a16:colId xmlns:a16="http://schemas.microsoft.com/office/drawing/2014/main" val="2595262037"/>
                    </a:ext>
                  </a:extLst>
                </a:gridCol>
                <a:gridCol w="822960">
                  <a:extLst>
                    <a:ext uri="{9D8B030D-6E8A-4147-A177-3AD203B41FA5}">
                      <a16:colId xmlns:a16="http://schemas.microsoft.com/office/drawing/2014/main" val="2523902529"/>
                    </a:ext>
                  </a:extLst>
                </a:gridCol>
                <a:gridCol w="822960">
                  <a:extLst>
                    <a:ext uri="{9D8B030D-6E8A-4147-A177-3AD203B41FA5}">
                      <a16:colId xmlns:a16="http://schemas.microsoft.com/office/drawing/2014/main" val="1124118301"/>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844962358"/>
                  </a:ext>
                </a:extLst>
              </a:tr>
              <a:tr h="370840">
                <a:tc>
                  <a:txBody>
                    <a:bodyPr/>
                    <a:lstStyle/>
                    <a:p>
                      <a:r>
                        <a:rPr lang="en-US" sz="1000"/>
                        <a:t>Facebook</a:t>
                      </a:r>
                    </a:p>
                  </a:txBody>
                  <a:tcPr/>
                </a:tc>
                <a:tc>
                  <a:txBody>
                    <a:bodyPr/>
                    <a:lstStyle/>
                    <a:p>
                      <a:r>
                        <a:rPr lang="en-US" sz="1000"/>
                        <a:t>6269</a:t>
                      </a:r>
                    </a:p>
                  </a:txBody>
                  <a:tcPr/>
                </a:tc>
                <a:tc>
                  <a:txBody>
                    <a:bodyPr/>
                    <a:lstStyle/>
                    <a:p>
                      <a:r>
                        <a:rPr lang="en-US" sz="1000"/>
                        <a:t>6269</a:t>
                      </a:r>
                    </a:p>
                  </a:txBody>
                  <a:tcPr/>
                </a:tc>
                <a:tc>
                  <a:txBody>
                    <a:bodyPr/>
                    <a:lstStyle/>
                    <a:p>
                      <a:r>
                        <a:rPr lang="en-US" sz="1000"/>
                        <a:t>54</a:t>
                      </a:r>
                    </a:p>
                  </a:txBody>
                  <a:tcPr/>
                </a:tc>
                <a:tc>
                  <a:txBody>
                    <a:bodyPr/>
                    <a:lstStyle/>
                    <a:p>
                      <a:r>
                        <a:rPr lang="en-US" sz="1000"/>
                        <a:t>54</a:t>
                      </a:r>
                    </a:p>
                  </a:txBody>
                  <a:tcPr/>
                </a:tc>
                <a:tc>
                  <a:txBody>
                    <a:bodyPr/>
                    <a:lstStyle/>
                    <a:p>
                      <a:r>
                        <a:rPr lang="en-US" sz="1000"/>
                        <a:t>15730</a:t>
                      </a:r>
                    </a:p>
                  </a:txBody>
                  <a:tcPr/>
                </a:tc>
                <a:tc>
                  <a:txBody>
                    <a:bodyPr/>
                    <a:lstStyle/>
                    <a:p>
                      <a:r>
                        <a:rPr lang="en-US" sz="1000"/>
                        <a:t>15730</a:t>
                      </a:r>
                    </a:p>
                  </a:txBody>
                  <a:tcPr/>
                </a:tc>
                <a:tc>
                  <a:txBody>
                    <a:bodyPr/>
                    <a:lstStyle/>
                    <a:p>
                      <a:r>
                        <a:rPr lang="en-US" sz="1000"/>
                        <a:t>291</a:t>
                      </a:r>
                    </a:p>
                  </a:txBody>
                  <a:tcPr/>
                </a:tc>
                <a:tc>
                  <a:txBody>
                    <a:bodyPr/>
                    <a:lstStyle/>
                    <a:p>
                      <a:r>
                        <a:rPr lang="en-US" sz="1000"/>
                        <a:t>0.0353 %</a:t>
                      </a:r>
                    </a:p>
                  </a:txBody>
                  <a:tcPr/>
                </a:tc>
                <a:extLst>
                  <a:ext uri="{0D108BD9-81ED-4DB2-BD59-A6C34878D82A}">
                    <a16:rowId xmlns:a16="http://schemas.microsoft.com/office/drawing/2014/main" val="554933114"/>
                  </a:ext>
                </a:extLst>
              </a:tr>
            </a:tbl>
          </a:graphicData>
        </a:graphic>
      </p:graphicFrame>
      <p:sp>
        <p:nvSpPr>
          <p:cNvPr id="4" name="Text Placeholder 3">
            <a:extLst>
              <a:ext uri="{FF2B5EF4-FFF2-40B4-BE49-F238E27FC236}">
                <a16:creationId xmlns:a16="http://schemas.microsoft.com/office/drawing/2014/main" id="{DA574796-619D-42F4-96AA-35CA2D2F8F9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83441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BA2E0-818F-4458-B668-AAF6DA72BA23}"/>
              </a:ext>
            </a:extLst>
          </p:cNvPr>
          <p:cNvSpPr>
            <a:spLocks noGrp="1"/>
          </p:cNvSpPr>
          <p:nvPr>
            <p:ph type="title"/>
          </p:nvPr>
        </p:nvSpPr>
        <p:spPr/>
        <p:txBody>
          <a:bodyPr/>
          <a:lstStyle/>
          <a:p>
            <a:r>
              <a:rPr lang="en-US"/>
              <a:t>Overall Overall Top Pages | All Pages</a:t>
            </a:r>
          </a:p>
        </p:txBody>
      </p:sp>
      <p:graphicFrame>
        <p:nvGraphicFramePr>
          <p:cNvPr id="5" name="Table Placeholder 4">
            <a:extLst>
              <a:ext uri="{FF2B5EF4-FFF2-40B4-BE49-F238E27FC236}">
                <a16:creationId xmlns:a16="http://schemas.microsoft.com/office/drawing/2014/main" id="{829A136A-8A50-449B-8EBC-FB0DA7B5F903}"/>
              </a:ext>
            </a:extLst>
          </p:cNvPr>
          <p:cNvGraphicFramePr>
            <a:graphicFrameLocks noGrp="1"/>
          </p:cNvGraphicFramePr>
          <p:nvPr>
            <p:ph type="tbl" sz="quarter" idx="13"/>
            <p:extLst>
              <p:ext uri="{D42A27DB-BD31-4B8C-83A1-F6EECF244321}">
                <p14:modId xmlns:p14="http://schemas.microsoft.com/office/powerpoint/2010/main" val="78250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40180">
                  <a:extLst>
                    <a:ext uri="{9D8B030D-6E8A-4147-A177-3AD203B41FA5}">
                      <a16:colId xmlns:a16="http://schemas.microsoft.com/office/drawing/2014/main" val="2433505950"/>
                    </a:ext>
                  </a:extLst>
                </a:gridCol>
                <a:gridCol w="1357884">
                  <a:extLst>
                    <a:ext uri="{9D8B030D-6E8A-4147-A177-3AD203B41FA5}">
                      <a16:colId xmlns:a16="http://schemas.microsoft.com/office/drawing/2014/main" val="3509020259"/>
                    </a:ext>
                  </a:extLst>
                </a:gridCol>
                <a:gridCol w="1357884">
                  <a:extLst>
                    <a:ext uri="{9D8B030D-6E8A-4147-A177-3AD203B41FA5}">
                      <a16:colId xmlns:a16="http://schemas.microsoft.com/office/drawing/2014/main" val="3222385124"/>
                    </a:ext>
                  </a:extLst>
                </a:gridCol>
                <a:gridCol w="1357884">
                  <a:extLst>
                    <a:ext uri="{9D8B030D-6E8A-4147-A177-3AD203B41FA5}">
                      <a16:colId xmlns:a16="http://schemas.microsoft.com/office/drawing/2014/main" val="2376002604"/>
                    </a:ext>
                  </a:extLst>
                </a:gridCol>
                <a:gridCol w="1357884">
                  <a:extLst>
                    <a:ext uri="{9D8B030D-6E8A-4147-A177-3AD203B41FA5}">
                      <a16:colId xmlns:a16="http://schemas.microsoft.com/office/drawing/2014/main" val="3497734182"/>
                    </a:ext>
                  </a:extLst>
                </a:gridCol>
                <a:gridCol w="1357884">
                  <a:extLst>
                    <a:ext uri="{9D8B030D-6E8A-4147-A177-3AD203B41FA5}">
                      <a16:colId xmlns:a16="http://schemas.microsoft.com/office/drawing/2014/main" val="2101854518"/>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403978047"/>
                  </a:ext>
                </a:extLst>
              </a:tr>
              <a:tr h="370840">
                <a:tc>
                  <a:txBody>
                    <a:bodyPr/>
                    <a:lstStyle/>
                    <a:p>
                      <a:r>
                        <a:rPr lang="en-US" sz="1000"/>
                        <a:t>Facebook</a:t>
                      </a:r>
                    </a:p>
                  </a:txBody>
                  <a:tcPr/>
                </a:tc>
                <a:tc>
                  <a:txBody>
                    <a:bodyPr/>
                    <a:lstStyle/>
                    <a:p>
                      <a:r>
                        <a:rPr lang="en-US" sz="1000"/>
                        <a:t>Department of Health (Philippines)</a:t>
                      </a:r>
                    </a:p>
                  </a:txBody>
                  <a:tcPr/>
                </a:tc>
                <a:tc>
                  <a:txBody>
                    <a:bodyPr/>
                    <a:lstStyle/>
                    <a:p>
                      <a:r>
                        <a:rPr lang="en-US" sz="1000"/>
                        <a:t>6269</a:t>
                      </a:r>
                    </a:p>
                  </a:txBody>
                  <a:tcPr/>
                </a:tc>
                <a:tc>
                  <a:txBody>
                    <a:bodyPr/>
                    <a:lstStyle/>
                    <a:p>
                      <a:r>
                        <a:rPr lang="en-US" sz="1000"/>
                        <a:t>54</a:t>
                      </a:r>
                    </a:p>
                  </a:txBody>
                  <a:tcPr/>
                </a:tc>
                <a:tc>
                  <a:txBody>
                    <a:bodyPr/>
                    <a:lstStyle/>
                    <a:p>
                      <a:r>
                        <a:rPr lang="en-US" sz="1000"/>
                        <a:t>15730</a:t>
                      </a:r>
                    </a:p>
                  </a:txBody>
                  <a:tcPr/>
                </a:tc>
                <a:tc>
                  <a:txBody>
                    <a:bodyPr/>
                    <a:lstStyle/>
                    <a:p>
                      <a:r>
                        <a:rPr lang="en-US" sz="1000"/>
                        <a:t>291</a:t>
                      </a:r>
                    </a:p>
                  </a:txBody>
                  <a:tcPr/>
                </a:tc>
                <a:extLst>
                  <a:ext uri="{0D108BD9-81ED-4DB2-BD59-A6C34878D82A}">
                    <a16:rowId xmlns:a16="http://schemas.microsoft.com/office/drawing/2014/main" val="1975831749"/>
                  </a:ext>
                </a:extLst>
              </a:tr>
            </a:tbl>
          </a:graphicData>
        </a:graphic>
      </p:graphicFrame>
      <p:sp>
        <p:nvSpPr>
          <p:cNvPr id="4" name="Text Placeholder 3">
            <a:extLst>
              <a:ext uri="{FF2B5EF4-FFF2-40B4-BE49-F238E27FC236}">
                <a16:creationId xmlns:a16="http://schemas.microsoft.com/office/drawing/2014/main" id="{B9CB7A1C-31AF-462E-82CF-D20A4254545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9414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974D5-BA71-4A31-AB49-6DA51C19A799}"/>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8A37CF85-BBBA-4251-B859-26BF80B67A0E}"/>
              </a:ext>
            </a:extLst>
          </p:cNvPr>
          <p:cNvGraphicFramePr>
            <a:graphicFrameLocks noGrp="1"/>
          </p:cNvGraphicFramePr>
          <p:nvPr>
            <p:ph type="chart" sz="quarter" idx="13"/>
            <p:extLst>
              <p:ext uri="{D42A27DB-BD31-4B8C-83A1-F6EECF244321}">
                <p14:modId xmlns:p14="http://schemas.microsoft.com/office/powerpoint/2010/main" val="523396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0E7F26-25B9-4815-8C38-19C9DAF9DBA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A654120-7A46-4866-9910-B4D913A163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8798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5CF-9FBD-4767-B3B0-9CBADD6E4468}"/>
              </a:ext>
            </a:extLst>
          </p:cNvPr>
          <p:cNvSpPr>
            <a:spLocks noGrp="1"/>
          </p:cNvSpPr>
          <p:nvPr>
            <p:ph type="title"/>
          </p:nvPr>
        </p:nvSpPr>
        <p:spPr/>
        <p:txBody>
          <a:bodyPr/>
          <a:lstStyle/>
          <a:p>
            <a:r>
              <a:rPr lang="en-US"/>
              <a:t>Facebook Interactions Distribution | All Pages</a:t>
            </a:r>
          </a:p>
        </p:txBody>
      </p:sp>
      <p:graphicFrame>
        <p:nvGraphicFramePr>
          <p:cNvPr id="6" name="Chart Placeholder 5">
            <a:extLst>
              <a:ext uri="{FF2B5EF4-FFF2-40B4-BE49-F238E27FC236}">
                <a16:creationId xmlns:a16="http://schemas.microsoft.com/office/drawing/2014/main" id="{FFAE7128-2E96-4542-B0AE-C1A4C88D383A}"/>
              </a:ext>
            </a:extLst>
          </p:cNvPr>
          <p:cNvGraphicFramePr>
            <a:graphicFrameLocks noGrp="1"/>
          </p:cNvGraphicFramePr>
          <p:nvPr>
            <p:ph type="chart" sz="quarter" idx="13"/>
            <p:extLst>
              <p:ext uri="{D42A27DB-BD31-4B8C-83A1-F6EECF244321}">
                <p14:modId xmlns:p14="http://schemas.microsoft.com/office/powerpoint/2010/main" val="3764272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6B262-E210-496B-A2CD-E09ACEDF22D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E3A34EA-4B39-48BC-96CF-D8454AACB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7278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969C6-2705-4303-9F3E-98AB2F4B6B26}"/>
              </a:ext>
            </a:extLst>
          </p:cNvPr>
          <p:cNvSpPr>
            <a:spLocks noGrp="1"/>
          </p:cNvSpPr>
          <p:nvPr>
            <p:ph type="title"/>
          </p:nvPr>
        </p:nvSpPr>
        <p:spPr/>
        <p:txBody>
          <a:bodyPr/>
          <a:lstStyle/>
          <a:p>
            <a:r>
              <a:rPr lang="en-US"/>
              <a:t>Facebook Interaction Rate | All Pages</a:t>
            </a:r>
          </a:p>
        </p:txBody>
      </p:sp>
      <p:graphicFrame>
        <p:nvGraphicFramePr>
          <p:cNvPr id="6" name="Chart Placeholder 5">
            <a:extLst>
              <a:ext uri="{FF2B5EF4-FFF2-40B4-BE49-F238E27FC236}">
                <a16:creationId xmlns:a16="http://schemas.microsoft.com/office/drawing/2014/main" id="{25F492B8-A0D1-44B6-AEF3-C86FE6B25BCA}"/>
              </a:ext>
            </a:extLst>
          </p:cNvPr>
          <p:cNvGraphicFramePr>
            <a:graphicFrameLocks noGrp="1"/>
          </p:cNvGraphicFramePr>
          <p:nvPr>
            <p:ph type="chart" sz="quarter" idx="13"/>
            <p:extLst>
              <p:ext uri="{D42A27DB-BD31-4B8C-83A1-F6EECF244321}">
                <p14:modId xmlns:p14="http://schemas.microsoft.com/office/powerpoint/2010/main" val="3314644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73D40-2A6E-4B04-8EF8-BAAC8910D10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48FCF73-387D-424B-A1D1-A16371080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887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9DCF2-DC17-441C-B9B7-B1058FA258C6}"/>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792E993B-4265-4D86-AEBA-CE4D52EF2B55}"/>
              </a:ext>
            </a:extLst>
          </p:cNvPr>
          <p:cNvGraphicFramePr>
            <a:graphicFrameLocks noGrp="1"/>
          </p:cNvGraphicFramePr>
          <p:nvPr>
            <p:ph type="chart" sz="quarter" idx="13"/>
            <p:extLst>
              <p:ext uri="{D42A27DB-BD31-4B8C-83A1-F6EECF244321}">
                <p14:modId xmlns:p14="http://schemas.microsoft.com/office/powerpoint/2010/main" val="3164057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30EA74-8D7A-403E-8954-C473E59A41E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F722AC0-F6E6-4400-A8AA-DEF6DDDA54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501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E6B03-C6AF-4A24-A7EC-3AD48CBB5822}"/>
              </a:ext>
            </a:extLst>
          </p:cNvPr>
          <p:cNvSpPr>
            <a:spLocks noGrp="1"/>
          </p:cNvSpPr>
          <p:nvPr>
            <p:ph type="title"/>
          </p:nvPr>
        </p:nvSpPr>
        <p:spPr/>
        <p:txBody>
          <a:bodyPr/>
          <a:lstStyle/>
          <a:p>
            <a:r>
              <a:rPr lang="en-US"/>
              <a:t>Facebook Own Posts Table  | All Pages - 1 of 14</a:t>
            </a:r>
          </a:p>
        </p:txBody>
      </p:sp>
      <p:graphicFrame>
        <p:nvGraphicFramePr>
          <p:cNvPr id="5" name="Table Placeholder 4">
            <a:extLst>
              <a:ext uri="{FF2B5EF4-FFF2-40B4-BE49-F238E27FC236}">
                <a16:creationId xmlns:a16="http://schemas.microsoft.com/office/drawing/2014/main" id="{F085A159-CB02-42D2-A995-040DE755234E}"/>
              </a:ext>
            </a:extLst>
          </p:cNvPr>
          <p:cNvGraphicFramePr>
            <a:graphicFrameLocks noGrp="1"/>
          </p:cNvGraphicFramePr>
          <p:nvPr>
            <p:ph type="tbl" sz="quarter" idx="13"/>
            <p:extLst>
              <p:ext uri="{D42A27DB-BD31-4B8C-83A1-F6EECF244321}">
                <p14:modId xmlns:p14="http://schemas.microsoft.com/office/powerpoint/2010/main" val="90333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5364789"/>
                    </a:ext>
                  </a:extLst>
                </a:gridCol>
                <a:gridCol w="370332">
                  <a:extLst>
                    <a:ext uri="{9D8B030D-6E8A-4147-A177-3AD203B41FA5}">
                      <a16:colId xmlns:a16="http://schemas.microsoft.com/office/drawing/2014/main" val="1908068426"/>
                    </a:ext>
                  </a:extLst>
                </a:gridCol>
                <a:gridCol w="370332">
                  <a:extLst>
                    <a:ext uri="{9D8B030D-6E8A-4147-A177-3AD203B41FA5}">
                      <a16:colId xmlns:a16="http://schemas.microsoft.com/office/drawing/2014/main" val="1692173220"/>
                    </a:ext>
                  </a:extLst>
                </a:gridCol>
                <a:gridCol w="370332">
                  <a:extLst>
                    <a:ext uri="{9D8B030D-6E8A-4147-A177-3AD203B41FA5}">
                      <a16:colId xmlns:a16="http://schemas.microsoft.com/office/drawing/2014/main" val="1497123868"/>
                    </a:ext>
                  </a:extLst>
                </a:gridCol>
                <a:gridCol w="329184">
                  <a:extLst>
                    <a:ext uri="{9D8B030D-6E8A-4147-A177-3AD203B41FA5}">
                      <a16:colId xmlns:a16="http://schemas.microsoft.com/office/drawing/2014/main" val="625367261"/>
                    </a:ext>
                  </a:extLst>
                </a:gridCol>
                <a:gridCol w="329184">
                  <a:extLst>
                    <a:ext uri="{9D8B030D-6E8A-4147-A177-3AD203B41FA5}">
                      <a16:colId xmlns:a16="http://schemas.microsoft.com/office/drawing/2014/main" val="2037901645"/>
                    </a:ext>
                  </a:extLst>
                </a:gridCol>
                <a:gridCol w="329184">
                  <a:extLst>
                    <a:ext uri="{9D8B030D-6E8A-4147-A177-3AD203B41FA5}">
                      <a16:colId xmlns:a16="http://schemas.microsoft.com/office/drawing/2014/main" val="829605398"/>
                    </a:ext>
                  </a:extLst>
                </a:gridCol>
                <a:gridCol w="329184">
                  <a:extLst>
                    <a:ext uri="{9D8B030D-6E8A-4147-A177-3AD203B41FA5}">
                      <a16:colId xmlns:a16="http://schemas.microsoft.com/office/drawing/2014/main" val="2842920836"/>
                    </a:ext>
                  </a:extLst>
                </a:gridCol>
                <a:gridCol w="329184">
                  <a:extLst>
                    <a:ext uri="{9D8B030D-6E8A-4147-A177-3AD203B41FA5}">
                      <a16:colId xmlns:a16="http://schemas.microsoft.com/office/drawing/2014/main" val="626271389"/>
                    </a:ext>
                  </a:extLst>
                </a:gridCol>
                <a:gridCol w="329184">
                  <a:extLst>
                    <a:ext uri="{9D8B030D-6E8A-4147-A177-3AD203B41FA5}">
                      <a16:colId xmlns:a16="http://schemas.microsoft.com/office/drawing/2014/main" val="1041744833"/>
                    </a:ext>
                  </a:extLst>
                </a:gridCol>
                <a:gridCol w="329184">
                  <a:extLst>
                    <a:ext uri="{9D8B030D-6E8A-4147-A177-3AD203B41FA5}">
                      <a16:colId xmlns:a16="http://schemas.microsoft.com/office/drawing/2014/main" val="440771301"/>
                    </a:ext>
                  </a:extLst>
                </a:gridCol>
                <a:gridCol w="329184">
                  <a:extLst>
                    <a:ext uri="{9D8B030D-6E8A-4147-A177-3AD203B41FA5}">
                      <a16:colId xmlns:a16="http://schemas.microsoft.com/office/drawing/2014/main" val="4038003635"/>
                    </a:ext>
                  </a:extLst>
                </a:gridCol>
                <a:gridCol w="329184">
                  <a:extLst>
                    <a:ext uri="{9D8B030D-6E8A-4147-A177-3AD203B41FA5}">
                      <a16:colId xmlns:a16="http://schemas.microsoft.com/office/drawing/2014/main" val="622195568"/>
                    </a:ext>
                  </a:extLst>
                </a:gridCol>
                <a:gridCol w="370332">
                  <a:extLst>
                    <a:ext uri="{9D8B030D-6E8A-4147-A177-3AD203B41FA5}">
                      <a16:colId xmlns:a16="http://schemas.microsoft.com/office/drawing/2014/main" val="3766469246"/>
                    </a:ext>
                  </a:extLst>
                </a:gridCol>
                <a:gridCol w="370332">
                  <a:extLst>
                    <a:ext uri="{9D8B030D-6E8A-4147-A177-3AD203B41FA5}">
                      <a16:colId xmlns:a16="http://schemas.microsoft.com/office/drawing/2014/main" val="2441943734"/>
                    </a:ext>
                  </a:extLst>
                </a:gridCol>
                <a:gridCol w="329184">
                  <a:extLst>
                    <a:ext uri="{9D8B030D-6E8A-4147-A177-3AD203B41FA5}">
                      <a16:colId xmlns:a16="http://schemas.microsoft.com/office/drawing/2014/main" val="3474299735"/>
                    </a:ext>
                  </a:extLst>
                </a:gridCol>
                <a:gridCol w="329184">
                  <a:extLst>
                    <a:ext uri="{9D8B030D-6E8A-4147-A177-3AD203B41FA5}">
                      <a16:colId xmlns:a16="http://schemas.microsoft.com/office/drawing/2014/main" val="248598593"/>
                    </a:ext>
                  </a:extLst>
                </a:gridCol>
                <a:gridCol w="370332">
                  <a:extLst>
                    <a:ext uri="{9D8B030D-6E8A-4147-A177-3AD203B41FA5}">
                      <a16:colId xmlns:a16="http://schemas.microsoft.com/office/drawing/2014/main" val="1747485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184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97119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59526324"/>
                  </a:ext>
                </a:extLst>
              </a:tr>
            </a:tbl>
          </a:graphicData>
        </a:graphic>
      </p:graphicFrame>
      <p:sp>
        <p:nvSpPr>
          <p:cNvPr id="4" name="Text Placeholder 3">
            <a:extLst>
              <a:ext uri="{FF2B5EF4-FFF2-40B4-BE49-F238E27FC236}">
                <a16:creationId xmlns:a16="http://schemas.microsoft.com/office/drawing/2014/main" id="{DDD6A94A-0FDA-490A-A7E9-671F304CD2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93066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A46A-0EF0-42EA-8D1F-765616B0A5C4}"/>
              </a:ext>
            </a:extLst>
          </p:cNvPr>
          <p:cNvSpPr>
            <a:spLocks noGrp="1"/>
          </p:cNvSpPr>
          <p:nvPr>
            <p:ph type="title"/>
          </p:nvPr>
        </p:nvSpPr>
        <p:spPr/>
        <p:txBody>
          <a:bodyPr/>
          <a:lstStyle/>
          <a:p>
            <a:r>
              <a:rPr lang="en-US"/>
              <a:t>Facebook Own Posts Table  | All Pages - 2 of 14</a:t>
            </a:r>
          </a:p>
        </p:txBody>
      </p:sp>
      <p:graphicFrame>
        <p:nvGraphicFramePr>
          <p:cNvPr id="5" name="Table Placeholder 4">
            <a:extLst>
              <a:ext uri="{FF2B5EF4-FFF2-40B4-BE49-F238E27FC236}">
                <a16:creationId xmlns:a16="http://schemas.microsoft.com/office/drawing/2014/main" id="{EC82B07E-A4FC-4D42-96DA-EDB1BEA4755E}"/>
              </a:ext>
            </a:extLst>
          </p:cNvPr>
          <p:cNvGraphicFramePr>
            <a:graphicFrameLocks noGrp="1"/>
          </p:cNvGraphicFramePr>
          <p:nvPr>
            <p:ph type="tbl" sz="quarter" idx="13"/>
            <p:extLst>
              <p:ext uri="{D42A27DB-BD31-4B8C-83A1-F6EECF244321}">
                <p14:modId xmlns:p14="http://schemas.microsoft.com/office/powerpoint/2010/main" val="298617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0662665"/>
                    </a:ext>
                  </a:extLst>
                </a:gridCol>
                <a:gridCol w="370332">
                  <a:extLst>
                    <a:ext uri="{9D8B030D-6E8A-4147-A177-3AD203B41FA5}">
                      <a16:colId xmlns:a16="http://schemas.microsoft.com/office/drawing/2014/main" val="1471454787"/>
                    </a:ext>
                  </a:extLst>
                </a:gridCol>
                <a:gridCol w="370332">
                  <a:extLst>
                    <a:ext uri="{9D8B030D-6E8A-4147-A177-3AD203B41FA5}">
                      <a16:colId xmlns:a16="http://schemas.microsoft.com/office/drawing/2014/main" val="2550303584"/>
                    </a:ext>
                  </a:extLst>
                </a:gridCol>
                <a:gridCol w="370332">
                  <a:extLst>
                    <a:ext uri="{9D8B030D-6E8A-4147-A177-3AD203B41FA5}">
                      <a16:colId xmlns:a16="http://schemas.microsoft.com/office/drawing/2014/main" val="2578809077"/>
                    </a:ext>
                  </a:extLst>
                </a:gridCol>
                <a:gridCol w="329184">
                  <a:extLst>
                    <a:ext uri="{9D8B030D-6E8A-4147-A177-3AD203B41FA5}">
                      <a16:colId xmlns:a16="http://schemas.microsoft.com/office/drawing/2014/main" val="3362906185"/>
                    </a:ext>
                  </a:extLst>
                </a:gridCol>
                <a:gridCol w="329184">
                  <a:extLst>
                    <a:ext uri="{9D8B030D-6E8A-4147-A177-3AD203B41FA5}">
                      <a16:colId xmlns:a16="http://schemas.microsoft.com/office/drawing/2014/main" val="2071630023"/>
                    </a:ext>
                  </a:extLst>
                </a:gridCol>
                <a:gridCol w="329184">
                  <a:extLst>
                    <a:ext uri="{9D8B030D-6E8A-4147-A177-3AD203B41FA5}">
                      <a16:colId xmlns:a16="http://schemas.microsoft.com/office/drawing/2014/main" val="2205085817"/>
                    </a:ext>
                  </a:extLst>
                </a:gridCol>
                <a:gridCol w="329184">
                  <a:extLst>
                    <a:ext uri="{9D8B030D-6E8A-4147-A177-3AD203B41FA5}">
                      <a16:colId xmlns:a16="http://schemas.microsoft.com/office/drawing/2014/main" val="3171963859"/>
                    </a:ext>
                  </a:extLst>
                </a:gridCol>
                <a:gridCol w="329184">
                  <a:extLst>
                    <a:ext uri="{9D8B030D-6E8A-4147-A177-3AD203B41FA5}">
                      <a16:colId xmlns:a16="http://schemas.microsoft.com/office/drawing/2014/main" val="1135316189"/>
                    </a:ext>
                  </a:extLst>
                </a:gridCol>
                <a:gridCol w="329184">
                  <a:extLst>
                    <a:ext uri="{9D8B030D-6E8A-4147-A177-3AD203B41FA5}">
                      <a16:colId xmlns:a16="http://schemas.microsoft.com/office/drawing/2014/main" val="2608455736"/>
                    </a:ext>
                  </a:extLst>
                </a:gridCol>
                <a:gridCol w="329184">
                  <a:extLst>
                    <a:ext uri="{9D8B030D-6E8A-4147-A177-3AD203B41FA5}">
                      <a16:colId xmlns:a16="http://schemas.microsoft.com/office/drawing/2014/main" val="4117161022"/>
                    </a:ext>
                  </a:extLst>
                </a:gridCol>
                <a:gridCol w="329184">
                  <a:extLst>
                    <a:ext uri="{9D8B030D-6E8A-4147-A177-3AD203B41FA5}">
                      <a16:colId xmlns:a16="http://schemas.microsoft.com/office/drawing/2014/main" val="183120636"/>
                    </a:ext>
                  </a:extLst>
                </a:gridCol>
                <a:gridCol w="329184">
                  <a:extLst>
                    <a:ext uri="{9D8B030D-6E8A-4147-A177-3AD203B41FA5}">
                      <a16:colId xmlns:a16="http://schemas.microsoft.com/office/drawing/2014/main" val="1220993229"/>
                    </a:ext>
                  </a:extLst>
                </a:gridCol>
                <a:gridCol w="370332">
                  <a:extLst>
                    <a:ext uri="{9D8B030D-6E8A-4147-A177-3AD203B41FA5}">
                      <a16:colId xmlns:a16="http://schemas.microsoft.com/office/drawing/2014/main" val="3556893613"/>
                    </a:ext>
                  </a:extLst>
                </a:gridCol>
                <a:gridCol w="370332">
                  <a:extLst>
                    <a:ext uri="{9D8B030D-6E8A-4147-A177-3AD203B41FA5}">
                      <a16:colId xmlns:a16="http://schemas.microsoft.com/office/drawing/2014/main" val="3834088393"/>
                    </a:ext>
                  </a:extLst>
                </a:gridCol>
                <a:gridCol w="329184">
                  <a:extLst>
                    <a:ext uri="{9D8B030D-6E8A-4147-A177-3AD203B41FA5}">
                      <a16:colId xmlns:a16="http://schemas.microsoft.com/office/drawing/2014/main" val="363806929"/>
                    </a:ext>
                  </a:extLst>
                </a:gridCol>
                <a:gridCol w="329184">
                  <a:extLst>
                    <a:ext uri="{9D8B030D-6E8A-4147-A177-3AD203B41FA5}">
                      <a16:colId xmlns:a16="http://schemas.microsoft.com/office/drawing/2014/main" val="2507770057"/>
                    </a:ext>
                  </a:extLst>
                </a:gridCol>
                <a:gridCol w="370332">
                  <a:extLst>
                    <a:ext uri="{9D8B030D-6E8A-4147-A177-3AD203B41FA5}">
                      <a16:colId xmlns:a16="http://schemas.microsoft.com/office/drawing/2014/main" val="191404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486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95932112"/>
                  </a:ext>
                </a:extLst>
              </a:tr>
            </a:tbl>
          </a:graphicData>
        </a:graphic>
      </p:graphicFrame>
      <p:sp>
        <p:nvSpPr>
          <p:cNvPr id="4" name="Text Placeholder 3">
            <a:extLst>
              <a:ext uri="{FF2B5EF4-FFF2-40B4-BE49-F238E27FC236}">
                <a16:creationId xmlns:a16="http://schemas.microsoft.com/office/drawing/2014/main" id="{756D5B2C-8404-4A92-919E-B1CF7D49915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97972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4248-4E82-44CB-A240-A6EFD2CA6F7E}"/>
              </a:ext>
            </a:extLst>
          </p:cNvPr>
          <p:cNvSpPr>
            <a:spLocks noGrp="1"/>
          </p:cNvSpPr>
          <p:nvPr>
            <p:ph type="title"/>
          </p:nvPr>
        </p:nvSpPr>
        <p:spPr/>
        <p:txBody>
          <a:bodyPr/>
          <a:lstStyle/>
          <a:p>
            <a:r>
              <a:rPr lang="en-US"/>
              <a:t>Facebook Own Posts Table  | All Pages - 3 of 14</a:t>
            </a:r>
          </a:p>
        </p:txBody>
      </p:sp>
      <p:graphicFrame>
        <p:nvGraphicFramePr>
          <p:cNvPr id="5" name="Table Placeholder 4">
            <a:extLst>
              <a:ext uri="{FF2B5EF4-FFF2-40B4-BE49-F238E27FC236}">
                <a16:creationId xmlns:a16="http://schemas.microsoft.com/office/drawing/2014/main" id="{A04D78D5-DD01-4897-BBE9-002C32C1D802}"/>
              </a:ext>
            </a:extLst>
          </p:cNvPr>
          <p:cNvGraphicFramePr>
            <a:graphicFrameLocks noGrp="1"/>
          </p:cNvGraphicFramePr>
          <p:nvPr>
            <p:ph type="tbl" sz="quarter" idx="13"/>
            <p:extLst>
              <p:ext uri="{D42A27DB-BD31-4B8C-83A1-F6EECF244321}">
                <p14:modId xmlns:p14="http://schemas.microsoft.com/office/powerpoint/2010/main" val="3030962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7143921"/>
                    </a:ext>
                  </a:extLst>
                </a:gridCol>
                <a:gridCol w="370332">
                  <a:extLst>
                    <a:ext uri="{9D8B030D-6E8A-4147-A177-3AD203B41FA5}">
                      <a16:colId xmlns:a16="http://schemas.microsoft.com/office/drawing/2014/main" val="795699604"/>
                    </a:ext>
                  </a:extLst>
                </a:gridCol>
                <a:gridCol w="370332">
                  <a:extLst>
                    <a:ext uri="{9D8B030D-6E8A-4147-A177-3AD203B41FA5}">
                      <a16:colId xmlns:a16="http://schemas.microsoft.com/office/drawing/2014/main" val="3397810086"/>
                    </a:ext>
                  </a:extLst>
                </a:gridCol>
                <a:gridCol w="370332">
                  <a:extLst>
                    <a:ext uri="{9D8B030D-6E8A-4147-A177-3AD203B41FA5}">
                      <a16:colId xmlns:a16="http://schemas.microsoft.com/office/drawing/2014/main" val="1297358960"/>
                    </a:ext>
                  </a:extLst>
                </a:gridCol>
                <a:gridCol w="329184">
                  <a:extLst>
                    <a:ext uri="{9D8B030D-6E8A-4147-A177-3AD203B41FA5}">
                      <a16:colId xmlns:a16="http://schemas.microsoft.com/office/drawing/2014/main" val="2480163046"/>
                    </a:ext>
                  </a:extLst>
                </a:gridCol>
                <a:gridCol w="329184">
                  <a:extLst>
                    <a:ext uri="{9D8B030D-6E8A-4147-A177-3AD203B41FA5}">
                      <a16:colId xmlns:a16="http://schemas.microsoft.com/office/drawing/2014/main" val="3734466065"/>
                    </a:ext>
                  </a:extLst>
                </a:gridCol>
                <a:gridCol w="329184">
                  <a:extLst>
                    <a:ext uri="{9D8B030D-6E8A-4147-A177-3AD203B41FA5}">
                      <a16:colId xmlns:a16="http://schemas.microsoft.com/office/drawing/2014/main" val="212116991"/>
                    </a:ext>
                  </a:extLst>
                </a:gridCol>
                <a:gridCol w="329184">
                  <a:extLst>
                    <a:ext uri="{9D8B030D-6E8A-4147-A177-3AD203B41FA5}">
                      <a16:colId xmlns:a16="http://schemas.microsoft.com/office/drawing/2014/main" val="2163727226"/>
                    </a:ext>
                  </a:extLst>
                </a:gridCol>
                <a:gridCol w="329184">
                  <a:extLst>
                    <a:ext uri="{9D8B030D-6E8A-4147-A177-3AD203B41FA5}">
                      <a16:colId xmlns:a16="http://schemas.microsoft.com/office/drawing/2014/main" val="2180660837"/>
                    </a:ext>
                  </a:extLst>
                </a:gridCol>
                <a:gridCol w="329184">
                  <a:extLst>
                    <a:ext uri="{9D8B030D-6E8A-4147-A177-3AD203B41FA5}">
                      <a16:colId xmlns:a16="http://schemas.microsoft.com/office/drawing/2014/main" val="3082125832"/>
                    </a:ext>
                  </a:extLst>
                </a:gridCol>
                <a:gridCol w="329184">
                  <a:extLst>
                    <a:ext uri="{9D8B030D-6E8A-4147-A177-3AD203B41FA5}">
                      <a16:colId xmlns:a16="http://schemas.microsoft.com/office/drawing/2014/main" val="3643304865"/>
                    </a:ext>
                  </a:extLst>
                </a:gridCol>
                <a:gridCol w="329184">
                  <a:extLst>
                    <a:ext uri="{9D8B030D-6E8A-4147-A177-3AD203B41FA5}">
                      <a16:colId xmlns:a16="http://schemas.microsoft.com/office/drawing/2014/main" val="3650976924"/>
                    </a:ext>
                  </a:extLst>
                </a:gridCol>
                <a:gridCol w="329184">
                  <a:extLst>
                    <a:ext uri="{9D8B030D-6E8A-4147-A177-3AD203B41FA5}">
                      <a16:colId xmlns:a16="http://schemas.microsoft.com/office/drawing/2014/main" val="1269233152"/>
                    </a:ext>
                  </a:extLst>
                </a:gridCol>
                <a:gridCol w="370332">
                  <a:extLst>
                    <a:ext uri="{9D8B030D-6E8A-4147-A177-3AD203B41FA5}">
                      <a16:colId xmlns:a16="http://schemas.microsoft.com/office/drawing/2014/main" val="1797705819"/>
                    </a:ext>
                  </a:extLst>
                </a:gridCol>
                <a:gridCol w="370332">
                  <a:extLst>
                    <a:ext uri="{9D8B030D-6E8A-4147-A177-3AD203B41FA5}">
                      <a16:colId xmlns:a16="http://schemas.microsoft.com/office/drawing/2014/main" val="3636265579"/>
                    </a:ext>
                  </a:extLst>
                </a:gridCol>
                <a:gridCol w="329184">
                  <a:extLst>
                    <a:ext uri="{9D8B030D-6E8A-4147-A177-3AD203B41FA5}">
                      <a16:colId xmlns:a16="http://schemas.microsoft.com/office/drawing/2014/main" val="720024380"/>
                    </a:ext>
                  </a:extLst>
                </a:gridCol>
                <a:gridCol w="329184">
                  <a:extLst>
                    <a:ext uri="{9D8B030D-6E8A-4147-A177-3AD203B41FA5}">
                      <a16:colId xmlns:a16="http://schemas.microsoft.com/office/drawing/2014/main" val="3986587250"/>
                    </a:ext>
                  </a:extLst>
                </a:gridCol>
                <a:gridCol w="370332">
                  <a:extLst>
                    <a:ext uri="{9D8B030D-6E8A-4147-A177-3AD203B41FA5}">
                      <a16:colId xmlns:a16="http://schemas.microsoft.com/office/drawing/2014/main" val="3815956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526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83748727"/>
                  </a:ext>
                </a:extLst>
              </a:tr>
            </a:tbl>
          </a:graphicData>
        </a:graphic>
      </p:graphicFrame>
      <p:sp>
        <p:nvSpPr>
          <p:cNvPr id="4" name="Text Placeholder 3">
            <a:extLst>
              <a:ext uri="{FF2B5EF4-FFF2-40B4-BE49-F238E27FC236}">
                <a16:creationId xmlns:a16="http://schemas.microsoft.com/office/drawing/2014/main" id="{029E02FB-923F-497A-91A0-E35DD65840E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33776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F734D-7AAF-4BE9-867B-228966513AF6}"/>
              </a:ext>
            </a:extLst>
          </p:cNvPr>
          <p:cNvSpPr>
            <a:spLocks noGrp="1"/>
          </p:cNvSpPr>
          <p:nvPr>
            <p:ph type="title"/>
          </p:nvPr>
        </p:nvSpPr>
        <p:spPr/>
        <p:txBody>
          <a:bodyPr/>
          <a:lstStyle/>
          <a:p>
            <a:r>
              <a:rPr lang="en-US"/>
              <a:t>Facebook Own Posts Table  | All Pages - 4 of 14</a:t>
            </a:r>
          </a:p>
        </p:txBody>
      </p:sp>
      <p:graphicFrame>
        <p:nvGraphicFramePr>
          <p:cNvPr id="5" name="Table Placeholder 4">
            <a:extLst>
              <a:ext uri="{FF2B5EF4-FFF2-40B4-BE49-F238E27FC236}">
                <a16:creationId xmlns:a16="http://schemas.microsoft.com/office/drawing/2014/main" id="{ADB82CA1-8C8F-4BF6-BCF0-4FCC3E3B2789}"/>
              </a:ext>
            </a:extLst>
          </p:cNvPr>
          <p:cNvGraphicFramePr>
            <a:graphicFrameLocks noGrp="1"/>
          </p:cNvGraphicFramePr>
          <p:nvPr>
            <p:ph type="tbl" sz="quarter" idx="13"/>
            <p:extLst>
              <p:ext uri="{D42A27DB-BD31-4B8C-83A1-F6EECF244321}">
                <p14:modId xmlns:p14="http://schemas.microsoft.com/office/powerpoint/2010/main" val="1547814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15698777"/>
                    </a:ext>
                  </a:extLst>
                </a:gridCol>
                <a:gridCol w="370332">
                  <a:extLst>
                    <a:ext uri="{9D8B030D-6E8A-4147-A177-3AD203B41FA5}">
                      <a16:colId xmlns:a16="http://schemas.microsoft.com/office/drawing/2014/main" val="4007395801"/>
                    </a:ext>
                  </a:extLst>
                </a:gridCol>
                <a:gridCol w="370332">
                  <a:extLst>
                    <a:ext uri="{9D8B030D-6E8A-4147-A177-3AD203B41FA5}">
                      <a16:colId xmlns:a16="http://schemas.microsoft.com/office/drawing/2014/main" val="145127298"/>
                    </a:ext>
                  </a:extLst>
                </a:gridCol>
                <a:gridCol w="370332">
                  <a:extLst>
                    <a:ext uri="{9D8B030D-6E8A-4147-A177-3AD203B41FA5}">
                      <a16:colId xmlns:a16="http://schemas.microsoft.com/office/drawing/2014/main" val="2156359895"/>
                    </a:ext>
                  </a:extLst>
                </a:gridCol>
                <a:gridCol w="329184">
                  <a:extLst>
                    <a:ext uri="{9D8B030D-6E8A-4147-A177-3AD203B41FA5}">
                      <a16:colId xmlns:a16="http://schemas.microsoft.com/office/drawing/2014/main" val="882592702"/>
                    </a:ext>
                  </a:extLst>
                </a:gridCol>
                <a:gridCol w="329184">
                  <a:extLst>
                    <a:ext uri="{9D8B030D-6E8A-4147-A177-3AD203B41FA5}">
                      <a16:colId xmlns:a16="http://schemas.microsoft.com/office/drawing/2014/main" val="2619292214"/>
                    </a:ext>
                  </a:extLst>
                </a:gridCol>
                <a:gridCol w="329184">
                  <a:extLst>
                    <a:ext uri="{9D8B030D-6E8A-4147-A177-3AD203B41FA5}">
                      <a16:colId xmlns:a16="http://schemas.microsoft.com/office/drawing/2014/main" val="3563932079"/>
                    </a:ext>
                  </a:extLst>
                </a:gridCol>
                <a:gridCol w="329184">
                  <a:extLst>
                    <a:ext uri="{9D8B030D-6E8A-4147-A177-3AD203B41FA5}">
                      <a16:colId xmlns:a16="http://schemas.microsoft.com/office/drawing/2014/main" val="3227907000"/>
                    </a:ext>
                  </a:extLst>
                </a:gridCol>
                <a:gridCol w="329184">
                  <a:extLst>
                    <a:ext uri="{9D8B030D-6E8A-4147-A177-3AD203B41FA5}">
                      <a16:colId xmlns:a16="http://schemas.microsoft.com/office/drawing/2014/main" val="3491099503"/>
                    </a:ext>
                  </a:extLst>
                </a:gridCol>
                <a:gridCol w="329184">
                  <a:extLst>
                    <a:ext uri="{9D8B030D-6E8A-4147-A177-3AD203B41FA5}">
                      <a16:colId xmlns:a16="http://schemas.microsoft.com/office/drawing/2014/main" val="1339372886"/>
                    </a:ext>
                  </a:extLst>
                </a:gridCol>
                <a:gridCol w="329184">
                  <a:extLst>
                    <a:ext uri="{9D8B030D-6E8A-4147-A177-3AD203B41FA5}">
                      <a16:colId xmlns:a16="http://schemas.microsoft.com/office/drawing/2014/main" val="634250560"/>
                    </a:ext>
                  </a:extLst>
                </a:gridCol>
                <a:gridCol w="329184">
                  <a:extLst>
                    <a:ext uri="{9D8B030D-6E8A-4147-A177-3AD203B41FA5}">
                      <a16:colId xmlns:a16="http://schemas.microsoft.com/office/drawing/2014/main" val="1635786173"/>
                    </a:ext>
                  </a:extLst>
                </a:gridCol>
                <a:gridCol w="329184">
                  <a:extLst>
                    <a:ext uri="{9D8B030D-6E8A-4147-A177-3AD203B41FA5}">
                      <a16:colId xmlns:a16="http://schemas.microsoft.com/office/drawing/2014/main" val="2746383952"/>
                    </a:ext>
                  </a:extLst>
                </a:gridCol>
                <a:gridCol w="370332">
                  <a:extLst>
                    <a:ext uri="{9D8B030D-6E8A-4147-A177-3AD203B41FA5}">
                      <a16:colId xmlns:a16="http://schemas.microsoft.com/office/drawing/2014/main" val="3929718816"/>
                    </a:ext>
                  </a:extLst>
                </a:gridCol>
                <a:gridCol w="370332">
                  <a:extLst>
                    <a:ext uri="{9D8B030D-6E8A-4147-A177-3AD203B41FA5}">
                      <a16:colId xmlns:a16="http://schemas.microsoft.com/office/drawing/2014/main" val="1423794205"/>
                    </a:ext>
                  </a:extLst>
                </a:gridCol>
                <a:gridCol w="329184">
                  <a:extLst>
                    <a:ext uri="{9D8B030D-6E8A-4147-A177-3AD203B41FA5}">
                      <a16:colId xmlns:a16="http://schemas.microsoft.com/office/drawing/2014/main" val="45088760"/>
                    </a:ext>
                  </a:extLst>
                </a:gridCol>
                <a:gridCol w="329184">
                  <a:extLst>
                    <a:ext uri="{9D8B030D-6E8A-4147-A177-3AD203B41FA5}">
                      <a16:colId xmlns:a16="http://schemas.microsoft.com/office/drawing/2014/main" val="2481040113"/>
                    </a:ext>
                  </a:extLst>
                </a:gridCol>
                <a:gridCol w="370332">
                  <a:extLst>
                    <a:ext uri="{9D8B030D-6E8A-4147-A177-3AD203B41FA5}">
                      <a16:colId xmlns:a16="http://schemas.microsoft.com/office/drawing/2014/main" val="2413972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777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1056932"/>
                  </a:ext>
                </a:extLst>
              </a:tr>
            </a:tbl>
          </a:graphicData>
        </a:graphic>
      </p:graphicFrame>
      <p:sp>
        <p:nvSpPr>
          <p:cNvPr id="4" name="Text Placeholder 3">
            <a:extLst>
              <a:ext uri="{FF2B5EF4-FFF2-40B4-BE49-F238E27FC236}">
                <a16:creationId xmlns:a16="http://schemas.microsoft.com/office/drawing/2014/main" id="{0BD84066-2080-41A5-B9C0-F6F51483AD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94434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C1189-E6FE-4C90-9EC5-6298786FEE31}"/>
              </a:ext>
            </a:extLst>
          </p:cNvPr>
          <p:cNvSpPr>
            <a:spLocks noGrp="1"/>
          </p:cNvSpPr>
          <p:nvPr>
            <p:ph type="title"/>
          </p:nvPr>
        </p:nvSpPr>
        <p:spPr/>
        <p:txBody>
          <a:bodyPr/>
          <a:lstStyle/>
          <a:p>
            <a:r>
              <a:rPr lang="en-US"/>
              <a:t>Facebook Own Posts Table  | All Pages - 5 of 14</a:t>
            </a:r>
          </a:p>
        </p:txBody>
      </p:sp>
      <p:graphicFrame>
        <p:nvGraphicFramePr>
          <p:cNvPr id="5" name="Table Placeholder 4">
            <a:extLst>
              <a:ext uri="{FF2B5EF4-FFF2-40B4-BE49-F238E27FC236}">
                <a16:creationId xmlns:a16="http://schemas.microsoft.com/office/drawing/2014/main" id="{9ED0F198-186C-434C-8252-BA3B39491FA2}"/>
              </a:ext>
            </a:extLst>
          </p:cNvPr>
          <p:cNvGraphicFramePr>
            <a:graphicFrameLocks noGrp="1"/>
          </p:cNvGraphicFramePr>
          <p:nvPr>
            <p:ph type="tbl" sz="quarter" idx="13"/>
            <p:extLst>
              <p:ext uri="{D42A27DB-BD31-4B8C-83A1-F6EECF244321}">
                <p14:modId xmlns:p14="http://schemas.microsoft.com/office/powerpoint/2010/main" val="94496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3697992"/>
                    </a:ext>
                  </a:extLst>
                </a:gridCol>
                <a:gridCol w="370332">
                  <a:extLst>
                    <a:ext uri="{9D8B030D-6E8A-4147-A177-3AD203B41FA5}">
                      <a16:colId xmlns:a16="http://schemas.microsoft.com/office/drawing/2014/main" val="643890743"/>
                    </a:ext>
                  </a:extLst>
                </a:gridCol>
                <a:gridCol w="370332">
                  <a:extLst>
                    <a:ext uri="{9D8B030D-6E8A-4147-A177-3AD203B41FA5}">
                      <a16:colId xmlns:a16="http://schemas.microsoft.com/office/drawing/2014/main" val="3561148720"/>
                    </a:ext>
                  </a:extLst>
                </a:gridCol>
                <a:gridCol w="370332">
                  <a:extLst>
                    <a:ext uri="{9D8B030D-6E8A-4147-A177-3AD203B41FA5}">
                      <a16:colId xmlns:a16="http://schemas.microsoft.com/office/drawing/2014/main" val="3150823453"/>
                    </a:ext>
                  </a:extLst>
                </a:gridCol>
                <a:gridCol w="329184">
                  <a:extLst>
                    <a:ext uri="{9D8B030D-6E8A-4147-A177-3AD203B41FA5}">
                      <a16:colId xmlns:a16="http://schemas.microsoft.com/office/drawing/2014/main" val="378070245"/>
                    </a:ext>
                  </a:extLst>
                </a:gridCol>
                <a:gridCol w="329184">
                  <a:extLst>
                    <a:ext uri="{9D8B030D-6E8A-4147-A177-3AD203B41FA5}">
                      <a16:colId xmlns:a16="http://schemas.microsoft.com/office/drawing/2014/main" val="1676166593"/>
                    </a:ext>
                  </a:extLst>
                </a:gridCol>
                <a:gridCol w="329184">
                  <a:extLst>
                    <a:ext uri="{9D8B030D-6E8A-4147-A177-3AD203B41FA5}">
                      <a16:colId xmlns:a16="http://schemas.microsoft.com/office/drawing/2014/main" val="590814419"/>
                    </a:ext>
                  </a:extLst>
                </a:gridCol>
                <a:gridCol w="329184">
                  <a:extLst>
                    <a:ext uri="{9D8B030D-6E8A-4147-A177-3AD203B41FA5}">
                      <a16:colId xmlns:a16="http://schemas.microsoft.com/office/drawing/2014/main" val="2242315113"/>
                    </a:ext>
                  </a:extLst>
                </a:gridCol>
                <a:gridCol w="329184">
                  <a:extLst>
                    <a:ext uri="{9D8B030D-6E8A-4147-A177-3AD203B41FA5}">
                      <a16:colId xmlns:a16="http://schemas.microsoft.com/office/drawing/2014/main" val="513824162"/>
                    </a:ext>
                  </a:extLst>
                </a:gridCol>
                <a:gridCol w="329184">
                  <a:extLst>
                    <a:ext uri="{9D8B030D-6E8A-4147-A177-3AD203B41FA5}">
                      <a16:colId xmlns:a16="http://schemas.microsoft.com/office/drawing/2014/main" val="4082951173"/>
                    </a:ext>
                  </a:extLst>
                </a:gridCol>
                <a:gridCol w="329184">
                  <a:extLst>
                    <a:ext uri="{9D8B030D-6E8A-4147-A177-3AD203B41FA5}">
                      <a16:colId xmlns:a16="http://schemas.microsoft.com/office/drawing/2014/main" val="1726963470"/>
                    </a:ext>
                  </a:extLst>
                </a:gridCol>
                <a:gridCol w="329184">
                  <a:extLst>
                    <a:ext uri="{9D8B030D-6E8A-4147-A177-3AD203B41FA5}">
                      <a16:colId xmlns:a16="http://schemas.microsoft.com/office/drawing/2014/main" val="364337283"/>
                    </a:ext>
                  </a:extLst>
                </a:gridCol>
                <a:gridCol w="329184">
                  <a:extLst>
                    <a:ext uri="{9D8B030D-6E8A-4147-A177-3AD203B41FA5}">
                      <a16:colId xmlns:a16="http://schemas.microsoft.com/office/drawing/2014/main" val="3087429060"/>
                    </a:ext>
                  </a:extLst>
                </a:gridCol>
                <a:gridCol w="370332">
                  <a:extLst>
                    <a:ext uri="{9D8B030D-6E8A-4147-A177-3AD203B41FA5}">
                      <a16:colId xmlns:a16="http://schemas.microsoft.com/office/drawing/2014/main" val="1198895029"/>
                    </a:ext>
                  </a:extLst>
                </a:gridCol>
                <a:gridCol w="370332">
                  <a:extLst>
                    <a:ext uri="{9D8B030D-6E8A-4147-A177-3AD203B41FA5}">
                      <a16:colId xmlns:a16="http://schemas.microsoft.com/office/drawing/2014/main" val="231690156"/>
                    </a:ext>
                  </a:extLst>
                </a:gridCol>
                <a:gridCol w="329184">
                  <a:extLst>
                    <a:ext uri="{9D8B030D-6E8A-4147-A177-3AD203B41FA5}">
                      <a16:colId xmlns:a16="http://schemas.microsoft.com/office/drawing/2014/main" val="955966393"/>
                    </a:ext>
                  </a:extLst>
                </a:gridCol>
                <a:gridCol w="329184">
                  <a:extLst>
                    <a:ext uri="{9D8B030D-6E8A-4147-A177-3AD203B41FA5}">
                      <a16:colId xmlns:a16="http://schemas.microsoft.com/office/drawing/2014/main" val="2098744459"/>
                    </a:ext>
                  </a:extLst>
                </a:gridCol>
                <a:gridCol w="370332">
                  <a:extLst>
                    <a:ext uri="{9D8B030D-6E8A-4147-A177-3AD203B41FA5}">
                      <a16:colId xmlns:a16="http://schemas.microsoft.com/office/drawing/2014/main" val="22942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993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3889823"/>
                  </a:ext>
                </a:extLst>
              </a:tr>
            </a:tbl>
          </a:graphicData>
        </a:graphic>
      </p:graphicFrame>
      <p:sp>
        <p:nvSpPr>
          <p:cNvPr id="4" name="Text Placeholder 3">
            <a:extLst>
              <a:ext uri="{FF2B5EF4-FFF2-40B4-BE49-F238E27FC236}">
                <a16:creationId xmlns:a16="http://schemas.microsoft.com/office/drawing/2014/main" id="{42AC3610-EF1B-49FA-97D5-9BEBED58F36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49280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8E1F1-D11C-43EE-BB49-019DD37B2ACA}"/>
              </a:ext>
            </a:extLst>
          </p:cNvPr>
          <p:cNvSpPr>
            <a:spLocks noGrp="1"/>
          </p:cNvSpPr>
          <p:nvPr>
            <p:ph type="title"/>
          </p:nvPr>
        </p:nvSpPr>
        <p:spPr/>
        <p:txBody>
          <a:bodyPr/>
          <a:lstStyle/>
          <a:p>
            <a:r>
              <a:rPr lang="en-US"/>
              <a:t>Facebook Own Posts Table  | All Pages - 6 of 14</a:t>
            </a:r>
          </a:p>
        </p:txBody>
      </p:sp>
      <p:graphicFrame>
        <p:nvGraphicFramePr>
          <p:cNvPr id="5" name="Table Placeholder 4">
            <a:extLst>
              <a:ext uri="{FF2B5EF4-FFF2-40B4-BE49-F238E27FC236}">
                <a16:creationId xmlns:a16="http://schemas.microsoft.com/office/drawing/2014/main" id="{6AADB673-E896-4044-9E7D-9886402FBA2D}"/>
              </a:ext>
            </a:extLst>
          </p:cNvPr>
          <p:cNvGraphicFramePr>
            <a:graphicFrameLocks noGrp="1"/>
          </p:cNvGraphicFramePr>
          <p:nvPr>
            <p:ph type="tbl" sz="quarter" idx="13"/>
            <p:extLst>
              <p:ext uri="{D42A27DB-BD31-4B8C-83A1-F6EECF244321}">
                <p14:modId xmlns:p14="http://schemas.microsoft.com/office/powerpoint/2010/main" val="166661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54823069"/>
                    </a:ext>
                  </a:extLst>
                </a:gridCol>
                <a:gridCol w="370332">
                  <a:extLst>
                    <a:ext uri="{9D8B030D-6E8A-4147-A177-3AD203B41FA5}">
                      <a16:colId xmlns:a16="http://schemas.microsoft.com/office/drawing/2014/main" val="3384138385"/>
                    </a:ext>
                  </a:extLst>
                </a:gridCol>
                <a:gridCol w="370332">
                  <a:extLst>
                    <a:ext uri="{9D8B030D-6E8A-4147-A177-3AD203B41FA5}">
                      <a16:colId xmlns:a16="http://schemas.microsoft.com/office/drawing/2014/main" val="1149259370"/>
                    </a:ext>
                  </a:extLst>
                </a:gridCol>
                <a:gridCol w="370332">
                  <a:extLst>
                    <a:ext uri="{9D8B030D-6E8A-4147-A177-3AD203B41FA5}">
                      <a16:colId xmlns:a16="http://schemas.microsoft.com/office/drawing/2014/main" val="141750446"/>
                    </a:ext>
                  </a:extLst>
                </a:gridCol>
                <a:gridCol w="329184">
                  <a:extLst>
                    <a:ext uri="{9D8B030D-6E8A-4147-A177-3AD203B41FA5}">
                      <a16:colId xmlns:a16="http://schemas.microsoft.com/office/drawing/2014/main" val="231679165"/>
                    </a:ext>
                  </a:extLst>
                </a:gridCol>
                <a:gridCol w="329184">
                  <a:extLst>
                    <a:ext uri="{9D8B030D-6E8A-4147-A177-3AD203B41FA5}">
                      <a16:colId xmlns:a16="http://schemas.microsoft.com/office/drawing/2014/main" val="1049380181"/>
                    </a:ext>
                  </a:extLst>
                </a:gridCol>
                <a:gridCol w="329184">
                  <a:extLst>
                    <a:ext uri="{9D8B030D-6E8A-4147-A177-3AD203B41FA5}">
                      <a16:colId xmlns:a16="http://schemas.microsoft.com/office/drawing/2014/main" val="3506751007"/>
                    </a:ext>
                  </a:extLst>
                </a:gridCol>
                <a:gridCol w="329184">
                  <a:extLst>
                    <a:ext uri="{9D8B030D-6E8A-4147-A177-3AD203B41FA5}">
                      <a16:colId xmlns:a16="http://schemas.microsoft.com/office/drawing/2014/main" val="1425446285"/>
                    </a:ext>
                  </a:extLst>
                </a:gridCol>
                <a:gridCol w="329184">
                  <a:extLst>
                    <a:ext uri="{9D8B030D-6E8A-4147-A177-3AD203B41FA5}">
                      <a16:colId xmlns:a16="http://schemas.microsoft.com/office/drawing/2014/main" val="1288039223"/>
                    </a:ext>
                  </a:extLst>
                </a:gridCol>
                <a:gridCol w="329184">
                  <a:extLst>
                    <a:ext uri="{9D8B030D-6E8A-4147-A177-3AD203B41FA5}">
                      <a16:colId xmlns:a16="http://schemas.microsoft.com/office/drawing/2014/main" val="1396234276"/>
                    </a:ext>
                  </a:extLst>
                </a:gridCol>
                <a:gridCol w="329184">
                  <a:extLst>
                    <a:ext uri="{9D8B030D-6E8A-4147-A177-3AD203B41FA5}">
                      <a16:colId xmlns:a16="http://schemas.microsoft.com/office/drawing/2014/main" val="4056635790"/>
                    </a:ext>
                  </a:extLst>
                </a:gridCol>
                <a:gridCol w="329184">
                  <a:extLst>
                    <a:ext uri="{9D8B030D-6E8A-4147-A177-3AD203B41FA5}">
                      <a16:colId xmlns:a16="http://schemas.microsoft.com/office/drawing/2014/main" val="2144291684"/>
                    </a:ext>
                  </a:extLst>
                </a:gridCol>
                <a:gridCol w="329184">
                  <a:extLst>
                    <a:ext uri="{9D8B030D-6E8A-4147-A177-3AD203B41FA5}">
                      <a16:colId xmlns:a16="http://schemas.microsoft.com/office/drawing/2014/main" val="2725956589"/>
                    </a:ext>
                  </a:extLst>
                </a:gridCol>
                <a:gridCol w="370332">
                  <a:extLst>
                    <a:ext uri="{9D8B030D-6E8A-4147-A177-3AD203B41FA5}">
                      <a16:colId xmlns:a16="http://schemas.microsoft.com/office/drawing/2014/main" val="3142905471"/>
                    </a:ext>
                  </a:extLst>
                </a:gridCol>
                <a:gridCol w="370332">
                  <a:extLst>
                    <a:ext uri="{9D8B030D-6E8A-4147-A177-3AD203B41FA5}">
                      <a16:colId xmlns:a16="http://schemas.microsoft.com/office/drawing/2014/main" val="1377824331"/>
                    </a:ext>
                  </a:extLst>
                </a:gridCol>
                <a:gridCol w="329184">
                  <a:extLst>
                    <a:ext uri="{9D8B030D-6E8A-4147-A177-3AD203B41FA5}">
                      <a16:colId xmlns:a16="http://schemas.microsoft.com/office/drawing/2014/main" val="2335358599"/>
                    </a:ext>
                  </a:extLst>
                </a:gridCol>
                <a:gridCol w="329184">
                  <a:extLst>
                    <a:ext uri="{9D8B030D-6E8A-4147-A177-3AD203B41FA5}">
                      <a16:colId xmlns:a16="http://schemas.microsoft.com/office/drawing/2014/main" val="3273888944"/>
                    </a:ext>
                  </a:extLst>
                </a:gridCol>
                <a:gridCol w="370332">
                  <a:extLst>
                    <a:ext uri="{9D8B030D-6E8A-4147-A177-3AD203B41FA5}">
                      <a16:colId xmlns:a16="http://schemas.microsoft.com/office/drawing/2014/main" val="116544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027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239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48687101"/>
                  </a:ext>
                </a:extLst>
              </a:tr>
            </a:tbl>
          </a:graphicData>
        </a:graphic>
      </p:graphicFrame>
      <p:sp>
        <p:nvSpPr>
          <p:cNvPr id="4" name="Text Placeholder 3">
            <a:extLst>
              <a:ext uri="{FF2B5EF4-FFF2-40B4-BE49-F238E27FC236}">
                <a16:creationId xmlns:a16="http://schemas.microsoft.com/office/drawing/2014/main" id="{04DBE573-7E06-4F59-8285-AE78ACBD8C9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77974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B9915-E23F-4EBF-95DC-151D191127C8}"/>
              </a:ext>
            </a:extLst>
          </p:cNvPr>
          <p:cNvSpPr>
            <a:spLocks noGrp="1"/>
          </p:cNvSpPr>
          <p:nvPr>
            <p:ph type="title"/>
          </p:nvPr>
        </p:nvSpPr>
        <p:spPr/>
        <p:txBody>
          <a:bodyPr/>
          <a:lstStyle/>
          <a:p>
            <a:r>
              <a:rPr lang="en-US"/>
              <a:t>Facebook Own Posts Table  | All Pages - 7 of 14</a:t>
            </a:r>
          </a:p>
        </p:txBody>
      </p:sp>
      <p:graphicFrame>
        <p:nvGraphicFramePr>
          <p:cNvPr id="5" name="Table Placeholder 4">
            <a:extLst>
              <a:ext uri="{FF2B5EF4-FFF2-40B4-BE49-F238E27FC236}">
                <a16:creationId xmlns:a16="http://schemas.microsoft.com/office/drawing/2014/main" id="{7B550AC1-54BB-42D2-8819-79E35FE2F95D}"/>
              </a:ext>
            </a:extLst>
          </p:cNvPr>
          <p:cNvGraphicFramePr>
            <a:graphicFrameLocks noGrp="1"/>
          </p:cNvGraphicFramePr>
          <p:nvPr>
            <p:ph type="tbl" sz="quarter" idx="13"/>
            <p:extLst>
              <p:ext uri="{D42A27DB-BD31-4B8C-83A1-F6EECF244321}">
                <p14:modId xmlns:p14="http://schemas.microsoft.com/office/powerpoint/2010/main" val="223625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8470607"/>
                    </a:ext>
                  </a:extLst>
                </a:gridCol>
                <a:gridCol w="370332">
                  <a:extLst>
                    <a:ext uri="{9D8B030D-6E8A-4147-A177-3AD203B41FA5}">
                      <a16:colId xmlns:a16="http://schemas.microsoft.com/office/drawing/2014/main" val="2462015575"/>
                    </a:ext>
                  </a:extLst>
                </a:gridCol>
                <a:gridCol w="370332">
                  <a:extLst>
                    <a:ext uri="{9D8B030D-6E8A-4147-A177-3AD203B41FA5}">
                      <a16:colId xmlns:a16="http://schemas.microsoft.com/office/drawing/2014/main" val="1987530468"/>
                    </a:ext>
                  </a:extLst>
                </a:gridCol>
                <a:gridCol w="370332">
                  <a:extLst>
                    <a:ext uri="{9D8B030D-6E8A-4147-A177-3AD203B41FA5}">
                      <a16:colId xmlns:a16="http://schemas.microsoft.com/office/drawing/2014/main" val="371864901"/>
                    </a:ext>
                  </a:extLst>
                </a:gridCol>
                <a:gridCol w="329184">
                  <a:extLst>
                    <a:ext uri="{9D8B030D-6E8A-4147-A177-3AD203B41FA5}">
                      <a16:colId xmlns:a16="http://schemas.microsoft.com/office/drawing/2014/main" val="2429068241"/>
                    </a:ext>
                  </a:extLst>
                </a:gridCol>
                <a:gridCol w="329184">
                  <a:extLst>
                    <a:ext uri="{9D8B030D-6E8A-4147-A177-3AD203B41FA5}">
                      <a16:colId xmlns:a16="http://schemas.microsoft.com/office/drawing/2014/main" val="434059078"/>
                    </a:ext>
                  </a:extLst>
                </a:gridCol>
                <a:gridCol w="329184">
                  <a:extLst>
                    <a:ext uri="{9D8B030D-6E8A-4147-A177-3AD203B41FA5}">
                      <a16:colId xmlns:a16="http://schemas.microsoft.com/office/drawing/2014/main" val="462327372"/>
                    </a:ext>
                  </a:extLst>
                </a:gridCol>
                <a:gridCol w="329184">
                  <a:extLst>
                    <a:ext uri="{9D8B030D-6E8A-4147-A177-3AD203B41FA5}">
                      <a16:colId xmlns:a16="http://schemas.microsoft.com/office/drawing/2014/main" val="2765860568"/>
                    </a:ext>
                  </a:extLst>
                </a:gridCol>
                <a:gridCol w="329184">
                  <a:extLst>
                    <a:ext uri="{9D8B030D-6E8A-4147-A177-3AD203B41FA5}">
                      <a16:colId xmlns:a16="http://schemas.microsoft.com/office/drawing/2014/main" val="1979100305"/>
                    </a:ext>
                  </a:extLst>
                </a:gridCol>
                <a:gridCol w="329184">
                  <a:extLst>
                    <a:ext uri="{9D8B030D-6E8A-4147-A177-3AD203B41FA5}">
                      <a16:colId xmlns:a16="http://schemas.microsoft.com/office/drawing/2014/main" val="3683973717"/>
                    </a:ext>
                  </a:extLst>
                </a:gridCol>
                <a:gridCol w="329184">
                  <a:extLst>
                    <a:ext uri="{9D8B030D-6E8A-4147-A177-3AD203B41FA5}">
                      <a16:colId xmlns:a16="http://schemas.microsoft.com/office/drawing/2014/main" val="11996626"/>
                    </a:ext>
                  </a:extLst>
                </a:gridCol>
                <a:gridCol w="329184">
                  <a:extLst>
                    <a:ext uri="{9D8B030D-6E8A-4147-A177-3AD203B41FA5}">
                      <a16:colId xmlns:a16="http://schemas.microsoft.com/office/drawing/2014/main" val="3342225016"/>
                    </a:ext>
                  </a:extLst>
                </a:gridCol>
                <a:gridCol w="329184">
                  <a:extLst>
                    <a:ext uri="{9D8B030D-6E8A-4147-A177-3AD203B41FA5}">
                      <a16:colId xmlns:a16="http://schemas.microsoft.com/office/drawing/2014/main" val="2294706513"/>
                    </a:ext>
                  </a:extLst>
                </a:gridCol>
                <a:gridCol w="370332">
                  <a:extLst>
                    <a:ext uri="{9D8B030D-6E8A-4147-A177-3AD203B41FA5}">
                      <a16:colId xmlns:a16="http://schemas.microsoft.com/office/drawing/2014/main" val="1785897446"/>
                    </a:ext>
                  </a:extLst>
                </a:gridCol>
                <a:gridCol w="370332">
                  <a:extLst>
                    <a:ext uri="{9D8B030D-6E8A-4147-A177-3AD203B41FA5}">
                      <a16:colId xmlns:a16="http://schemas.microsoft.com/office/drawing/2014/main" val="3021610805"/>
                    </a:ext>
                  </a:extLst>
                </a:gridCol>
                <a:gridCol w="329184">
                  <a:extLst>
                    <a:ext uri="{9D8B030D-6E8A-4147-A177-3AD203B41FA5}">
                      <a16:colId xmlns:a16="http://schemas.microsoft.com/office/drawing/2014/main" val="3631909773"/>
                    </a:ext>
                  </a:extLst>
                </a:gridCol>
                <a:gridCol w="329184">
                  <a:extLst>
                    <a:ext uri="{9D8B030D-6E8A-4147-A177-3AD203B41FA5}">
                      <a16:colId xmlns:a16="http://schemas.microsoft.com/office/drawing/2014/main" val="2687962872"/>
                    </a:ext>
                  </a:extLst>
                </a:gridCol>
                <a:gridCol w="370332">
                  <a:extLst>
                    <a:ext uri="{9D8B030D-6E8A-4147-A177-3AD203B41FA5}">
                      <a16:colId xmlns:a16="http://schemas.microsoft.com/office/drawing/2014/main" val="2230100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410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3215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9216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0135299"/>
                  </a:ext>
                </a:extLst>
              </a:tr>
            </a:tbl>
          </a:graphicData>
        </a:graphic>
      </p:graphicFrame>
      <p:sp>
        <p:nvSpPr>
          <p:cNvPr id="4" name="Text Placeholder 3">
            <a:extLst>
              <a:ext uri="{FF2B5EF4-FFF2-40B4-BE49-F238E27FC236}">
                <a16:creationId xmlns:a16="http://schemas.microsoft.com/office/drawing/2014/main" id="{E993C771-8083-4412-8EB1-2B164642974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2123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D9EE5-2A49-4A29-9CBD-3EC71178099A}"/>
              </a:ext>
            </a:extLst>
          </p:cNvPr>
          <p:cNvSpPr>
            <a:spLocks noGrp="1"/>
          </p:cNvSpPr>
          <p:nvPr>
            <p:ph type="title"/>
          </p:nvPr>
        </p:nvSpPr>
        <p:spPr/>
        <p:txBody>
          <a:bodyPr/>
          <a:lstStyle/>
          <a:p>
            <a:r>
              <a:rPr lang="en-US"/>
              <a:t>Facebook Own Posts Table  | All Pages - 8 of 14</a:t>
            </a:r>
          </a:p>
        </p:txBody>
      </p:sp>
      <p:graphicFrame>
        <p:nvGraphicFramePr>
          <p:cNvPr id="5" name="Table Placeholder 4">
            <a:extLst>
              <a:ext uri="{FF2B5EF4-FFF2-40B4-BE49-F238E27FC236}">
                <a16:creationId xmlns:a16="http://schemas.microsoft.com/office/drawing/2014/main" id="{DD396CC0-B974-4DD6-B62A-CBC54F617274}"/>
              </a:ext>
            </a:extLst>
          </p:cNvPr>
          <p:cNvGraphicFramePr>
            <a:graphicFrameLocks noGrp="1"/>
          </p:cNvGraphicFramePr>
          <p:nvPr>
            <p:ph type="tbl" sz="quarter" idx="13"/>
            <p:extLst>
              <p:ext uri="{D42A27DB-BD31-4B8C-83A1-F6EECF244321}">
                <p14:modId xmlns:p14="http://schemas.microsoft.com/office/powerpoint/2010/main" val="323471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8919049"/>
                    </a:ext>
                  </a:extLst>
                </a:gridCol>
                <a:gridCol w="370332">
                  <a:extLst>
                    <a:ext uri="{9D8B030D-6E8A-4147-A177-3AD203B41FA5}">
                      <a16:colId xmlns:a16="http://schemas.microsoft.com/office/drawing/2014/main" val="54665941"/>
                    </a:ext>
                  </a:extLst>
                </a:gridCol>
                <a:gridCol w="370332">
                  <a:extLst>
                    <a:ext uri="{9D8B030D-6E8A-4147-A177-3AD203B41FA5}">
                      <a16:colId xmlns:a16="http://schemas.microsoft.com/office/drawing/2014/main" val="568987645"/>
                    </a:ext>
                  </a:extLst>
                </a:gridCol>
                <a:gridCol w="370332">
                  <a:extLst>
                    <a:ext uri="{9D8B030D-6E8A-4147-A177-3AD203B41FA5}">
                      <a16:colId xmlns:a16="http://schemas.microsoft.com/office/drawing/2014/main" val="35962523"/>
                    </a:ext>
                  </a:extLst>
                </a:gridCol>
                <a:gridCol w="329184">
                  <a:extLst>
                    <a:ext uri="{9D8B030D-6E8A-4147-A177-3AD203B41FA5}">
                      <a16:colId xmlns:a16="http://schemas.microsoft.com/office/drawing/2014/main" val="1199306738"/>
                    </a:ext>
                  </a:extLst>
                </a:gridCol>
                <a:gridCol w="329184">
                  <a:extLst>
                    <a:ext uri="{9D8B030D-6E8A-4147-A177-3AD203B41FA5}">
                      <a16:colId xmlns:a16="http://schemas.microsoft.com/office/drawing/2014/main" val="79673916"/>
                    </a:ext>
                  </a:extLst>
                </a:gridCol>
                <a:gridCol w="329184">
                  <a:extLst>
                    <a:ext uri="{9D8B030D-6E8A-4147-A177-3AD203B41FA5}">
                      <a16:colId xmlns:a16="http://schemas.microsoft.com/office/drawing/2014/main" val="3433300983"/>
                    </a:ext>
                  </a:extLst>
                </a:gridCol>
                <a:gridCol w="329184">
                  <a:extLst>
                    <a:ext uri="{9D8B030D-6E8A-4147-A177-3AD203B41FA5}">
                      <a16:colId xmlns:a16="http://schemas.microsoft.com/office/drawing/2014/main" val="1165976610"/>
                    </a:ext>
                  </a:extLst>
                </a:gridCol>
                <a:gridCol w="329184">
                  <a:extLst>
                    <a:ext uri="{9D8B030D-6E8A-4147-A177-3AD203B41FA5}">
                      <a16:colId xmlns:a16="http://schemas.microsoft.com/office/drawing/2014/main" val="1037639154"/>
                    </a:ext>
                  </a:extLst>
                </a:gridCol>
                <a:gridCol w="329184">
                  <a:extLst>
                    <a:ext uri="{9D8B030D-6E8A-4147-A177-3AD203B41FA5}">
                      <a16:colId xmlns:a16="http://schemas.microsoft.com/office/drawing/2014/main" val="705975087"/>
                    </a:ext>
                  </a:extLst>
                </a:gridCol>
                <a:gridCol w="329184">
                  <a:extLst>
                    <a:ext uri="{9D8B030D-6E8A-4147-A177-3AD203B41FA5}">
                      <a16:colId xmlns:a16="http://schemas.microsoft.com/office/drawing/2014/main" val="2208490036"/>
                    </a:ext>
                  </a:extLst>
                </a:gridCol>
                <a:gridCol w="329184">
                  <a:extLst>
                    <a:ext uri="{9D8B030D-6E8A-4147-A177-3AD203B41FA5}">
                      <a16:colId xmlns:a16="http://schemas.microsoft.com/office/drawing/2014/main" val="2329377799"/>
                    </a:ext>
                  </a:extLst>
                </a:gridCol>
                <a:gridCol w="329184">
                  <a:extLst>
                    <a:ext uri="{9D8B030D-6E8A-4147-A177-3AD203B41FA5}">
                      <a16:colId xmlns:a16="http://schemas.microsoft.com/office/drawing/2014/main" val="3696995498"/>
                    </a:ext>
                  </a:extLst>
                </a:gridCol>
                <a:gridCol w="370332">
                  <a:extLst>
                    <a:ext uri="{9D8B030D-6E8A-4147-A177-3AD203B41FA5}">
                      <a16:colId xmlns:a16="http://schemas.microsoft.com/office/drawing/2014/main" val="3676831549"/>
                    </a:ext>
                  </a:extLst>
                </a:gridCol>
                <a:gridCol w="370332">
                  <a:extLst>
                    <a:ext uri="{9D8B030D-6E8A-4147-A177-3AD203B41FA5}">
                      <a16:colId xmlns:a16="http://schemas.microsoft.com/office/drawing/2014/main" val="221360005"/>
                    </a:ext>
                  </a:extLst>
                </a:gridCol>
                <a:gridCol w="329184">
                  <a:extLst>
                    <a:ext uri="{9D8B030D-6E8A-4147-A177-3AD203B41FA5}">
                      <a16:colId xmlns:a16="http://schemas.microsoft.com/office/drawing/2014/main" val="3236658293"/>
                    </a:ext>
                  </a:extLst>
                </a:gridCol>
                <a:gridCol w="329184">
                  <a:extLst>
                    <a:ext uri="{9D8B030D-6E8A-4147-A177-3AD203B41FA5}">
                      <a16:colId xmlns:a16="http://schemas.microsoft.com/office/drawing/2014/main" val="1814875644"/>
                    </a:ext>
                  </a:extLst>
                </a:gridCol>
                <a:gridCol w="370332">
                  <a:extLst>
                    <a:ext uri="{9D8B030D-6E8A-4147-A177-3AD203B41FA5}">
                      <a16:colId xmlns:a16="http://schemas.microsoft.com/office/drawing/2014/main" val="45902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044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17042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8865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35150874"/>
                  </a:ext>
                </a:extLst>
              </a:tr>
            </a:tbl>
          </a:graphicData>
        </a:graphic>
      </p:graphicFrame>
      <p:sp>
        <p:nvSpPr>
          <p:cNvPr id="4" name="Text Placeholder 3">
            <a:extLst>
              <a:ext uri="{FF2B5EF4-FFF2-40B4-BE49-F238E27FC236}">
                <a16:creationId xmlns:a16="http://schemas.microsoft.com/office/drawing/2014/main" id="{6CE243B5-88DF-4B0B-B169-0DE96FB7E08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80525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C1555-3220-4417-A02D-48A92635CC00}"/>
              </a:ext>
            </a:extLst>
          </p:cNvPr>
          <p:cNvSpPr>
            <a:spLocks noGrp="1"/>
          </p:cNvSpPr>
          <p:nvPr>
            <p:ph type="title"/>
          </p:nvPr>
        </p:nvSpPr>
        <p:spPr/>
        <p:txBody>
          <a:bodyPr/>
          <a:lstStyle/>
          <a:p>
            <a:r>
              <a:rPr lang="en-US"/>
              <a:t>Facebook Own Posts Table  | All Pages - 9 of 14</a:t>
            </a:r>
          </a:p>
        </p:txBody>
      </p:sp>
      <p:graphicFrame>
        <p:nvGraphicFramePr>
          <p:cNvPr id="5" name="Table Placeholder 4">
            <a:extLst>
              <a:ext uri="{FF2B5EF4-FFF2-40B4-BE49-F238E27FC236}">
                <a16:creationId xmlns:a16="http://schemas.microsoft.com/office/drawing/2014/main" id="{B110B13C-61E9-4853-9A56-6E3C27EABC93}"/>
              </a:ext>
            </a:extLst>
          </p:cNvPr>
          <p:cNvGraphicFramePr>
            <a:graphicFrameLocks noGrp="1"/>
          </p:cNvGraphicFramePr>
          <p:nvPr>
            <p:ph type="tbl" sz="quarter" idx="13"/>
            <p:extLst>
              <p:ext uri="{D42A27DB-BD31-4B8C-83A1-F6EECF244321}">
                <p14:modId xmlns:p14="http://schemas.microsoft.com/office/powerpoint/2010/main" val="199347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2330055"/>
                    </a:ext>
                  </a:extLst>
                </a:gridCol>
                <a:gridCol w="370332">
                  <a:extLst>
                    <a:ext uri="{9D8B030D-6E8A-4147-A177-3AD203B41FA5}">
                      <a16:colId xmlns:a16="http://schemas.microsoft.com/office/drawing/2014/main" val="336575206"/>
                    </a:ext>
                  </a:extLst>
                </a:gridCol>
                <a:gridCol w="370332">
                  <a:extLst>
                    <a:ext uri="{9D8B030D-6E8A-4147-A177-3AD203B41FA5}">
                      <a16:colId xmlns:a16="http://schemas.microsoft.com/office/drawing/2014/main" val="3009690113"/>
                    </a:ext>
                  </a:extLst>
                </a:gridCol>
                <a:gridCol w="370332">
                  <a:extLst>
                    <a:ext uri="{9D8B030D-6E8A-4147-A177-3AD203B41FA5}">
                      <a16:colId xmlns:a16="http://schemas.microsoft.com/office/drawing/2014/main" val="3211787066"/>
                    </a:ext>
                  </a:extLst>
                </a:gridCol>
                <a:gridCol w="329184">
                  <a:extLst>
                    <a:ext uri="{9D8B030D-6E8A-4147-A177-3AD203B41FA5}">
                      <a16:colId xmlns:a16="http://schemas.microsoft.com/office/drawing/2014/main" val="1353266833"/>
                    </a:ext>
                  </a:extLst>
                </a:gridCol>
                <a:gridCol w="329184">
                  <a:extLst>
                    <a:ext uri="{9D8B030D-6E8A-4147-A177-3AD203B41FA5}">
                      <a16:colId xmlns:a16="http://schemas.microsoft.com/office/drawing/2014/main" val="4135855554"/>
                    </a:ext>
                  </a:extLst>
                </a:gridCol>
                <a:gridCol w="329184">
                  <a:extLst>
                    <a:ext uri="{9D8B030D-6E8A-4147-A177-3AD203B41FA5}">
                      <a16:colId xmlns:a16="http://schemas.microsoft.com/office/drawing/2014/main" val="1545937390"/>
                    </a:ext>
                  </a:extLst>
                </a:gridCol>
                <a:gridCol w="329184">
                  <a:extLst>
                    <a:ext uri="{9D8B030D-6E8A-4147-A177-3AD203B41FA5}">
                      <a16:colId xmlns:a16="http://schemas.microsoft.com/office/drawing/2014/main" val="1743445495"/>
                    </a:ext>
                  </a:extLst>
                </a:gridCol>
                <a:gridCol w="329184">
                  <a:extLst>
                    <a:ext uri="{9D8B030D-6E8A-4147-A177-3AD203B41FA5}">
                      <a16:colId xmlns:a16="http://schemas.microsoft.com/office/drawing/2014/main" val="4287792979"/>
                    </a:ext>
                  </a:extLst>
                </a:gridCol>
                <a:gridCol w="329184">
                  <a:extLst>
                    <a:ext uri="{9D8B030D-6E8A-4147-A177-3AD203B41FA5}">
                      <a16:colId xmlns:a16="http://schemas.microsoft.com/office/drawing/2014/main" val="354979296"/>
                    </a:ext>
                  </a:extLst>
                </a:gridCol>
                <a:gridCol w="329184">
                  <a:extLst>
                    <a:ext uri="{9D8B030D-6E8A-4147-A177-3AD203B41FA5}">
                      <a16:colId xmlns:a16="http://schemas.microsoft.com/office/drawing/2014/main" val="3969490557"/>
                    </a:ext>
                  </a:extLst>
                </a:gridCol>
                <a:gridCol w="329184">
                  <a:extLst>
                    <a:ext uri="{9D8B030D-6E8A-4147-A177-3AD203B41FA5}">
                      <a16:colId xmlns:a16="http://schemas.microsoft.com/office/drawing/2014/main" val="2928659093"/>
                    </a:ext>
                  </a:extLst>
                </a:gridCol>
                <a:gridCol w="329184">
                  <a:extLst>
                    <a:ext uri="{9D8B030D-6E8A-4147-A177-3AD203B41FA5}">
                      <a16:colId xmlns:a16="http://schemas.microsoft.com/office/drawing/2014/main" val="1500486370"/>
                    </a:ext>
                  </a:extLst>
                </a:gridCol>
                <a:gridCol w="370332">
                  <a:extLst>
                    <a:ext uri="{9D8B030D-6E8A-4147-A177-3AD203B41FA5}">
                      <a16:colId xmlns:a16="http://schemas.microsoft.com/office/drawing/2014/main" val="2514999077"/>
                    </a:ext>
                  </a:extLst>
                </a:gridCol>
                <a:gridCol w="370332">
                  <a:extLst>
                    <a:ext uri="{9D8B030D-6E8A-4147-A177-3AD203B41FA5}">
                      <a16:colId xmlns:a16="http://schemas.microsoft.com/office/drawing/2014/main" val="1381721116"/>
                    </a:ext>
                  </a:extLst>
                </a:gridCol>
                <a:gridCol w="329184">
                  <a:extLst>
                    <a:ext uri="{9D8B030D-6E8A-4147-A177-3AD203B41FA5}">
                      <a16:colId xmlns:a16="http://schemas.microsoft.com/office/drawing/2014/main" val="117032483"/>
                    </a:ext>
                  </a:extLst>
                </a:gridCol>
                <a:gridCol w="329184">
                  <a:extLst>
                    <a:ext uri="{9D8B030D-6E8A-4147-A177-3AD203B41FA5}">
                      <a16:colId xmlns:a16="http://schemas.microsoft.com/office/drawing/2014/main" val="103288321"/>
                    </a:ext>
                  </a:extLst>
                </a:gridCol>
                <a:gridCol w="370332">
                  <a:extLst>
                    <a:ext uri="{9D8B030D-6E8A-4147-A177-3AD203B41FA5}">
                      <a16:colId xmlns:a16="http://schemas.microsoft.com/office/drawing/2014/main" val="126311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789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101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78340710"/>
                  </a:ext>
                </a:extLst>
              </a:tr>
            </a:tbl>
          </a:graphicData>
        </a:graphic>
      </p:graphicFrame>
      <p:sp>
        <p:nvSpPr>
          <p:cNvPr id="4" name="Text Placeholder 3">
            <a:extLst>
              <a:ext uri="{FF2B5EF4-FFF2-40B4-BE49-F238E27FC236}">
                <a16:creationId xmlns:a16="http://schemas.microsoft.com/office/drawing/2014/main" id="{D4837987-FFC9-43AC-826E-DC22D995432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74015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4E2D6-4AEE-48B5-B972-72B1CE683546}"/>
              </a:ext>
            </a:extLst>
          </p:cNvPr>
          <p:cNvSpPr>
            <a:spLocks noGrp="1"/>
          </p:cNvSpPr>
          <p:nvPr>
            <p:ph type="title"/>
          </p:nvPr>
        </p:nvSpPr>
        <p:spPr/>
        <p:txBody>
          <a:bodyPr/>
          <a:lstStyle/>
          <a:p>
            <a:r>
              <a:rPr lang="en-US"/>
              <a:t>Facebook Own Posts Table  | All Pages - 10 of 14</a:t>
            </a:r>
          </a:p>
        </p:txBody>
      </p:sp>
      <p:graphicFrame>
        <p:nvGraphicFramePr>
          <p:cNvPr id="5" name="Table Placeholder 4">
            <a:extLst>
              <a:ext uri="{FF2B5EF4-FFF2-40B4-BE49-F238E27FC236}">
                <a16:creationId xmlns:a16="http://schemas.microsoft.com/office/drawing/2014/main" id="{C484E8CB-5503-4211-A7E9-593062C547F3}"/>
              </a:ext>
            </a:extLst>
          </p:cNvPr>
          <p:cNvGraphicFramePr>
            <a:graphicFrameLocks noGrp="1"/>
          </p:cNvGraphicFramePr>
          <p:nvPr>
            <p:ph type="tbl" sz="quarter" idx="13"/>
            <p:extLst>
              <p:ext uri="{D42A27DB-BD31-4B8C-83A1-F6EECF244321}">
                <p14:modId xmlns:p14="http://schemas.microsoft.com/office/powerpoint/2010/main" val="4181318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8428083"/>
                    </a:ext>
                  </a:extLst>
                </a:gridCol>
                <a:gridCol w="370332">
                  <a:extLst>
                    <a:ext uri="{9D8B030D-6E8A-4147-A177-3AD203B41FA5}">
                      <a16:colId xmlns:a16="http://schemas.microsoft.com/office/drawing/2014/main" val="1361891924"/>
                    </a:ext>
                  </a:extLst>
                </a:gridCol>
                <a:gridCol w="370332">
                  <a:extLst>
                    <a:ext uri="{9D8B030D-6E8A-4147-A177-3AD203B41FA5}">
                      <a16:colId xmlns:a16="http://schemas.microsoft.com/office/drawing/2014/main" val="1649220504"/>
                    </a:ext>
                  </a:extLst>
                </a:gridCol>
                <a:gridCol w="370332">
                  <a:extLst>
                    <a:ext uri="{9D8B030D-6E8A-4147-A177-3AD203B41FA5}">
                      <a16:colId xmlns:a16="http://schemas.microsoft.com/office/drawing/2014/main" val="2179613749"/>
                    </a:ext>
                  </a:extLst>
                </a:gridCol>
                <a:gridCol w="329184">
                  <a:extLst>
                    <a:ext uri="{9D8B030D-6E8A-4147-A177-3AD203B41FA5}">
                      <a16:colId xmlns:a16="http://schemas.microsoft.com/office/drawing/2014/main" val="3564089356"/>
                    </a:ext>
                  </a:extLst>
                </a:gridCol>
                <a:gridCol w="329184">
                  <a:extLst>
                    <a:ext uri="{9D8B030D-6E8A-4147-A177-3AD203B41FA5}">
                      <a16:colId xmlns:a16="http://schemas.microsoft.com/office/drawing/2014/main" val="3474894268"/>
                    </a:ext>
                  </a:extLst>
                </a:gridCol>
                <a:gridCol w="329184">
                  <a:extLst>
                    <a:ext uri="{9D8B030D-6E8A-4147-A177-3AD203B41FA5}">
                      <a16:colId xmlns:a16="http://schemas.microsoft.com/office/drawing/2014/main" val="174090576"/>
                    </a:ext>
                  </a:extLst>
                </a:gridCol>
                <a:gridCol w="329184">
                  <a:extLst>
                    <a:ext uri="{9D8B030D-6E8A-4147-A177-3AD203B41FA5}">
                      <a16:colId xmlns:a16="http://schemas.microsoft.com/office/drawing/2014/main" val="516525225"/>
                    </a:ext>
                  </a:extLst>
                </a:gridCol>
                <a:gridCol w="329184">
                  <a:extLst>
                    <a:ext uri="{9D8B030D-6E8A-4147-A177-3AD203B41FA5}">
                      <a16:colId xmlns:a16="http://schemas.microsoft.com/office/drawing/2014/main" val="104076644"/>
                    </a:ext>
                  </a:extLst>
                </a:gridCol>
                <a:gridCol w="329184">
                  <a:extLst>
                    <a:ext uri="{9D8B030D-6E8A-4147-A177-3AD203B41FA5}">
                      <a16:colId xmlns:a16="http://schemas.microsoft.com/office/drawing/2014/main" val="338972062"/>
                    </a:ext>
                  </a:extLst>
                </a:gridCol>
                <a:gridCol w="329184">
                  <a:extLst>
                    <a:ext uri="{9D8B030D-6E8A-4147-A177-3AD203B41FA5}">
                      <a16:colId xmlns:a16="http://schemas.microsoft.com/office/drawing/2014/main" val="1586631666"/>
                    </a:ext>
                  </a:extLst>
                </a:gridCol>
                <a:gridCol w="329184">
                  <a:extLst>
                    <a:ext uri="{9D8B030D-6E8A-4147-A177-3AD203B41FA5}">
                      <a16:colId xmlns:a16="http://schemas.microsoft.com/office/drawing/2014/main" val="1913556409"/>
                    </a:ext>
                  </a:extLst>
                </a:gridCol>
                <a:gridCol w="329184">
                  <a:extLst>
                    <a:ext uri="{9D8B030D-6E8A-4147-A177-3AD203B41FA5}">
                      <a16:colId xmlns:a16="http://schemas.microsoft.com/office/drawing/2014/main" val="1659180335"/>
                    </a:ext>
                  </a:extLst>
                </a:gridCol>
                <a:gridCol w="370332">
                  <a:extLst>
                    <a:ext uri="{9D8B030D-6E8A-4147-A177-3AD203B41FA5}">
                      <a16:colId xmlns:a16="http://schemas.microsoft.com/office/drawing/2014/main" val="1174370373"/>
                    </a:ext>
                  </a:extLst>
                </a:gridCol>
                <a:gridCol w="370332">
                  <a:extLst>
                    <a:ext uri="{9D8B030D-6E8A-4147-A177-3AD203B41FA5}">
                      <a16:colId xmlns:a16="http://schemas.microsoft.com/office/drawing/2014/main" val="674510422"/>
                    </a:ext>
                  </a:extLst>
                </a:gridCol>
                <a:gridCol w="329184">
                  <a:extLst>
                    <a:ext uri="{9D8B030D-6E8A-4147-A177-3AD203B41FA5}">
                      <a16:colId xmlns:a16="http://schemas.microsoft.com/office/drawing/2014/main" val="77375673"/>
                    </a:ext>
                  </a:extLst>
                </a:gridCol>
                <a:gridCol w="329184">
                  <a:extLst>
                    <a:ext uri="{9D8B030D-6E8A-4147-A177-3AD203B41FA5}">
                      <a16:colId xmlns:a16="http://schemas.microsoft.com/office/drawing/2014/main" val="3447126723"/>
                    </a:ext>
                  </a:extLst>
                </a:gridCol>
                <a:gridCol w="370332">
                  <a:extLst>
                    <a:ext uri="{9D8B030D-6E8A-4147-A177-3AD203B41FA5}">
                      <a16:colId xmlns:a16="http://schemas.microsoft.com/office/drawing/2014/main" val="308500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588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4149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75534574"/>
                  </a:ext>
                </a:extLst>
              </a:tr>
            </a:tbl>
          </a:graphicData>
        </a:graphic>
      </p:graphicFrame>
      <p:sp>
        <p:nvSpPr>
          <p:cNvPr id="4" name="Text Placeholder 3">
            <a:extLst>
              <a:ext uri="{FF2B5EF4-FFF2-40B4-BE49-F238E27FC236}">
                <a16:creationId xmlns:a16="http://schemas.microsoft.com/office/drawing/2014/main" id="{76D583F5-D380-48C7-A297-33D4FC1085E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81488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17151-5D31-418D-92F8-00225104CD1D}"/>
              </a:ext>
            </a:extLst>
          </p:cNvPr>
          <p:cNvSpPr>
            <a:spLocks noGrp="1"/>
          </p:cNvSpPr>
          <p:nvPr>
            <p:ph type="title"/>
          </p:nvPr>
        </p:nvSpPr>
        <p:spPr/>
        <p:txBody>
          <a:bodyPr/>
          <a:lstStyle/>
          <a:p>
            <a:r>
              <a:rPr lang="en-US"/>
              <a:t>Facebook Own Posts Table  | All Pages - 11 of 14</a:t>
            </a:r>
          </a:p>
        </p:txBody>
      </p:sp>
      <p:graphicFrame>
        <p:nvGraphicFramePr>
          <p:cNvPr id="5" name="Table Placeholder 4">
            <a:extLst>
              <a:ext uri="{FF2B5EF4-FFF2-40B4-BE49-F238E27FC236}">
                <a16:creationId xmlns:a16="http://schemas.microsoft.com/office/drawing/2014/main" id="{020F5856-4690-46F4-8612-41F521C2459E}"/>
              </a:ext>
            </a:extLst>
          </p:cNvPr>
          <p:cNvGraphicFramePr>
            <a:graphicFrameLocks noGrp="1"/>
          </p:cNvGraphicFramePr>
          <p:nvPr>
            <p:ph type="tbl" sz="quarter" idx="13"/>
            <p:extLst>
              <p:ext uri="{D42A27DB-BD31-4B8C-83A1-F6EECF244321}">
                <p14:modId xmlns:p14="http://schemas.microsoft.com/office/powerpoint/2010/main" val="414515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96669491"/>
                    </a:ext>
                  </a:extLst>
                </a:gridCol>
                <a:gridCol w="370332">
                  <a:extLst>
                    <a:ext uri="{9D8B030D-6E8A-4147-A177-3AD203B41FA5}">
                      <a16:colId xmlns:a16="http://schemas.microsoft.com/office/drawing/2014/main" val="917739859"/>
                    </a:ext>
                  </a:extLst>
                </a:gridCol>
                <a:gridCol w="370332">
                  <a:extLst>
                    <a:ext uri="{9D8B030D-6E8A-4147-A177-3AD203B41FA5}">
                      <a16:colId xmlns:a16="http://schemas.microsoft.com/office/drawing/2014/main" val="2263179305"/>
                    </a:ext>
                  </a:extLst>
                </a:gridCol>
                <a:gridCol w="370332">
                  <a:extLst>
                    <a:ext uri="{9D8B030D-6E8A-4147-A177-3AD203B41FA5}">
                      <a16:colId xmlns:a16="http://schemas.microsoft.com/office/drawing/2014/main" val="2451878502"/>
                    </a:ext>
                  </a:extLst>
                </a:gridCol>
                <a:gridCol w="329184">
                  <a:extLst>
                    <a:ext uri="{9D8B030D-6E8A-4147-A177-3AD203B41FA5}">
                      <a16:colId xmlns:a16="http://schemas.microsoft.com/office/drawing/2014/main" val="3177705640"/>
                    </a:ext>
                  </a:extLst>
                </a:gridCol>
                <a:gridCol w="329184">
                  <a:extLst>
                    <a:ext uri="{9D8B030D-6E8A-4147-A177-3AD203B41FA5}">
                      <a16:colId xmlns:a16="http://schemas.microsoft.com/office/drawing/2014/main" val="2024520659"/>
                    </a:ext>
                  </a:extLst>
                </a:gridCol>
                <a:gridCol w="329184">
                  <a:extLst>
                    <a:ext uri="{9D8B030D-6E8A-4147-A177-3AD203B41FA5}">
                      <a16:colId xmlns:a16="http://schemas.microsoft.com/office/drawing/2014/main" val="4048555002"/>
                    </a:ext>
                  </a:extLst>
                </a:gridCol>
                <a:gridCol w="329184">
                  <a:extLst>
                    <a:ext uri="{9D8B030D-6E8A-4147-A177-3AD203B41FA5}">
                      <a16:colId xmlns:a16="http://schemas.microsoft.com/office/drawing/2014/main" val="3393869578"/>
                    </a:ext>
                  </a:extLst>
                </a:gridCol>
                <a:gridCol w="329184">
                  <a:extLst>
                    <a:ext uri="{9D8B030D-6E8A-4147-A177-3AD203B41FA5}">
                      <a16:colId xmlns:a16="http://schemas.microsoft.com/office/drawing/2014/main" val="3175363459"/>
                    </a:ext>
                  </a:extLst>
                </a:gridCol>
                <a:gridCol w="329184">
                  <a:extLst>
                    <a:ext uri="{9D8B030D-6E8A-4147-A177-3AD203B41FA5}">
                      <a16:colId xmlns:a16="http://schemas.microsoft.com/office/drawing/2014/main" val="2008778495"/>
                    </a:ext>
                  </a:extLst>
                </a:gridCol>
                <a:gridCol w="329184">
                  <a:extLst>
                    <a:ext uri="{9D8B030D-6E8A-4147-A177-3AD203B41FA5}">
                      <a16:colId xmlns:a16="http://schemas.microsoft.com/office/drawing/2014/main" val="1757822821"/>
                    </a:ext>
                  </a:extLst>
                </a:gridCol>
                <a:gridCol w="329184">
                  <a:extLst>
                    <a:ext uri="{9D8B030D-6E8A-4147-A177-3AD203B41FA5}">
                      <a16:colId xmlns:a16="http://schemas.microsoft.com/office/drawing/2014/main" val="3662208727"/>
                    </a:ext>
                  </a:extLst>
                </a:gridCol>
                <a:gridCol w="329184">
                  <a:extLst>
                    <a:ext uri="{9D8B030D-6E8A-4147-A177-3AD203B41FA5}">
                      <a16:colId xmlns:a16="http://schemas.microsoft.com/office/drawing/2014/main" val="2830714253"/>
                    </a:ext>
                  </a:extLst>
                </a:gridCol>
                <a:gridCol w="370332">
                  <a:extLst>
                    <a:ext uri="{9D8B030D-6E8A-4147-A177-3AD203B41FA5}">
                      <a16:colId xmlns:a16="http://schemas.microsoft.com/office/drawing/2014/main" val="602293537"/>
                    </a:ext>
                  </a:extLst>
                </a:gridCol>
                <a:gridCol w="370332">
                  <a:extLst>
                    <a:ext uri="{9D8B030D-6E8A-4147-A177-3AD203B41FA5}">
                      <a16:colId xmlns:a16="http://schemas.microsoft.com/office/drawing/2014/main" val="1653402523"/>
                    </a:ext>
                  </a:extLst>
                </a:gridCol>
                <a:gridCol w="329184">
                  <a:extLst>
                    <a:ext uri="{9D8B030D-6E8A-4147-A177-3AD203B41FA5}">
                      <a16:colId xmlns:a16="http://schemas.microsoft.com/office/drawing/2014/main" val="1654102151"/>
                    </a:ext>
                  </a:extLst>
                </a:gridCol>
                <a:gridCol w="329184">
                  <a:extLst>
                    <a:ext uri="{9D8B030D-6E8A-4147-A177-3AD203B41FA5}">
                      <a16:colId xmlns:a16="http://schemas.microsoft.com/office/drawing/2014/main" val="4032182566"/>
                    </a:ext>
                  </a:extLst>
                </a:gridCol>
                <a:gridCol w="370332">
                  <a:extLst>
                    <a:ext uri="{9D8B030D-6E8A-4147-A177-3AD203B41FA5}">
                      <a16:colId xmlns:a16="http://schemas.microsoft.com/office/drawing/2014/main" val="377960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345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8437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23922331"/>
                  </a:ext>
                </a:extLst>
              </a:tr>
            </a:tbl>
          </a:graphicData>
        </a:graphic>
      </p:graphicFrame>
      <p:sp>
        <p:nvSpPr>
          <p:cNvPr id="4" name="Text Placeholder 3">
            <a:extLst>
              <a:ext uri="{FF2B5EF4-FFF2-40B4-BE49-F238E27FC236}">
                <a16:creationId xmlns:a16="http://schemas.microsoft.com/office/drawing/2014/main" id="{EE1B99E0-E3C2-4246-B0F2-B59EC13AA6A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74021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2D177-50D5-43D3-942C-143E315763BE}"/>
              </a:ext>
            </a:extLst>
          </p:cNvPr>
          <p:cNvSpPr>
            <a:spLocks noGrp="1"/>
          </p:cNvSpPr>
          <p:nvPr>
            <p:ph type="title"/>
          </p:nvPr>
        </p:nvSpPr>
        <p:spPr/>
        <p:txBody>
          <a:bodyPr/>
          <a:lstStyle/>
          <a:p>
            <a:r>
              <a:rPr lang="en-US"/>
              <a:t>Facebook Own Posts Table  | All Pages - 12 of 14</a:t>
            </a:r>
          </a:p>
        </p:txBody>
      </p:sp>
      <p:graphicFrame>
        <p:nvGraphicFramePr>
          <p:cNvPr id="5" name="Table Placeholder 4">
            <a:extLst>
              <a:ext uri="{FF2B5EF4-FFF2-40B4-BE49-F238E27FC236}">
                <a16:creationId xmlns:a16="http://schemas.microsoft.com/office/drawing/2014/main" id="{508A7174-D787-478F-B787-1B8A92FB468F}"/>
              </a:ext>
            </a:extLst>
          </p:cNvPr>
          <p:cNvGraphicFramePr>
            <a:graphicFrameLocks noGrp="1"/>
          </p:cNvGraphicFramePr>
          <p:nvPr>
            <p:ph type="tbl" sz="quarter" idx="13"/>
            <p:extLst>
              <p:ext uri="{D42A27DB-BD31-4B8C-83A1-F6EECF244321}">
                <p14:modId xmlns:p14="http://schemas.microsoft.com/office/powerpoint/2010/main" val="234392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1639931"/>
                    </a:ext>
                  </a:extLst>
                </a:gridCol>
                <a:gridCol w="370332">
                  <a:extLst>
                    <a:ext uri="{9D8B030D-6E8A-4147-A177-3AD203B41FA5}">
                      <a16:colId xmlns:a16="http://schemas.microsoft.com/office/drawing/2014/main" val="3671912993"/>
                    </a:ext>
                  </a:extLst>
                </a:gridCol>
                <a:gridCol w="370332">
                  <a:extLst>
                    <a:ext uri="{9D8B030D-6E8A-4147-A177-3AD203B41FA5}">
                      <a16:colId xmlns:a16="http://schemas.microsoft.com/office/drawing/2014/main" val="4092095049"/>
                    </a:ext>
                  </a:extLst>
                </a:gridCol>
                <a:gridCol w="370332">
                  <a:extLst>
                    <a:ext uri="{9D8B030D-6E8A-4147-A177-3AD203B41FA5}">
                      <a16:colId xmlns:a16="http://schemas.microsoft.com/office/drawing/2014/main" val="1946108185"/>
                    </a:ext>
                  </a:extLst>
                </a:gridCol>
                <a:gridCol w="329184">
                  <a:extLst>
                    <a:ext uri="{9D8B030D-6E8A-4147-A177-3AD203B41FA5}">
                      <a16:colId xmlns:a16="http://schemas.microsoft.com/office/drawing/2014/main" val="2619345776"/>
                    </a:ext>
                  </a:extLst>
                </a:gridCol>
                <a:gridCol w="329184">
                  <a:extLst>
                    <a:ext uri="{9D8B030D-6E8A-4147-A177-3AD203B41FA5}">
                      <a16:colId xmlns:a16="http://schemas.microsoft.com/office/drawing/2014/main" val="1193449066"/>
                    </a:ext>
                  </a:extLst>
                </a:gridCol>
                <a:gridCol w="329184">
                  <a:extLst>
                    <a:ext uri="{9D8B030D-6E8A-4147-A177-3AD203B41FA5}">
                      <a16:colId xmlns:a16="http://schemas.microsoft.com/office/drawing/2014/main" val="688815182"/>
                    </a:ext>
                  </a:extLst>
                </a:gridCol>
                <a:gridCol w="329184">
                  <a:extLst>
                    <a:ext uri="{9D8B030D-6E8A-4147-A177-3AD203B41FA5}">
                      <a16:colId xmlns:a16="http://schemas.microsoft.com/office/drawing/2014/main" val="3917362722"/>
                    </a:ext>
                  </a:extLst>
                </a:gridCol>
                <a:gridCol w="329184">
                  <a:extLst>
                    <a:ext uri="{9D8B030D-6E8A-4147-A177-3AD203B41FA5}">
                      <a16:colId xmlns:a16="http://schemas.microsoft.com/office/drawing/2014/main" val="70492690"/>
                    </a:ext>
                  </a:extLst>
                </a:gridCol>
                <a:gridCol w="329184">
                  <a:extLst>
                    <a:ext uri="{9D8B030D-6E8A-4147-A177-3AD203B41FA5}">
                      <a16:colId xmlns:a16="http://schemas.microsoft.com/office/drawing/2014/main" val="109658354"/>
                    </a:ext>
                  </a:extLst>
                </a:gridCol>
                <a:gridCol w="329184">
                  <a:extLst>
                    <a:ext uri="{9D8B030D-6E8A-4147-A177-3AD203B41FA5}">
                      <a16:colId xmlns:a16="http://schemas.microsoft.com/office/drawing/2014/main" val="3392272413"/>
                    </a:ext>
                  </a:extLst>
                </a:gridCol>
                <a:gridCol w="329184">
                  <a:extLst>
                    <a:ext uri="{9D8B030D-6E8A-4147-A177-3AD203B41FA5}">
                      <a16:colId xmlns:a16="http://schemas.microsoft.com/office/drawing/2014/main" val="1549396727"/>
                    </a:ext>
                  </a:extLst>
                </a:gridCol>
                <a:gridCol w="329184">
                  <a:extLst>
                    <a:ext uri="{9D8B030D-6E8A-4147-A177-3AD203B41FA5}">
                      <a16:colId xmlns:a16="http://schemas.microsoft.com/office/drawing/2014/main" val="2385451053"/>
                    </a:ext>
                  </a:extLst>
                </a:gridCol>
                <a:gridCol w="370332">
                  <a:extLst>
                    <a:ext uri="{9D8B030D-6E8A-4147-A177-3AD203B41FA5}">
                      <a16:colId xmlns:a16="http://schemas.microsoft.com/office/drawing/2014/main" val="697859453"/>
                    </a:ext>
                  </a:extLst>
                </a:gridCol>
                <a:gridCol w="370332">
                  <a:extLst>
                    <a:ext uri="{9D8B030D-6E8A-4147-A177-3AD203B41FA5}">
                      <a16:colId xmlns:a16="http://schemas.microsoft.com/office/drawing/2014/main" val="407512116"/>
                    </a:ext>
                  </a:extLst>
                </a:gridCol>
                <a:gridCol w="329184">
                  <a:extLst>
                    <a:ext uri="{9D8B030D-6E8A-4147-A177-3AD203B41FA5}">
                      <a16:colId xmlns:a16="http://schemas.microsoft.com/office/drawing/2014/main" val="2971152065"/>
                    </a:ext>
                  </a:extLst>
                </a:gridCol>
                <a:gridCol w="329184">
                  <a:extLst>
                    <a:ext uri="{9D8B030D-6E8A-4147-A177-3AD203B41FA5}">
                      <a16:colId xmlns:a16="http://schemas.microsoft.com/office/drawing/2014/main" val="1435743991"/>
                    </a:ext>
                  </a:extLst>
                </a:gridCol>
                <a:gridCol w="370332">
                  <a:extLst>
                    <a:ext uri="{9D8B030D-6E8A-4147-A177-3AD203B41FA5}">
                      <a16:colId xmlns:a16="http://schemas.microsoft.com/office/drawing/2014/main" val="987837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1312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5055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15587338"/>
                  </a:ext>
                </a:extLst>
              </a:tr>
            </a:tbl>
          </a:graphicData>
        </a:graphic>
      </p:graphicFrame>
      <p:sp>
        <p:nvSpPr>
          <p:cNvPr id="4" name="Text Placeholder 3">
            <a:extLst>
              <a:ext uri="{FF2B5EF4-FFF2-40B4-BE49-F238E27FC236}">
                <a16:creationId xmlns:a16="http://schemas.microsoft.com/office/drawing/2014/main" id="{9B3071DE-9B9C-4DE4-BE78-7864F20C1D5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93963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BD12-3776-409D-9CEF-C81DF7D3FE6A}"/>
              </a:ext>
            </a:extLst>
          </p:cNvPr>
          <p:cNvSpPr>
            <a:spLocks noGrp="1"/>
          </p:cNvSpPr>
          <p:nvPr>
            <p:ph type="title"/>
          </p:nvPr>
        </p:nvSpPr>
        <p:spPr/>
        <p:txBody>
          <a:bodyPr/>
          <a:lstStyle/>
          <a:p>
            <a:r>
              <a:rPr lang="en-US"/>
              <a:t>Facebook Own Posts Table  | All Pages - 13 of 14</a:t>
            </a:r>
          </a:p>
        </p:txBody>
      </p:sp>
      <p:graphicFrame>
        <p:nvGraphicFramePr>
          <p:cNvPr id="5" name="Table Placeholder 4">
            <a:extLst>
              <a:ext uri="{FF2B5EF4-FFF2-40B4-BE49-F238E27FC236}">
                <a16:creationId xmlns:a16="http://schemas.microsoft.com/office/drawing/2014/main" id="{C3E7EC7A-CB9B-4B42-B9FC-9053195F531F}"/>
              </a:ext>
            </a:extLst>
          </p:cNvPr>
          <p:cNvGraphicFramePr>
            <a:graphicFrameLocks noGrp="1"/>
          </p:cNvGraphicFramePr>
          <p:nvPr>
            <p:ph type="tbl" sz="quarter" idx="13"/>
            <p:extLst>
              <p:ext uri="{D42A27DB-BD31-4B8C-83A1-F6EECF244321}">
                <p14:modId xmlns:p14="http://schemas.microsoft.com/office/powerpoint/2010/main" val="616415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4314144"/>
                    </a:ext>
                  </a:extLst>
                </a:gridCol>
                <a:gridCol w="370332">
                  <a:extLst>
                    <a:ext uri="{9D8B030D-6E8A-4147-A177-3AD203B41FA5}">
                      <a16:colId xmlns:a16="http://schemas.microsoft.com/office/drawing/2014/main" val="1194045765"/>
                    </a:ext>
                  </a:extLst>
                </a:gridCol>
                <a:gridCol w="370332">
                  <a:extLst>
                    <a:ext uri="{9D8B030D-6E8A-4147-A177-3AD203B41FA5}">
                      <a16:colId xmlns:a16="http://schemas.microsoft.com/office/drawing/2014/main" val="138520239"/>
                    </a:ext>
                  </a:extLst>
                </a:gridCol>
                <a:gridCol w="370332">
                  <a:extLst>
                    <a:ext uri="{9D8B030D-6E8A-4147-A177-3AD203B41FA5}">
                      <a16:colId xmlns:a16="http://schemas.microsoft.com/office/drawing/2014/main" val="1855725319"/>
                    </a:ext>
                  </a:extLst>
                </a:gridCol>
                <a:gridCol w="329184">
                  <a:extLst>
                    <a:ext uri="{9D8B030D-6E8A-4147-A177-3AD203B41FA5}">
                      <a16:colId xmlns:a16="http://schemas.microsoft.com/office/drawing/2014/main" val="3907667296"/>
                    </a:ext>
                  </a:extLst>
                </a:gridCol>
                <a:gridCol w="329184">
                  <a:extLst>
                    <a:ext uri="{9D8B030D-6E8A-4147-A177-3AD203B41FA5}">
                      <a16:colId xmlns:a16="http://schemas.microsoft.com/office/drawing/2014/main" val="1527065252"/>
                    </a:ext>
                  </a:extLst>
                </a:gridCol>
                <a:gridCol w="329184">
                  <a:extLst>
                    <a:ext uri="{9D8B030D-6E8A-4147-A177-3AD203B41FA5}">
                      <a16:colId xmlns:a16="http://schemas.microsoft.com/office/drawing/2014/main" val="1678396184"/>
                    </a:ext>
                  </a:extLst>
                </a:gridCol>
                <a:gridCol w="329184">
                  <a:extLst>
                    <a:ext uri="{9D8B030D-6E8A-4147-A177-3AD203B41FA5}">
                      <a16:colId xmlns:a16="http://schemas.microsoft.com/office/drawing/2014/main" val="3489646153"/>
                    </a:ext>
                  </a:extLst>
                </a:gridCol>
                <a:gridCol w="329184">
                  <a:extLst>
                    <a:ext uri="{9D8B030D-6E8A-4147-A177-3AD203B41FA5}">
                      <a16:colId xmlns:a16="http://schemas.microsoft.com/office/drawing/2014/main" val="3719893864"/>
                    </a:ext>
                  </a:extLst>
                </a:gridCol>
                <a:gridCol w="329184">
                  <a:extLst>
                    <a:ext uri="{9D8B030D-6E8A-4147-A177-3AD203B41FA5}">
                      <a16:colId xmlns:a16="http://schemas.microsoft.com/office/drawing/2014/main" val="1629805108"/>
                    </a:ext>
                  </a:extLst>
                </a:gridCol>
                <a:gridCol w="329184">
                  <a:extLst>
                    <a:ext uri="{9D8B030D-6E8A-4147-A177-3AD203B41FA5}">
                      <a16:colId xmlns:a16="http://schemas.microsoft.com/office/drawing/2014/main" val="1566936990"/>
                    </a:ext>
                  </a:extLst>
                </a:gridCol>
                <a:gridCol w="329184">
                  <a:extLst>
                    <a:ext uri="{9D8B030D-6E8A-4147-A177-3AD203B41FA5}">
                      <a16:colId xmlns:a16="http://schemas.microsoft.com/office/drawing/2014/main" val="2269126066"/>
                    </a:ext>
                  </a:extLst>
                </a:gridCol>
                <a:gridCol w="329184">
                  <a:extLst>
                    <a:ext uri="{9D8B030D-6E8A-4147-A177-3AD203B41FA5}">
                      <a16:colId xmlns:a16="http://schemas.microsoft.com/office/drawing/2014/main" val="1616247337"/>
                    </a:ext>
                  </a:extLst>
                </a:gridCol>
                <a:gridCol w="370332">
                  <a:extLst>
                    <a:ext uri="{9D8B030D-6E8A-4147-A177-3AD203B41FA5}">
                      <a16:colId xmlns:a16="http://schemas.microsoft.com/office/drawing/2014/main" val="608520127"/>
                    </a:ext>
                  </a:extLst>
                </a:gridCol>
                <a:gridCol w="370332">
                  <a:extLst>
                    <a:ext uri="{9D8B030D-6E8A-4147-A177-3AD203B41FA5}">
                      <a16:colId xmlns:a16="http://schemas.microsoft.com/office/drawing/2014/main" val="1781057716"/>
                    </a:ext>
                  </a:extLst>
                </a:gridCol>
                <a:gridCol w="329184">
                  <a:extLst>
                    <a:ext uri="{9D8B030D-6E8A-4147-A177-3AD203B41FA5}">
                      <a16:colId xmlns:a16="http://schemas.microsoft.com/office/drawing/2014/main" val="1991748803"/>
                    </a:ext>
                  </a:extLst>
                </a:gridCol>
                <a:gridCol w="329184">
                  <a:extLst>
                    <a:ext uri="{9D8B030D-6E8A-4147-A177-3AD203B41FA5}">
                      <a16:colId xmlns:a16="http://schemas.microsoft.com/office/drawing/2014/main" val="3405674481"/>
                    </a:ext>
                  </a:extLst>
                </a:gridCol>
                <a:gridCol w="370332">
                  <a:extLst>
                    <a:ext uri="{9D8B030D-6E8A-4147-A177-3AD203B41FA5}">
                      <a16:colId xmlns:a16="http://schemas.microsoft.com/office/drawing/2014/main" val="407979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60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7051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10821497"/>
                  </a:ext>
                </a:extLst>
              </a:tr>
            </a:tbl>
          </a:graphicData>
        </a:graphic>
      </p:graphicFrame>
      <p:sp>
        <p:nvSpPr>
          <p:cNvPr id="4" name="Text Placeholder 3">
            <a:extLst>
              <a:ext uri="{FF2B5EF4-FFF2-40B4-BE49-F238E27FC236}">
                <a16:creationId xmlns:a16="http://schemas.microsoft.com/office/drawing/2014/main" id="{018F23CC-5FD5-4C2E-A1E6-AC52D3BA4B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761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F3DE-190B-4638-A6AE-69C888175DA3}"/>
              </a:ext>
            </a:extLst>
          </p:cNvPr>
          <p:cNvSpPr>
            <a:spLocks noGrp="1"/>
          </p:cNvSpPr>
          <p:nvPr>
            <p:ph type="title"/>
          </p:nvPr>
        </p:nvSpPr>
        <p:spPr/>
        <p:txBody>
          <a:bodyPr/>
          <a:lstStyle/>
          <a:p>
            <a:r>
              <a:rPr lang="en-US"/>
              <a:t>Facebook Own Posts Table  | All Pages - 14 of 14</a:t>
            </a:r>
          </a:p>
        </p:txBody>
      </p:sp>
      <p:graphicFrame>
        <p:nvGraphicFramePr>
          <p:cNvPr id="5" name="Table Placeholder 4">
            <a:extLst>
              <a:ext uri="{FF2B5EF4-FFF2-40B4-BE49-F238E27FC236}">
                <a16:creationId xmlns:a16="http://schemas.microsoft.com/office/drawing/2014/main" id="{1365AE72-ABD8-4B17-8E82-20A0618C53BA}"/>
              </a:ext>
            </a:extLst>
          </p:cNvPr>
          <p:cNvGraphicFramePr>
            <a:graphicFrameLocks noGrp="1"/>
          </p:cNvGraphicFramePr>
          <p:nvPr>
            <p:ph type="tbl" sz="quarter" idx="13"/>
            <p:extLst>
              <p:ext uri="{D42A27DB-BD31-4B8C-83A1-F6EECF244321}">
                <p14:modId xmlns:p14="http://schemas.microsoft.com/office/powerpoint/2010/main" val="258157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1399076"/>
                    </a:ext>
                  </a:extLst>
                </a:gridCol>
                <a:gridCol w="370332">
                  <a:extLst>
                    <a:ext uri="{9D8B030D-6E8A-4147-A177-3AD203B41FA5}">
                      <a16:colId xmlns:a16="http://schemas.microsoft.com/office/drawing/2014/main" val="474223929"/>
                    </a:ext>
                  </a:extLst>
                </a:gridCol>
                <a:gridCol w="370332">
                  <a:extLst>
                    <a:ext uri="{9D8B030D-6E8A-4147-A177-3AD203B41FA5}">
                      <a16:colId xmlns:a16="http://schemas.microsoft.com/office/drawing/2014/main" val="1361422212"/>
                    </a:ext>
                  </a:extLst>
                </a:gridCol>
                <a:gridCol w="370332">
                  <a:extLst>
                    <a:ext uri="{9D8B030D-6E8A-4147-A177-3AD203B41FA5}">
                      <a16:colId xmlns:a16="http://schemas.microsoft.com/office/drawing/2014/main" val="4071170667"/>
                    </a:ext>
                  </a:extLst>
                </a:gridCol>
                <a:gridCol w="329184">
                  <a:extLst>
                    <a:ext uri="{9D8B030D-6E8A-4147-A177-3AD203B41FA5}">
                      <a16:colId xmlns:a16="http://schemas.microsoft.com/office/drawing/2014/main" val="522389823"/>
                    </a:ext>
                  </a:extLst>
                </a:gridCol>
                <a:gridCol w="329184">
                  <a:extLst>
                    <a:ext uri="{9D8B030D-6E8A-4147-A177-3AD203B41FA5}">
                      <a16:colId xmlns:a16="http://schemas.microsoft.com/office/drawing/2014/main" val="2137294597"/>
                    </a:ext>
                  </a:extLst>
                </a:gridCol>
                <a:gridCol w="329184">
                  <a:extLst>
                    <a:ext uri="{9D8B030D-6E8A-4147-A177-3AD203B41FA5}">
                      <a16:colId xmlns:a16="http://schemas.microsoft.com/office/drawing/2014/main" val="2518630528"/>
                    </a:ext>
                  </a:extLst>
                </a:gridCol>
                <a:gridCol w="329184">
                  <a:extLst>
                    <a:ext uri="{9D8B030D-6E8A-4147-A177-3AD203B41FA5}">
                      <a16:colId xmlns:a16="http://schemas.microsoft.com/office/drawing/2014/main" val="3974035167"/>
                    </a:ext>
                  </a:extLst>
                </a:gridCol>
                <a:gridCol w="329184">
                  <a:extLst>
                    <a:ext uri="{9D8B030D-6E8A-4147-A177-3AD203B41FA5}">
                      <a16:colId xmlns:a16="http://schemas.microsoft.com/office/drawing/2014/main" val="2969505541"/>
                    </a:ext>
                  </a:extLst>
                </a:gridCol>
                <a:gridCol w="329184">
                  <a:extLst>
                    <a:ext uri="{9D8B030D-6E8A-4147-A177-3AD203B41FA5}">
                      <a16:colId xmlns:a16="http://schemas.microsoft.com/office/drawing/2014/main" val="3033847363"/>
                    </a:ext>
                  </a:extLst>
                </a:gridCol>
                <a:gridCol w="329184">
                  <a:extLst>
                    <a:ext uri="{9D8B030D-6E8A-4147-A177-3AD203B41FA5}">
                      <a16:colId xmlns:a16="http://schemas.microsoft.com/office/drawing/2014/main" val="2736327341"/>
                    </a:ext>
                  </a:extLst>
                </a:gridCol>
                <a:gridCol w="329184">
                  <a:extLst>
                    <a:ext uri="{9D8B030D-6E8A-4147-A177-3AD203B41FA5}">
                      <a16:colId xmlns:a16="http://schemas.microsoft.com/office/drawing/2014/main" val="1047773097"/>
                    </a:ext>
                  </a:extLst>
                </a:gridCol>
                <a:gridCol w="329184">
                  <a:extLst>
                    <a:ext uri="{9D8B030D-6E8A-4147-A177-3AD203B41FA5}">
                      <a16:colId xmlns:a16="http://schemas.microsoft.com/office/drawing/2014/main" val="2756467438"/>
                    </a:ext>
                  </a:extLst>
                </a:gridCol>
                <a:gridCol w="370332">
                  <a:extLst>
                    <a:ext uri="{9D8B030D-6E8A-4147-A177-3AD203B41FA5}">
                      <a16:colId xmlns:a16="http://schemas.microsoft.com/office/drawing/2014/main" val="1936148868"/>
                    </a:ext>
                  </a:extLst>
                </a:gridCol>
                <a:gridCol w="370332">
                  <a:extLst>
                    <a:ext uri="{9D8B030D-6E8A-4147-A177-3AD203B41FA5}">
                      <a16:colId xmlns:a16="http://schemas.microsoft.com/office/drawing/2014/main" val="546716054"/>
                    </a:ext>
                  </a:extLst>
                </a:gridCol>
                <a:gridCol w="329184">
                  <a:extLst>
                    <a:ext uri="{9D8B030D-6E8A-4147-A177-3AD203B41FA5}">
                      <a16:colId xmlns:a16="http://schemas.microsoft.com/office/drawing/2014/main" val="3108817235"/>
                    </a:ext>
                  </a:extLst>
                </a:gridCol>
                <a:gridCol w="329184">
                  <a:extLst>
                    <a:ext uri="{9D8B030D-6E8A-4147-A177-3AD203B41FA5}">
                      <a16:colId xmlns:a16="http://schemas.microsoft.com/office/drawing/2014/main" val="1244412889"/>
                    </a:ext>
                  </a:extLst>
                </a:gridCol>
                <a:gridCol w="370332">
                  <a:extLst>
                    <a:ext uri="{9D8B030D-6E8A-4147-A177-3AD203B41FA5}">
                      <a16:colId xmlns:a16="http://schemas.microsoft.com/office/drawing/2014/main" val="232703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0283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59265487"/>
                  </a:ext>
                </a:extLst>
              </a:tr>
            </a:tbl>
          </a:graphicData>
        </a:graphic>
      </p:graphicFrame>
      <p:sp>
        <p:nvSpPr>
          <p:cNvPr id="4" name="Text Placeholder 3">
            <a:extLst>
              <a:ext uri="{FF2B5EF4-FFF2-40B4-BE49-F238E27FC236}">
                <a16:creationId xmlns:a16="http://schemas.microsoft.com/office/drawing/2014/main" id="{555A2EF4-0F31-41A9-836F-70BC7EA8034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934108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1442</Words>
  <Application>Microsoft Office PowerPoint</Application>
  <PresentationFormat>On-screen Show (4:3)</PresentationFormat>
  <Paragraphs>778</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Management Report</vt:lpstr>
      <vt:lpstr>Overall Network Key Metrics Table | All Pages</vt:lpstr>
      <vt:lpstr>Overall Overall Top Pages | All Pages</vt:lpstr>
      <vt:lpstr>Facebook Fans Total | All Pages</vt:lpstr>
      <vt:lpstr>Facebook Interactions Distribution | All Pages</vt:lpstr>
      <vt:lpstr>Facebook Interaction Rate | All Pages</vt:lpstr>
      <vt:lpstr>Facebook Interaction Rate By Post Type | All Pages</vt:lpstr>
      <vt:lpstr>Facebook Own Posts Table  | All Pages - 1 of 14</vt:lpstr>
      <vt:lpstr>Facebook Own Posts Table  | All Pages - 2 of 14</vt:lpstr>
      <vt:lpstr>Facebook Own Posts Table  | All Pages - 3 of 14</vt:lpstr>
      <vt:lpstr>Facebook Own Posts Table  | All Pages - 4 of 14</vt:lpstr>
      <vt:lpstr>Facebook Own Posts Table  | All Pages - 5 of 14</vt:lpstr>
      <vt:lpstr>Facebook Own Posts Table  | All Pages - 6 of 14</vt:lpstr>
      <vt:lpstr>Facebook Own Posts Table  | All Pages - 7 of 14</vt:lpstr>
      <vt:lpstr>Facebook Own Posts Table  | All Pages - 8 of 14</vt:lpstr>
      <vt:lpstr>Facebook Own Posts Table  | All Pages - 9 of 14</vt:lpstr>
      <vt:lpstr>Facebook Own Posts Table  | All Pages - 10 of 14</vt:lpstr>
      <vt:lpstr>Facebook Own Posts Table  | All Pages - 11 of 14</vt:lpstr>
      <vt:lpstr>Facebook Own Posts Table  | All Pages - 12 of 14</vt:lpstr>
      <vt:lpstr>Facebook Own Posts Table  | All Pages - 13 of 14</vt:lpstr>
      <vt:lpstr>Facebook Own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2018-07-15T10:57:02Z</dcterms:created>
  <dcterms:modified xsi:type="dcterms:W3CDTF">2018-07-15T10:57:57Z</dcterms:modified>
</cp:coreProperties>
</file>