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11/10/2020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11/10/2020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11/10/2020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985B1-08DA-47E5-B8C3-BF45C42489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Interacting Users | Fort Worth Independent School District Private FWISD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BFE46C-6D07-4EEE-9B69-9AB3C0CF66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87552200"/>
              </p:ext>
            </p:extLst>
          </p:nvPr>
        </p:nvGraphicFramePr>
        <p:xfrm>
          <a:off x="457200" y="1731963"/>
          <a:ext cx="8147304" cy="4333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9544">
                  <a:extLst>
                    <a:ext uri="{9D8B030D-6E8A-4147-A177-3AD203B41FA5}">
                      <a16:colId xmlns:a16="http://schemas.microsoft.com/office/drawing/2014/main" val="360574633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9615270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6658467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6580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@FWISDPLI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Fort Worth Independent School District Private FWISD (85)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0598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@YassminCLee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Fort Worth Independent School District Private FWISD (44)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3509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@penaraul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Fort Worth Independent School District Private FWISD (42)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7664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@KAlexanderNTIS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Fort Worth Independent School District Private FWISD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41902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@lezleylewis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Fort Worth Independent School District Private FWISD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7318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@FWISDCareers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Fort Worth Independent School District Private FWISD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3866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@SaraBeasPLI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Fort Worth Independent School District Private FWISD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4369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@ReadFortWorth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Fort Worth Independent School District Private FWISD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7233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@FWISDAthletics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Fort Worth Independent School District Private FWISD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1449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@MarceySorensen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Fort Worth Independent School District Private FWISD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32305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E66302-9C1A-4EF9-84A3-E46A618299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10/01/2020 - 10/31/2020</a:t>
            </a:r>
          </a:p>
        </p:txBody>
      </p:sp>
    </p:spTree>
    <p:extLst>
      <p:ext uri="{BB962C8B-B14F-4D97-AF65-F5344CB8AC3E}">
        <p14:creationId xmlns:p14="http://schemas.microsoft.com/office/powerpoint/2010/main" val="2393642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C11F07-D1A5-4A4F-9E90-7C8C005AB5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Interacting Users | Fort Worth Independent School District Private FWISD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B30F59-E575-40A2-ABFC-8C5D62D78A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361997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9544">
                  <a:extLst>
                    <a:ext uri="{9D8B030D-6E8A-4147-A177-3AD203B41FA5}">
                      <a16:colId xmlns:a16="http://schemas.microsoft.com/office/drawing/2014/main" val="86034528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7520335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6378381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4704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@KentPScribner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Fort Worth Independent School District Private FWISD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4228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@t3partnership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Fort Worth Independent School District Private FWISD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0955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@jillbalzer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Fort Worth Independent School District Private FWISD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4491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@BenbrookMHS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Fort Worth Independent School District Private FWISD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0296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@TCU_CAC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Fort Worth Independent School District Private FWISD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9158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@w3ndywoohoo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Fort Worth Independent School District Private FWISD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9802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@Drmamouton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Fort Worth Independent School District Private FWISD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1942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@DrYSciLiteracy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Fort Worth Independent School District Private FWISD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3337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@EdTechTracey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Fort Worth Independent School District Private FWISD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5378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@NaboznyNancy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Fort Worth Independent School District Private FWISD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26125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2D05BF-AD1C-4723-AD6A-53DB11D865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10/01/2020 - 10/31/2020</a:t>
            </a:r>
          </a:p>
        </p:txBody>
      </p:sp>
    </p:spTree>
    <p:extLst>
      <p:ext uri="{BB962C8B-B14F-4D97-AF65-F5344CB8AC3E}">
        <p14:creationId xmlns:p14="http://schemas.microsoft.com/office/powerpoint/2010/main" val="17682495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EB1F47-61D3-4673-AD12-503553D856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Interacting Users | Fort Worth Independent School District Private FWISD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684DCF-E046-4B8E-A98D-AFA8DC1339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520071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9544">
                  <a:extLst>
                    <a:ext uri="{9D8B030D-6E8A-4147-A177-3AD203B41FA5}">
                      <a16:colId xmlns:a16="http://schemas.microsoft.com/office/drawing/2014/main" val="377383905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0442335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242069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0176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@RufinoMendozaES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Fort Worth Independent School District Private FWISD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976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@dianeasmith1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Fort Worth Independent School District Private FWISD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0303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@allthatchitchat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Fort Worth Independent School District Private FWISD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5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@CliffordDavisFW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Fort Worth Independent School District Private FWISD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7864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@Gosset41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Fort Worth Independent School District Private FWISD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49090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6034E7-42A5-423D-97FE-9F02CFE344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10/01/2020 - 10/31/2020</a:t>
            </a:r>
          </a:p>
        </p:txBody>
      </p:sp>
    </p:spTree>
    <p:extLst>
      <p:ext uri="{BB962C8B-B14F-4D97-AF65-F5344CB8AC3E}">
        <p14:creationId xmlns:p14="http://schemas.microsoft.com/office/powerpoint/2010/main" val="170859390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396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Interacting Users | Fort Worth Independent School District Private FWISD - 1 of 3</vt:lpstr>
      <vt:lpstr>Twitter Key Interacting Users | Fort Worth Independent School District Private FWISD - 2 of 3</vt:lpstr>
      <vt:lpstr>Twitter Key Interacting Users | Fort Worth Independent School District Private FWISD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Interacting Users | Fort Worth Independent School District Private FWISD - 1 of 3</dc:title>
  <dc:creator>Frederik Peiniger</dc:creator>
  <cp:lastModifiedBy>Frederik Peiniger</cp:lastModifiedBy>
  <cp:revision>1</cp:revision>
  <dcterms:created xsi:type="dcterms:W3CDTF">2020-11-10T01:21:04Z</dcterms:created>
  <dcterms:modified xsi:type="dcterms:W3CDTF">2020-11-10T01:21:39Z</dcterms:modified>
</cp:coreProperties>
</file>