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4AFA6B-0CE2-4F3E-8F1B-BB5047494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Interacting Users | Fort Worth Independent School District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8025A7-CE45-4107-B44D-E057442104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83327454"/>
              </p:ext>
            </p:extLst>
          </p:nvPr>
        </p:nvGraphicFramePr>
        <p:xfrm>
          <a:off x="457200" y="1731963"/>
          <a:ext cx="8147304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9544">
                  <a:extLst>
                    <a:ext uri="{9D8B030D-6E8A-4147-A177-3AD203B41FA5}">
                      <a16:colId xmlns:a16="http://schemas.microsoft.com/office/drawing/2014/main" val="296936800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2837141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354143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3958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@penaraul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Fort Worth Independent School District (73)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050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@DHJEaglesFWISD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Fort Worth Independent School District (35)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931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@ReadFortWorth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Fort Worth Independent School District (33)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828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@YassminCLee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Fort Worth Independent School District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308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@KentPScribner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Fort Worth Independent School District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3260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@FWISDCareers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Fort Worth Independent School District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0430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@FWISDPLI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Fort Worth Independent School District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1935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@MarceySorensen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Fort Worth Independent School District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6985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@KAlexanderNTIS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Fort Worth Independent School District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1428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@allthatchitchat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Fort Worth Independent School District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48140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0483B2-AE2A-4E8E-9134-DD9B164B4A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05/01/2020 - 05/31/2020</a:t>
            </a:r>
          </a:p>
        </p:txBody>
      </p:sp>
    </p:spTree>
    <p:extLst>
      <p:ext uri="{BB962C8B-B14F-4D97-AF65-F5344CB8AC3E}">
        <p14:creationId xmlns:p14="http://schemas.microsoft.com/office/powerpoint/2010/main" val="4273681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FCED46-3C19-41AE-B0E6-F098B7914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Interacting Users | Fort Worth Independent School District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C1669C-5839-40F1-A3F4-2ED09F1BAF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273236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9544">
                  <a:extLst>
                    <a:ext uri="{9D8B030D-6E8A-4147-A177-3AD203B41FA5}">
                      <a16:colId xmlns:a16="http://schemas.microsoft.com/office/drawing/2014/main" val="111472564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4458243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141957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8545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@JettiMat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Fort Worth Independent School District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8924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@FWISDAthletics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Fort Worth Independent School District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0862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@lezleylewis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Fort Worth Independent School District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967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@dianeasmith1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Fort Worth Independent School District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9920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@UrgentCareKids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Fort Worth Independent School District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8664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@w3ndywoohoo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Fort Worth Independent School District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1179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@todd_koppes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Fort Worth Independent School District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0160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@SeminaryHills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Fort Worth Independent School District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6879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@DoraLopez4432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Fort Worth Independent School District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6526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@JanaeCapshaw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Fort Worth Independent School District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77326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70A543-E511-4DD2-9D53-8B7E79F028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05/01/2020 - 05/31/2020</a:t>
            </a:r>
          </a:p>
        </p:txBody>
      </p:sp>
    </p:spTree>
    <p:extLst>
      <p:ext uri="{BB962C8B-B14F-4D97-AF65-F5344CB8AC3E}">
        <p14:creationId xmlns:p14="http://schemas.microsoft.com/office/powerpoint/2010/main" val="7829078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57E3F5-B4F1-4C25-8E33-AC9A881FD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Interacting Users | Fort Worth Independent School District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DB2B8A-750B-412C-A740-E06BB714D4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265723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9544">
                  <a:extLst>
                    <a:ext uri="{9D8B030D-6E8A-4147-A177-3AD203B41FA5}">
                      <a16:colId xmlns:a16="http://schemas.microsoft.com/office/drawing/2014/main" val="273318463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2034135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514225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5907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@CarminiaGonz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Fort Worth Independent School District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6418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@TCU_CAC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Fort Worth Independent School District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8942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@EdTechSara67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Fort Worth Independent School District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5459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@TWUEdPrep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Fort Worth Independent School District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7437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@celychaveza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Fort Worth Independent School District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20730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A6E046-C4A2-458F-9A2E-C04B1FE4D8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05/01/2020 - 05/31/2020</a:t>
            </a:r>
          </a:p>
        </p:txBody>
      </p:sp>
    </p:spTree>
    <p:extLst>
      <p:ext uri="{BB962C8B-B14F-4D97-AF65-F5344CB8AC3E}">
        <p14:creationId xmlns:p14="http://schemas.microsoft.com/office/powerpoint/2010/main" val="265396237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342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Interacting Users | Fort Worth Independent School District - 1 of 3</vt:lpstr>
      <vt:lpstr>Twitter Key Interacting Users | Fort Worth Independent School District - 2 of 3</vt:lpstr>
      <vt:lpstr>Twitter Key Interacting Users | Fort Worth Independent School District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Interacting Users | Fort Worth Independent School District - 1 of 3</dc:title>
  <dc:creator>Frederik Peiniger</dc:creator>
  <cp:lastModifiedBy>Frederik Peiniger</cp:lastModifiedBy>
  <cp:revision>1</cp:revision>
  <dcterms:created xsi:type="dcterms:W3CDTF">2020-06-04T23:33:04Z</dcterms:created>
  <dcterms:modified xsi:type="dcterms:W3CDTF">2020-06-04T23:33:39Z</dcterms:modified>
</cp:coreProperties>
</file>