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05611-6E7A-4F61-984C-89EE487D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Cintra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48664-5354-4726-8523-3AE8972C39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31898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26300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0891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178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734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30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812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395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46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1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North Tarrant 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1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LBJ 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3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F7926-8792-4249-863E-53AD0C14D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02/16/2019 - 03/18/2019</a:t>
            </a:r>
          </a:p>
        </p:txBody>
      </p:sp>
    </p:spTree>
    <p:extLst>
      <p:ext uri="{BB962C8B-B14F-4D97-AF65-F5344CB8AC3E}">
        <p14:creationId xmlns:p14="http://schemas.microsoft.com/office/powerpoint/2010/main" val="1112166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Cintra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Cintra</dc:title>
  <dc:creator>Frederik Peiniger</dc:creator>
  <cp:lastModifiedBy>Frederik Peiniger</cp:lastModifiedBy>
  <cp:revision>1</cp:revision>
  <dcterms:created xsi:type="dcterms:W3CDTF">2019-03-20T00:25:04Z</dcterms:created>
  <dcterms:modified xsi:type="dcterms:W3CDTF">2019-03-20T00:25:10Z</dcterms:modified>
</cp:coreProperties>
</file>