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@trwd_water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Sheet1!$A$2:$A$94</c:f>
              <c:numCache>
                <c:formatCode>m/d/yyyy</c:formatCode>
                <c:ptCount val="9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  <c:pt idx="33">
                  <c:v>43192</c:v>
                </c:pt>
                <c:pt idx="34">
                  <c:v>43193</c:v>
                </c:pt>
                <c:pt idx="35">
                  <c:v>43194</c:v>
                </c:pt>
                <c:pt idx="36">
                  <c:v>43195</c:v>
                </c:pt>
                <c:pt idx="37">
                  <c:v>43196</c:v>
                </c:pt>
                <c:pt idx="38">
                  <c:v>43197</c:v>
                </c:pt>
                <c:pt idx="39">
                  <c:v>43198</c:v>
                </c:pt>
                <c:pt idx="40">
                  <c:v>43199</c:v>
                </c:pt>
                <c:pt idx="41">
                  <c:v>43200</c:v>
                </c:pt>
                <c:pt idx="42">
                  <c:v>43201</c:v>
                </c:pt>
                <c:pt idx="43">
                  <c:v>43202</c:v>
                </c:pt>
                <c:pt idx="44">
                  <c:v>43203</c:v>
                </c:pt>
                <c:pt idx="45">
                  <c:v>43204</c:v>
                </c:pt>
                <c:pt idx="46">
                  <c:v>43205</c:v>
                </c:pt>
                <c:pt idx="47">
                  <c:v>43206</c:v>
                </c:pt>
                <c:pt idx="48">
                  <c:v>43207</c:v>
                </c:pt>
                <c:pt idx="49">
                  <c:v>43208</c:v>
                </c:pt>
                <c:pt idx="50">
                  <c:v>43209</c:v>
                </c:pt>
                <c:pt idx="51">
                  <c:v>43210</c:v>
                </c:pt>
                <c:pt idx="52">
                  <c:v>43211</c:v>
                </c:pt>
                <c:pt idx="53">
                  <c:v>43212</c:v>
                </c:pt>
                <c:pt idx="54">
                  <c:v>43213</c:v>
                </c:pt>
                <c:pt idx="55">
                  <c:v>43214</c:v>
                </c:pt>
                <c:pt idx="56">
                  <c:v>43215</c:v>
                </c:pt>
                <c:pt idx="57">
                  <c:v>43216</c:v>
                </c:pt>
                <c:pt idx="58">
                  <c:v>43217</c:v>
                </c:pt>
                <c:pt idx="59">
                  <c:v>43218</c:v>
                </c:pt>
                <c:pt idx="60">
                  <c:v>43219</c:v>
                </c:pt>
                <c:pt idx="61">
                  <c:v>43220</c:v>
                </c:pt>
                <c:pt idx="62">
                  <c:v>43221</c:v>
                </c:pt>
                <c:pt idx="63">
                  <c:v>43222</c:v>
                </c:pt>
                <c:pt idx="64">
                  <c:v>43223</c:v>
                </c:pt>
                <c:pt idx="65">
                  <c:v>43224</c:v>
                </c:pt>
                <c:pt idx="66">
                  <c:v>43225</c:v>
                </c:pt>
                <c:pt idx="67">
                  <c:v>43226</c:v>
                </c:pt>
                <c:pt idx="68">
                  <c:v>43227</c:v>
                </c:pt>
                <c:pt idx="69">
                  <c:v>43228</c:v>
                </c:pt>
                <c:pt idx="70">
                  <c:v>43229</c:v>
                </c:pt>
                <c:pt idx="71">
                  <c:v>43230</c:v>
                </c:pt>
                <c:pt idx="72">
                  <c:v>43231</c:v>
                </c:pt>
                <c:pt idx="73">
                  <c:v>43232</c:v>
                </c:pt>
                <c:pt idx="74">
                  <c:v>43233</c:v>
                </c:pt>
                <c:pt idx="75">
                  <c:v>43234</c:v>
                </c:pt>
                <c:pt idx="76">
                  <c:v>43235</c:v>
                </c:pt>
                <c:pt idx="77">
                  <c:v>43236</c:v>
                </c:pt>
                <c:pt idx="78">
                  <c:v>43237</c:v>
                </c:pt>
                <c:pt idx="79">
                  <c:v>43238</c:v>
                </c:pt>
                <c:pt idx="80">
                  <c:v>43239</c:v>
                </c:pt>
                <c:pt idx="81">
                  <c:v>43240</c:v>
                </c:pt>
                <c:pt idx="82">
                  <c:v>43241</c:v>
                </c:pt>
                <c:pt idx="83">
                  <c:v>43242</c:v>
                </c:pt>
                <c:pt idx="84">
                  <c:v>43243</c:v>
                </c:pt>
                <c:pt idx="85">
                  <c:v>43244</c:v>
                </c:pt>
                <c:pt idx="86">
                  <c:v>43245</c:v>
                </c:pt>
                <c:pt idx="87">
                  <c:v>43246</c:v>
                </c:pt>
                <c:pt idx="88">
                  <c:v>43247</c:v>
                </c:pt>
                <c:pt idx="89">
                  <c:v>43248</c:v>
                </c:pt>
                <c:pt idx="90">
                  <c:v>43249</c:v>
                </c:pt>
                <c:pt idx="91">
                  <c:v>43250</c:v>
                </c:pt>
                <c:pt idx="92">
                  <c:v>43251</c:v>
                </c:pt>
              </c:numCache>
            </c:numRef>
          </c:cat>
          <c:val>
            <c:numRef>
              <c:f>Sheet1!$B$2:$B$94</c:f>
              <c:numCache>
                <c:formatCode>General</c:formatCode>
                <c:ptCount val="93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0</c:v>
                </c:pt>
                <c:pt idx="86">
                  <c:v>3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F4-418F-AAFD-DD6AC057C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31192"/>
        <c:axId val="281047736"/>
      </c:lineChart>
      <c:dateAx>
        <c:axId val="33863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47736"/>
        <c:crosses val="autoZero"/>
        <c:auto val="1"/>
        <c:lblOffset val="100"/>
        <c:baseTimeUnit val="days"/>
      </c:dateAx>
      <c:valAx>
        <c:axId val="28104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3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7BB68-F858-4F06-8421-4BAD2D55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TRWD Conservation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4185D-622D-413F-812F-DD3EBA457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241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51B60-AF25-4DD0-855D-280E5B1EF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2DD3D-9E0D-49A4-AF7C-17480E08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48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| TRWD Conservation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TRWD Conservation</dc:title>
  <dc:creator>Administrator</dc:creator>
  <cp:lastModifiedBy>Administrator</cp:lastModifiedBy>
  <cp:revision>1</cp:revision>
  <dcterms:created xsi:type="dcterms:W3CDTF">2018-06-25T01:36:03Z</dcterms:created>
  <dcterms:modified xsi:type="dcterms:W3CDTF">2018-06-25T01:36:11Z</dcterms:modified>
</cp:coreProperties>
</file>