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24227-E853-4918-94A8-01A611731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Trinity Metro - previously FWTA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A3F840-B7CC-4B85-9EFD-782CD704F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475004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7961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220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7959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42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0101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653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7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#trytransit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68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#TEXRail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28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#MasterPlanInAction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383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FBF77-799D-41E1-84D7-E84BE8670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38158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Hashtag Detection | Trinity Metro - previously FWTA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Trinity Metro - previously FWTA</dc:title>
  <dc:creator>Administrator</dc:creator>
  <cp:lastModifiedBy>Administrator</cp:lastModifiedBy>
  <cp:revision>1</cp:revision>
  <dcterms:created xsi:type="dcterms:W3CDTF">2018-06-14T01:49:19Z</dcterms:created>
  <dcterms:modified xsi:type="dcterms:W3CDTF">2018-06-14T01:49:23Z</dcterms:modified>
</cp:coreProperties>
</file>