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3DB2F-A433-4D60-A64A-F96300B71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NetCologne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65E979-9067-4D85-A747-039FFCC5F4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0030326"/>
              </p:ext>
            </p:extLst>
          </p:nvPr>
        </p:nvGraphicFramePr>
        <p:xfrm>
          <a:off x="457200" y="1731963"/>
          <a:ext cx="822960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78309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3696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4974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6786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6029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802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715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10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NetCologne - 2018-12-06 10:09:04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funktioniert Vectoring? Schnelles Internet auf dem Land durch NetCologne Glasfaserausbau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908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NetCologne - 2018-12-05 10:38:40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Marcia Sander und Andreas Knitter-Sander (elan) im Interview | Willkommen im NetCologne GewerbeGbit!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646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NetCologne - 2018-11-29 09:45:58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Norbert Erbs (PersEH GmbH) im Interview | Willkommen im NetCologne GewerbeGbit!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816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NetCologne - 2018-11-21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Julian Kamp (Cölner Hofbräu P. Josef Früh KG) im Interview | Willkommen im NetCologne GewerbeGbit!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905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NetCologne - 2018-11-14 09:00:00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Gustav Quade (Labor Dr. Quade &amp; Kollegen) im Interview | Willkommen im NetCologne GewerbeGbit!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95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NetCologne - 2018-11-09 12:59:24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Walter Passmann (documentus Köln GmbH) im Interview | Willkommen im NetCologne GewerbeGbit!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272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NetCologne - 2018-11-07 09:00:07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David Stammel (Bestbion DX) im Interview | Willkommen im NetCologne GewerbeGbit!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766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17E0E-F338-42CD-B0FC-A9CED0EFF9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12.10.2018 - 14.12.2018</a:t>
            </a:r>
          </a:p>
        </p:txBody>
      </p:sp>
    </p:spTree>
    <p:extLst>
      <p:ext uri="{BB962C8B-B14F-4D97-AF65-F5344CB8AC3E}">
        <p14:creationId xmlns:p14="http://schemas.microsoft.com/office/powerpoint/2010/main" val="2328634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E5138-83CE-4FA2-AE22-47F7F745A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NetCologne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59D508-11FF-4D12-8104-0F13FD5D1F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7498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75550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8214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7534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1904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0012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5133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075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648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NetCologne - 2018-10-31 09:00:04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Mohamed Khater (Infonet Computer) im Interview | Willkommen im NetCologne GewerbeGbit!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754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NetCologne - 2018-10-30 11:18:29 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NetCologne Museumsnacht 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906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NetCologne - 2018-10-17 14:44:11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Christian Oswald (Dom Kurier) im Interview | Willkommen im NetCologne GewerbeGbit!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1.9178 %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5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NetCologne - 2018-10-16 10:14:32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Christoph Ley (Zentek) im Interview | Willkommen im NetCologne GewerbeGbit!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178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NetCologne - 2018-10-12 15:11:50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Heribert Landskron (LESKANPark) im Interview | Willkommen im NetCologne GewerbeGbit!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610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9D2CF8-6531-4C7E-AA01-3B254941B2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12.10.2018 - 14.12.2018</a:t>
            </a:r>
          </a:p>
        </p:txBody>
      </p:sp>
    </p:spTree>
    <p:extLst>
      <p:ext uri="{BB962C8B-B14F-4D97-AF65-F5344CB8AC3E}">
        <p14:creationId xmlns:p14="http://schemas.microsoft.com/office/powerpoint/2010/main" val="5297713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188</Words>
  <Application>Microsoft Office PowerPoint</Application>
  <PresentationFormat>On-screen Show (4:3)</PresentationFormat>
  <Paragraphs>102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Youtube Videos Table | NetCologne - 1 of 2</vt:lpstr>
      <vt:lpstr>Youtube Videos Table | NetCologne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NetCologne - 1 of 2</dc:title>
  <dc:creator>Administrator</dc:creator>
  <cp:lastModifiedBy>Administrator</cp:lastModifiedBy>
  <cp:revision>1</cp:revision>
  <dcterms:created xsi:type="dcterms:W3CDTF">2018-12-14T09:56:45Z</dcterms:created>
  <dcterms:modified xsi:type="dcterms:W3CDTF">2018-12-14T09:59:05Z</dcterms:modified>
</cp:coreProperties>
</file>