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5D9EB-2B81-4BB6-A2FF-A6A12308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NetCologne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B02A9-96B9-4329-9759-8E134CC69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482643"/>
              </p:ext>
            </p:extLst>
          </p:nvPr>
        </p:nvGraphicFramePr>
        <p:xfrm>
          <a:off x="457200" y="1731963"/>
          <a:ext cx="8229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5043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084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048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609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827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3791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892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7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- 2018-09-19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 internetgeschwindigkeit: Wieviel Bandbreite brauche ich wirklich? Der NetCologne NetTip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73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- 2018-09-12 09:00:04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Anleitung Fritzbox: Internet bei Gewitter mit dem NetCologne NetTip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42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- 2018-09-05 09:00:13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Anleitung Fritzbox: WLAN Router pflegen mit dem NetCologne NetTip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72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- 2018-08-29 09:00:11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NetCologne Router wechseln: Ist dein Router zu alt?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7.3864 %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7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- 2018-08-22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WLAN verbunden aber kein Internet | Router neu starten leicht gemacht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31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- 2018-08-15 09:00:02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WLAN Gastzugang einrichten | Gäste WLAN einrichten mit dem NetTip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13.6499 %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48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- 2018-08-08 09:00:06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WLAN Signal verstärken WLAN Empfang verstärken und Reichweite erhöhen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25.4491 %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422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E84A6-C093-4E35-9CA2-70666C289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17.07.2018 - 20.09.2018</a:t>
            </a:r>
          </a:p>
        </p:txBody>
      </p:sp>
    </p:spTree>
    <p:extLst>
      <p:ext uri="{BB962C8B-B14F-4D97-AF65-F5344CB8AC3E}">
        <p14:creationId xmlns:p14="http://schemas.microsoft.com/office/powerpoint/2010/main" val="346955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660C9-3672-4563-B39D-2F8A198DC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NetCologne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0375EE-873A-405B-BB98-18D78BEAD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743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9108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827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1745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11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398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100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834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2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- 2018-08-06 13:34:33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WLAN schneller machen | WLAN Empfang verstärken leicht gemacht mit dem NetTip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10.2410 %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3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- 2018-07-31 09:00:00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du deinen WLAN-Namen ändern solltest | WLAN- Netzwerk umbenennen mit dem NetTip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4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- 2018-07-25 09:00:01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WLAN schneller machen | WLAN Empfang verstärken leicht gemacht mit dem NetTip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96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- 2018-07-18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funktioniert WLAN? Funktionsweise WLAN von NetCologne erklärt | NetTip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35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- 2018-07-18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WLAN? Häufig gestellte WLAN Fragen beantwortet von NetCologne | NetTip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19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DEF61-1B78-4BEA-9DEC-809ADF34D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17.07.2018 - 20.09.2018</a:t>
            </a:r>
          </a:p>
        </p:txBody>
      </p:sp>
    </p:spTree>
    <p:extLst>
      <p:ext uri="{BB962C8B-B14F-4D97-AF65-F5344CB8AC3E}">
        <p14:creationId xmlns:p14="http://schemas.microsoft.com/office/powerpoint/2010/main" val="3166992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188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Videos Table | NetCologne - 1 of 2</vt:lpstr>
      <vt:lpstr>Youtube Videos Table | NetCologne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NetCologne - 1 of 2</dc:title>
  <dc:creator>Administrator</dc:creator>
  <cp:lastModifiedBy>Administrator</cp:lastModifiedBy>
  <cp:revision>1</cp:revision>
  <dcterms:created xsi:type="dcterms:W3CDTF">2018-12-13T13:16:44Z</dcterms:created>
  <dcterms:modified xsi:type="dcterms:W3CDTF">2018-12-13T13:17:16Z</dcterms:modified>
</cp:coreProperties>
</file>