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Sheet1!$B$2:$B$366</c:f>
            </c:numRef>
          </c:val>
          <c:smooth val="0"/>
          <c:extLst>
            <c:ext xmlns:c16="http://schemas.microsoft.com/office/drawing/2014/chart" uri="{C3380CC4-5D6E-409C-BE32-E72D297353CC}">
              <c16:uniqueId val="{00000000-15C5-4C45-B510-2528349628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461448"/>
        <c:axId val="55463088"/>
      </c:lineChart>
      <c:catAx>
        <c:axId val="55461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3088"/>
        <c:crosses val="autoZero"/>
        <c:auto val="1"/>
        <c:lblAlgn val="ctr"/>
        <c:lblOffset val="100"/>
        <c:noMultiLvlLbl val="0"/>
      </c:catAx>
      <c:valAx>
        <c:axId val="5546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1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04A8C-BF61-4C66-8BC5-446C84405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ninaricci Nina Ricci - Mode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341B18-6155-4A98-A454-B45DE6D5CB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86831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230F2F-F428-4242-BD9E-3A91AB42AB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01/01/2018 - 31/12/2018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A4528-2B73-4BF5-BD62-993E8A654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7414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ninaricci Nina Ricci - Mode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ninaricci Nina Ricci - Mode</dc:title>
  <dc:creator>Frederik Peiniger</dc:creator>
  <cp:lastModifiedBy>Frederik Peiniger</cp:lastModifiedBy>
  <cp:revision>1</cp:revision>
  <dcterms:created xsi:type="dcterms:W3CDTF">2020-02-07T15:35:08Z</dcterms:created>
  <dcterms:modified xsi:type="dcterms:W3CDTF">2020-02-07T15:35:14Z</dcterms:modified>
</cp:coreProperties>
</file>