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Sheet1!$A$2:$A$33</c:f>
            </c:multiLvlStrRef>
          </c:cat>
          <c:val>
            <c:numRef>
              <c:f>Sheet1!$B$2:$B$33</c:f>
            </c:numRef>
          </c:val>
          <c:smooth val="0"/>
          <c:extLst>
            <c:ext xmlns:c16="http://schemas.microsoft.com/office/drawing/2014/chart" uri="{C3380CC4-5D6E-409C-BE32-E72D297353CC}">
              <c16:uniqueId val="{00000000-AF23-4884-B747-5A56DD5230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3359568"/>
        <c:axId val="313357272"/>
      </c:lineChart>
      <c:catAx>
        <c:axId val="313359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357272"/>
        <c:crosses val="autoZero"/>
        <c:auto val="1"/>
        <c:lblAlgn val="ctr"/>
        <c:lblOffset val="100"/>
        <c:noMultiLvlLbl val="0"/>
      </c:catAx>
      <c:valAx>
        <c:axId val="313357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359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D5E3B9-4542-4505-8393-47DA5904FC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Barilla Group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FB5770E-E1DB-41CA-ACCD-0F70E5F57BC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816626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93982F-9E15-4D42-A206-87A680D99B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28/02/2021 - 31/03/2021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C3A6C8-9ED6-4C52-AD2D-C79EB84838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603202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Total | Barilla Group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Barilla Group</dc:title>
  <dc:creator>Frederik Peiniger</dc:creator>
  <cp:lastModifiedBy>Frederik Peiniger</cp:lastModifiedBy>
  <cp:revision>1</cp:revision>
  <dcterms:created xsi:type="dcterms:W3CDTF">2021-04-01T19:03:55Z</dcterms:created>
  <dcterms:modified xsi:type="dcterms:W3CDTF">2021-04-01T19:04:02Z</dcterms:modified>
</cp:coreProperties>
</file>