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B142E-8F63-431C-B6AE-60C1F0F59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Tirolez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411B86-04BE-47E5-824E-BA720B8F49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0810388"/>
              </p:ext>
            </p:extLst>
          </p:nvPr>
        </p:nvGraphicFramePr>
        <p:xfrm>
          <a:off x="457200" y="1731963"/>
          <a:ext cx="781812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1396408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2959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0899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91387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64136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70927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21686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62622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7945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06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- 2020-10-31 00:03:19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31/10/2020 23:31:25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40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- 2020-10-31 00:02:54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31/10/2020 23:31:25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95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- 2020-10-31 00:01:22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31/10/2020 23:31:25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11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- 2020-10-29 17:33:41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30/10/2020 17:31:27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139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- 2020-10-29 17:33:11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30/10/2020 17:31:27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41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- 2020-10-29 17:31:41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30/10/2020 17:31:27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751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- 2020-10-28 17:06:31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29/10/2020 17:01:09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332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2C59F-4AAA-4597-B316-753E5DF22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01/10/2020 - 31/10/2020</a:t>
            </a:r>
          </a:p>
        </p:txBody>
      </p:sp>
    </p:spTree>
    <p:extLst>
      <p:ext uri="{BB962C8B-B14F-4D97-AF65-F5344CB8AC3E}">
        <p14:creationId xmlns:p14="http://schemas.microsoft.com/office/powerpoint/2010/main" val="2137422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B14B5-9A6F-4FC2-9E36-9EB59665B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Tirolez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F3AF93-1850-4E22-A356-7E7FBB0A87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6565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6392000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58128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01918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97875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70495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19256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5090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29031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9198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221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- 2020-10-28 17:04:57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29/10/2020 17:01:09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81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- 2020-10-28 17:03:26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29/10/2020 17:01:09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62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- 2020-10-28 17:02:37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29/10/2020 17:01:09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97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- 2020-10-27 17:45:15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28/10/2020 17:31:36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73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- 2020-10-27 17:44:23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28/10/2020 17:31:36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52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- 2020-10-27 17:43:18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28/10/2020 17:31:36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7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- 2020-10-19 11:05:57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20/10/2020 11:00:49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75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1FBDE-518C-4491-82B6-60F3710EE5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01/10/2020 - 31/10/2020</a:t>
            </a:r>
          </a:p>
        </p:txBody>
      </p:sp>
    </p:spTree>
    <p:extLst>
      <p:ext uri="{BB962C8B-B14F-4D97-AF65-F5344CB8AC3E}">
        <p14:creationId xmlns:p14="http://schemas.microsoft.com/office/powerpoint/2010/main" val="3414362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AB3A9-555E-48F6-B1CC-48C62C0F2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Tirolez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AEC6BA-861C-4D6D-A185-2394B7A082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6500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8088604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5952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79059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26311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97137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51721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8421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28446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8999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83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- 2020-10-19 11:05:32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20/10/2020 11:00:49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9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- 2020-10-19 11:04:50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20/10/2020 11:00:49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01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- 2020-10-18 09:06:42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19/10/2020 08:30:54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63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- 2020-10-18 09:05:27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19/10/2020 08:30:54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835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- 2020-10-18 09:04:16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19/10/2020 08:30:54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466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- 2020-10-18 09:04:02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19/10/2020 08:30:54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157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- 2020-10-17 08:45:53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18/10/2020 08:31:01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230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C8772-CDCC-441E-B0B2-E02B98A428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01/10/2020 - 31/10/2020</a:t>
            </a:r>
          </a:p>
        </p:txBody>
      </p:sp>
    </p:spTree>
    <p:extLst>
      <p:ext uri="{BB962C8B-B14F-4D97-AF65-F5344CB8AC3E}">
        <p14:creationId xmlns:p14="http://schemas.microsoft.com/office/powerpoint/2010/main" val="3293271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46732-E5B7-40E7-993F-96AA9C968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Tirolez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D7872A-F314-4E4F-8DEE-9C53FBAABC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6677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093241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22285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94579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67756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92974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26054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85774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72293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5635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62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- 2020-10-17 08:45:14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18/10/2020 08:31:01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704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- 2020-10-17 08:44:53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18/10/2020 08:31:01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984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- 2020-10-17 08:44:32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18/10/2020 08:31:01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840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tirolezqueijos - 2020-10-12 10:07:21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13/10/2020 10:06:22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138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9CD27-64B6-435C-B748-D8E214E9D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01/10/2020 - 31/10/2020</a:t>
            </a:r>
          </a:p>
        </p:txBody>
      </p:sp>
    </p:spTree>
    <p:extLst>
      <p:ext uri="{BB962C8B-B14F-4D97-AF65-F5344CB8AC3E}">
        <p14:creationId xmlns:p14="http://schemas.microsoft.com/office/powerpoint/2010/main" val="12422738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421</Words>
  <Application>Microsoft Office PowerPoint</Application>
  <PresentationFormat>On-screen Show (4:3)</PresentationFormat>
  <Paragraphs>269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Stories Table  | Tirolez - 1 of 4</vt:lpstr>
      <vt:lpstr>Instagram Stories Table  | Tirolez - 2 of 4</vt:lpstr>
      <vt:lpstr>Instagram Stories Table  | Tirolez - 3 of 4</vt:lpstr>
      <vt:lpstr>Instagram Stories Table  | Tirolez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Tirolez - 1 of 4</dc:title>
  <dc:creator>Frederik Peiniger</dc:creator>
  <cp:lastModifiedBy>Frederik Peiniger</cp:lastModifiedBy>
  <cp:revision>1</cp:revision>
  <dcterms:created xsi:type="dcterms:W3CDTF">2020-11-12T01:25:03Z</dcterms:created>
  <dcterms:modified xsi:type="dcterms:W3CDTF">2020-11-12T01:27:22Z</dcterms:modified>
</cp:coreProperties>
</file>