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Makro 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  <c:pt idx="31">
                  <c:v>43709</c:v>
                </c:pt>
                <c:pt idx="32">
                  <c:v>43710</c:v>
                </c:pt>
                <c:pt idx="33">
                  <c:v>43711</c:v>
                </c:pt>
                <c:pt idx="34">
                  <c:v>43712</c:v>
                </c:pt>
                <c:pt idx="35">
                  <c:v>43713</c:v>
                </c:pt>
                <c:pt idx="36">
                  <c:v>43714</c:v>
                </c:pt>
                <c:pt idx="37">
                  <c:v>43715</c:v>
                </c:pt>
                <c:pt idx="38">
                  <c:v>43716</c:v>
                </c:pt>
                <c:pt idx="39">
                  <c:v>43717</c:v>
                </c:pt>
                <c:pt idx="40">
                  <c:v>43718</c:v>
                </c:pt>
                <c:pt idx="41">
                  <c:v>43719</c:v>
                </c:pt>
                <c:pt idx="42">
                  <c:v>43720</c:v>
                </c:pt>
                <c:pt idx="43">
                  <c:v>43721</c:v>
                </c:pt>
                <c:pt idx="44">
                  <c:v>43722</c:v>
                </c:pt>
                <c:pt idx="45">
                  <c:v>43723</c:v>
                </c:pt>
                <c:pt idx="46">
                  <c:v>43724</c:v>
                </c:pt>
                <c:pt idx="47">
                  <c:v>43725</c:v>
                </c:pt>
                <c:pt idx="48">
                  <c:v>43726</c:v>
                </c:pt>
                <c:pt idx="49">
                  <c:v>43727</c:v>
                </c:pt>
                <c:pt idx="50">
                  <c:v>43728</c:v>
                </c:pt>
                <c:pt idx="51">
                  <c:v>43729</c:v>
                </c:pt>
                <c:pt idx="52">
                  <c:v>43730</c:v>
                </c:pt>
                <c:pt idx="53">
                  <c:v>43731</c:v>
                </c:pt>
                <c:pt idx="54">
                  <c:v>43732</c:v>
                </c:pt>
                <c:pt idx="55">
                  <c:v>43733</c:v>
                </c:pt>
                <c:pt idx="56">
                  <c:v>43734</c:v>
                </c:pt>
                <c:pt idx="57">
                  <c:v>43735</c:v>
                </c:pt>
                <c:pt idx="58">
                  <c:v>43736</c:v>
                </c:pt>
                <c:pt idx="59">
                  <c:v>43737</c:v>
                </c:pt>
                <c:pt idx="60">
                  <c:v>43738</c:v>
                </c:pt>
                <c:pt idx="61">
                  <c:v>43739</c:v>
                </c:pt>
                <c:pt idx="62">
                  <c:v>43740</c:v>
                </c:pt>
                <c:pt idx="63">
                  <c:v>43741</c:v>
                </c:pt>
                <c:pt idx="64">
                  <c:v>43742</c:v>
                </c:pt>
                <c:pt idx="65">
                  <c:v>43743</c:v>
                </c:pt>
                <c:pt idx="66">
                  <c:v>43744</c:v>
                </c:pt>
                <c:pt idx="67">
                  <c:v>43745</c:v>
                </c:pt>
                <c:pt idx="68">
                  <c:v>43746</c:v>
                </c:pt>
                <c:pt idx="69">
                  <c:v>43747</c:v>
                </c:pt>
                <c:pt idx="70">
                  <c:v>43748</c:v>
                </c:pt>
                <c:pt idx="71">
                  <c:v>43749</c:v>
                </c:pt>
                <c:pt idx="72">
                  <c:v>43750</c:v>
                </c:pt>
                <c:pt idx="73">
                  <c:v>43751</c:v>
                </c:pt>
                <c:pt idx="74">
                  <c:v>43752</c:v>
                </c:pt>
                <c:pt idx="75">
                  <c:v>43753</c:v>
                </c:pt>
                <c:pt idx="76">
                  <c:v>43754</c:v>
                </c:pt>
                <c:pt idx="77">
                  <c:v>43755</c:v>
                </c:pt>
                <c:pt idx="78">
                  <c:v>43756</c:v>
                </c:pt>
                <c:pt idx="79">
                  <c:v>43757</c:v>
                </c:pt>
                <c:pt idx="80">
                  <c:v>43758</c:v>
                </c:pt>
                <c:pt idx="81">
                  <c:v>43759</c:v>
                </c:pt>
                <c:pt idx="82">
                  <c:v>43760</c:v>
                </c:pt>
                <c:pt idx="83">
                  <c:v>43761</c:v>
                </c:pt>
                <c:pt idx="84">
                  <c:v>43762</c:v>
                </c:pt>
                <c:pt idx="85">
                  <c:v>43763</c:v>
                </c:pt>
                <c:pt idx="86">
                  <c:v>43764</c:v>
                </c:pt>
                <c:pt idx="87">
                  <c:v>43765</c:v>
                </c:pt>
                <c:pt idx="88">
                  <c:v>43766</c:v>
                </c:pt>
                <c:pt idx="89">
                  <c:v>43767</c:v>
                </c:pt>
                <c:pt idx="90">
                  <c:v>43768</c:v>
                </c:pt>
                <c:pt idx="91">
                  <c:v>43769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747394</c:v>
                </c:pt>
                <c:pt idx="1">
                  <c:v>747427</c:v>
                </c:pt>
                <c:pt idx="2">
                  <c:v>747556</c:v>
                </c:pt>
                <c:pt idx="3">
                  <c:v>747624</c:v>
                </c:pt>
                <c:pt idx="4">
                  <c:v>747672</c:v>
                </c:pt>
                <c:pt idx="5">
                  <c:v>747743</c:v>
                </c:pt>
                <c:pt idx="6">
                  <c:v>747829</c:v>
                </c:pt>
                <c:pt idx="7">
                  <c:v>748074</c:v>
                </c:pt>
                <c:pt idx="8">
                  <c:v>748259</c:v>
                </c:pt>
                <c:pt idx="9">
                  <c:v>748302</c:v>
                </c:pt>
                <c:pt idx="10">
                  <c:v>748322</c:v>
                </c:pt>
                <c:pt idx="11">
                  <c:v>748375</c:v>
                </c:pt>
                <c:pt idx="12">
                  <c:v>748464</c:v>
                </c:pt>
                <c:pt idx="13">
                  <c:v>748515</c:v>
                </c:pt>
                <c:pt idx="14">
                  <c:v>748566</c:v>
                </c:pt>
                <c:pt idx="15">
                  <c:v>748629</c:v>
                </c:pt>
                <c:pt idx="16">
                  <c:v>748671</c:v>
                </c:pt>
                <c:pt idx="17">
                  <c:v>748686</c:v>
                </c:pt>
                <c:pt idx="18">
                  <c:v>748745</c:v>
                </c:pt>
                <c:pt idx="19">
                  <c:v>748831</c:v>
                </c:pt>
                <c:pt idx="20">
                  <c:v>748908</c:v>
                </c:pt>
                <c:pt idx="21">
                  <c:v>748961</c:v>
                </c:pt>
                <c:pt idx="22">
                  <c:v>748979</c:v>
                </c:pt>
                <c:pt idx="23">
                  <c:v>749015</c:v>
                </c:pt>
                <c:pt idx="24">
                  <c:v>749047</c:v>
                </c:pt>
                <c:pt idx="25">
                  <c:v>749090</c:v>
                </c:pt>
                <c:pt idx="26">
                  <c:v>749306</c:v>
                </c:pt>
                <c:pt idx="27">
                  <c:v>749572</c:v>
                </c:pt>
                <c:pt idx="28">
                  <c:v>749642</c:v>
                </c:pt>
                <c:pt idx="29">
                  <c:v>749715</c:v>
                </c:pt>
                <c:pt idx="30">
                  <c:v>749816</c:v>
                </c:pt>
                <c:pt idx="31">
                  <c:v>749889</c:v>
                </c:pt>
                <c:pt idx="32">
                  <c:v>749961</c:v>
                </c:pt>
                <c:pt idx="33">
                  <c:v>750046</c:v>
                </c:pt>
                <c:pt idx="34">
                  <c:v>750185</c:v>
                </c:pt>
                <c:pt idx="35">
                  <c:v>750531</c:v>
                </c:pt>
                <c:pt idx="36">
                  <c:v>750835</c:v>
                </c:pt>
                <c:pt idx="37">
                  <c:v>750934</c:v>
                </c:pt>
                <c:pt idx="38">
                  <c:v>750976</c:v>
                </c:pt>
                <c:pt idx="39">
                  <c:v>750991</c:v>
                </c:pt>
                <c:pt idx="40">
                  <c:v>751014</c:v>
                </c:pt>
                <c:pt idx="41">
                  <c:v>751036</c:v>
                </c:pt>
                <c:pt idx="42">
                  <c:v>751064</c:v>
                </c:pt>
                <c:pt idx="43">
                  <c:v>751098</c:v>
                </c:pt>
                <c:pt idx="44">
                  <c:v>751157</c:v>
                </c:pt>
                <c:pt idx="45">
                  <c:v>751225</c:v>
                </c:pt>
                <c:pt idx="46">
                  <c:v>751357</c:v>
                </c:pt>
                <c:pt idx="47">
                  <c:v>751439</c:v>
                </c:pt>
                <c:pt idx="48">
                  <c:v>751556</c:v>
                </c:pt>
                <c:pt idx="49">
                  <c:v>751623</c:v>
                </c:pt>
                <c:pt idx="50">
                  <c:v>751675</c:v>
                </c:pt>
                <c:pt idx="51">
                  <c:v>751703</c:v>
                </c:pt>
                <c:pt idx="52">
                  <c:v>751700</c:v>
                </c:pt>
                <c:pt idx="53">
                  <c:v>751732</c:v>
                </c:pt>
                <c:pt idx="54">
                  <c:v>751810</c:v>
                </c:pt>
                <c:pt idx="55">
                  <c:v>751850</c:v>
                </c:pt>
                <c:pt idx="56">
                  <c:v>751876</c:v>
                </c:pt>
                <c:pt idx="57">
                  <c:v>752032</c:v>
                </c:pt>
                <c:pt idx="58">
                  <c:v>752184</c:v>
                </c:pt>
                <c:pt idx="59">
                  <c:v>752273</c:v>
                </c:pt>
                <c:pt idx="60">
                  <c:v>752414</c:v>
                </c:pt>
                <c:pt idx="61">
                  <c:v>752490</c:v>
                </c:pt>
                <c:pt idx="62">
                  <c:v>752640</c:v>
                </c:pt>
                <c:pt idx="63">
                  <c:v>752781</c:v>
                </c:pt>
                <c:pt idx="64">
                  <c:v>753023</c:v>
                </c:pt>
                <c:pt idx="65">
                  <c:v>753201</c:v>
                </c:pt>
                <c:pt idx="66">
                  <c:v>753291</c:v>
                </c:pt>
                <c:pt idx="67">
                  <c:v>753336</c:v>
                </c:pt>
                <c:pt idx="68">
                  <c:v>753388</c:v>
                </c:pt>
                <c:pt idx="69">
                  <c:v>753409</c:v>
                </c:pt>
                <c:pt idx="70">
                  <c:v>753444</c:v>
                </c:pt>
                <c:pt idx="71">
                  <c:v>753536</c:v>
                </c:pt>
                <c:pt idx="72">
                  <c:v>753574</c:v>
                </c:pt>
                <c:pt idx="73">
                  <c:v>753607</c:v>
                </c:pt>
                <c:pt idx="74">
                  <c:v>753643</c:v>
                </c:pt>
                <c:pt idx="75">
                  <c:v>753716</c:v>
                </c:pt>
                <c:pt idx="76">
                  <c:v>753809</c:v>
                </c:pt>
                <c:pt idx="77">
                  <c:v>753874</c:v>
                </c:pt>
                <c:pt idx="78">
                  <c:v>753985</c:v>
                </c:pt>
                <c:pt idx="79">
                  <c:v>754124</c:v>
                </c:pt>
                <c:pt idx="80">
                  <c:v>754185</c:v>
                </c:pt>
                <c:pt idx="81">
                  <c:v>754247</c:v>
                </c:pt>
                <c:pt idx="82">
                  <c:v>754321</c:v>
                </c:pt>
                <c:pt idx="83">
                  <c:v>754387</c:v>
                </c:pt>
                <c:pt idx="84">
                  <c:v>754455</c:v>
                </c:pt>
                <c:pt idx="85">
                  <c:v>754482</c:v>
                </c:pt>
                <c:pt idx="86">
                  <c:v>754517</c:v>
                </c:pt>
                <c:pt idx="87">
                  <c:v>754546</c:v>
                </c:pt>
                <c:pt idx="88">
                  <c:v>754575</c:v>
                </c:pt>
                <c:pt idx="89">
                  <c:v>754633</c:v>
                </c:pt>
                <c:pt idx="90">
                  <c:v>754684</c:v>
                </c:pt>
                <c:pt idx="91">
                  <c:v>754696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09-420B-9A76-691A7B0E1E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Rede Angeloni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  <c:pt idx="31">
                  <c:v>43709</c:v>
                </c:pt>
                <c:pt idx="32">
                  <c:v>43710</c:v>
                </c:pt>
                <c:pt idx="33">
                  <c:v>43711</c:v>
                </c:pt>
                <c:pt idx="34">
                  <c:v>43712</c:v>
                </c:pt>
                <c:pt idx="35">
                  <c:v>43713</c:v>
                </c:pt>
                <c:pt idx="36">
                  <c:v>43714</c:v>
                </c:pt>
                <c:pt idx="37">
                  <c:v>43715</c:v>
                </c:pt>
                <c:pt idx="38">
                  <c:v>43716</c:v>
                </c:pt>
                <c:pt idx="39">
                  <c:v>43717</c:v>
                </c:pt>
                <c:pt idx="40">
                  <c:v>43718</c:v>
                </c:pt>
                <c:pt idx="41">
                  <c:v>43719</c:v>
                </c:pt>
                <c:pt idx="42">
                  <c:v>43720</c:v>
                </c:pt>
                <c:pt idx="43">
                  <c:v>43721</c:v>
                </c:pt>
                <c:pt idx="44">
                  <c:v>43722</c:v>
                </c:pt>
                <c:pt idx="45">
                  <c:v>43723</c:v>
                </c:pt>
                <c:pt idx="46">
                  <c:v>43724</c:v>
                </c:pt>
                <c:pt idx="47">
                  <c:v>43725</c:v>
                </c:pt>
                <c:pt idx="48">
                  <c:v>43726</c:v>
                </c:pt>
                <c:pt idx="49">
                  <c:v>43727</c:v>
                </c:pt>
                <c:pt idx="50">
                  <c:v>43728</c:v>
                </c:pt>
                <c:pt idx="51">
                  <c:v>43729</c:v>
                </c:pt>
                <c:pt idx="52">
                  <c:v>43730</c:v>
                </c:pt>
                <c:pt idx="53">
                  <c:v>43731</c:v>
                </c:pt>
                <c:pt idx="54">
                  <c:v>43732</c:v>
                </c:pt>
                <c:pt idx="55">
                  <c:v>43733</c:v>
                </c:pt>
                <c:pt idx="56">
                  <c:v>43734</c:v>
                </c:pt>
                <c:pt idx="57">
                  <c:v>43735</c:v>
                </c:pt>
                <c:pt idx="58">
                  <c:v>43736</c:v>
                </c:pt>
                <c:pt idx="59">
                  <c:v>43737</c:v>
                </c:pt>
                <c:pt idx="60">
                  <c:v>43738</c:v>
                </c:pt>
                <c:pt idx="61">
                  <c:v>43739</c:v>
                </c:pt>
                <c:pt idx="62">
                  <c:v>43740</c:v>
                </c:pt>
                <c:pt idx="63">
                  <c:v>43741</c:v>
                </c:pt>
                <c:pt idx="64">
                  <c:v>43742</c:v>
                </c:pt>
                <c:pt idx="65">
                  <c:v>43743</c:v>
                </c:pt>
                <c:pt idx="66">
                  <c:v>43744</c:v>
                </c:pt>
                <c:pt idx="67">
                  <c:v>43745</c:v>
                </c:pt>
                <c:pt idx="68">
                  <c:v>43746</c:v>
                </c:pt>
                <c:pt idx="69">
                  <c:v>43747</c:v>
                </c:pt>
                <c:pt idx="70">
                  <c:v>43748</c:v>
                </c:pt>
                <c:pt idx="71">
                  <c:v>43749</c:v>
                </c:pt>
                <c:pt idx="72">
                  <c:v>43750</c:v>
                </c:pt>
                <c:pt idx="73">
                  <c:v>43751</c:v>
                </c:pt>
                <c:pt idx="74">
                  <c:v>43752</c:v>
                </c:pt>
                <c:pt idx="75">
                  <c:v>43753</c:v>
                </c:pt>
                <c:pt idx="76">
                  <c:v>43754</c:v>
                </c:pt>
                <c:pt idx="77">
                  <c:v>43755</c:v>
                </c:pt>
                <c:pt idx="78">
                  <c:v>43756</c:v>
                </c:pt>
                <c:pt idx="79">
                  <c:v>43757</c:v>
                </c:pt>
                <c:pt idx="80">
                  <c:v>43758</c:v>
                </c:pt>
                <c:pt idx="81">
                  <c:v>43759</c:v>
                </c:pt>
                <c:pt idx="82">
                  <c:v>43760</c:v>
                </c:pt>
                <c:pt idx="83">
                  <c:v>43761</c:v>
                </c:pt>
                <c:pt idx="84">
                  <c:v>43762</c:v>
                </c:pt>
                <c:pt idx="85">
                  <c:v>43763</c:v>
                </c:pt>
                <c:pt idx="86">
                  <c:v>43764</c:v>
                </c:pt>
                <c:pt idx="87">
                  <c:v>43765</c:v>
                </c:pt>
                <c:pt idx="88">
                  <c:v>43766</c:v>
                </c:pt>
                <c:pt idx="89">
                  <c:v>43767</c:v>
                </c:pt>
                <c:pt idx="90">
                  <c:v>43768</c:v>
                </c:pt>
                <c:pt idx="91">
                  <c:v>43769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553205</c:v>
                </c:pt>
                <c:pt idx="1">
                  <c:v>553232</c:v>
                </c:pt>
                <c:pt idx="2">
                  <c:v>553274</c:v>
                </c:pt>
                <c:pt idx="3">
                  <c:v>553315</c:v>
                </c:pt>
                <c:pt idx="4">
                  <c:v>553339</c:v>
                </c:pt>
                <c:pt idx="5">
                  <c:v>553347</c:v>
                </c:pt>
                <c:pt idx="6">
                  <c:v>553353</c:v>
                </c:pt>
                <c:pt idx="7">
                  <c:v>553367</c:v>
                </c:pt>
                <c:pt idx="8">
                  <c:v>553404</c:v>
                </c:pt>
                <c:pt idx="9">
                  <c:v>553438</c:v>
                </c:pt>
                <c:pt idx="10">
                  <c:v>553445</c:v>
                </c:pt>
                <c:pt idx="11">
                  <c:v>553460</c:v>
                </c:pt>
                <c:pt idx="12">
                  <c:v>553526</c:v>
                </c:pt>
                <c:pt idx="13">
                  <c:v>553520</c:v>
                </c:pt>
                <c:pt idx="14">
                  <c:v>553535</c:v>
                </c:pt>
                <c:pt idx="15">
                  <c:v>553570</c:v>
                </c:pt>
                <c:pt idx="16">
                  <c:v>553572</c:v>
                </c:pt>
                <c:pt idx="17">
                  <c:v>553572</c:v>
                </c:pt>
                <c:pt idx="18">
                  <c:v>553575</c:v>
                </c:pt>
                <c:pt idx="19">
                  <c:v>553615</c:v>
                </c:pt>
                <c:pt idx="20">
                  <c:v>553641</c:v>
                </c:pt>
                <c:pt idx="21">
                  <c:v>553652</c:v>
                </c:pt>
                <c:pt idx="22">
                  <c:v>553669</c:v>
                </c:pt>
                <c:pt idx="23">
                  <c:v>553690</c:v>
                </c:pt>
                <c:pt idx="24">
                  <c:v>553710</c:v>
                </c:pt>
                <c:pt idx="25">
                  <c:v>553709</c:v>
                </c:pt>
                <c:pt idx="26">
                  <c:v>553760</c:v>
                </c:pt>
                <c:pt idx="27">
                  <c:v>553821</c:v>
                </c:pt>
                <c:pt idx="28">
                  <c:v>553846</c:v>
                </c:pt>
                <c:pt idx="29">
                  <c:v>553844</c:v>
                </c:pt>
                <c:pt idx="30">
                  <c:v>553850</c:v>
                </c:pt>
                <c:pt idx="31">
                  <c:v>553880</c:v>
                </c:pt>
                <c:pt idx="32">
                  <c:v>553892</c:v>
                </c:pt>
                <c:pt idx="33">
                  <c:v>553923</c:v>
                </c:pt>
                <c:pt idx="34">
                  <c:v>553940</c:v>
                </c:pt>
                <c:pt idx="35">
                  <c:v>553967</c:v>
                </c:pt>
                <c:pt idx="36">
                  <c:v>553998</c:v>
                </c:pt>
                <c:pt idx="37">
                  <c:v>554056</c:v>
                </c:pt>
                <c:pt idx="38">
                  <c:v>554101</c:v>
                </c:pt>
                <c:pt idx="39">
                  <c:v>554127</c:v>
                </c:pt>
                <c:pt idx="40">
                  <c:v>554143</c:v>
                </c:pt>
                <c:pt idx="41">
                  <c:v>554186</c:v>
                </c:pt>
                <c:pt idx="42">
                  <c:v>554246</c:v>
                </c:pt>
                <c:pt idx="43">
                  <c:v>554270</c:v>
                </c:pt>
                <c:pt idx="44">
                  <c:v>554303</c:v>
                </c:pt>
                <c:pt idx="45">
                  <c:v>554314</c:v>
                </c:pt>
                <c:pt idx="46">
                  <c:v>554304</c:v>
                </c:pt>
                <c:pt idx="47">
                  <c:v>554328</c:v>
                </c:pt>
                <c:pt idx="48">
                  <c:v>554328</c:v>
                </c:pt>
                <c:pt idx="49">
                  <c:v>554318</c:v>
                </c:pt>
                <c:pt idx="50">
                  <c:v>554304</c:v>
                </c:pt>
                <c:pt idx="51">
                  <c:v>554291</c:v>
                </c:pt>
                <c:pt idx="52">
                  <c:v>554282</c:v>
                </c:pt>
                <c:pt idx="53">
                  <c:v>554263</c:v>
                </c:pt>
                <c:pt idx="54">
                  <c:v>554288</c:v>
                </c:pt>
                <c:pt idx="55">
                  <c:v>554305</c:v>
                </c:pt>
                <c:pt idx="56">
                  <c:v>554331</c:v>
                </c:pt>
                <c:pt idx="57">
                  <c:v>554350</c:v>
                </c:pt>
                <c:pt idx="58">
                  <c:v>554372</c:v>
                </c:pt>
                <c:pt idx="59">
                  <c:v>554395</c:v>
                </c:pt>
                <c:pt idx="60">
                  <c:v>554397</c:v>
                </c:pt>
                <c:pt idx="61">
                  <c:v>554389</c:v>
                </c:pt>
                <c:pt idx="62">
                  <c:v>554386</c:v>
                </c:pt>
                <c:pt idx="63">
                  <c:v>554416</c:v>
                </c:pt>
                <c:pt idx="64">
                  <c:v>554461</c:v>
                </c:pt>
                <c:pt idx="65">
                  <c:v>554523</c:v>
                </c:pt>
                <c:pt idx="66">
                  <c:v>554581</c:v>
                </c:pt>
                <c:pt idx="67">
                  <c:v>554598</c:v>
                </c:pt>
                <c:pt idx="68">
                  <c:v>554622</c:v>
                </c:pt>
                <c:pt idx="69">
                  <c:v>554604</c:v>
                </c:pt>
                <c:pt idx="70">
                  <c:v>554597</c:v>
                </c:pt>
                <c:pt idx="71">
                  <c:v>554612</c:v>
                </c:pt>
                <c:pt idx="72">
                  <c:v>554612</c:v>
                </c:pt>
                <c:pt idx="73">
                  <c:v>554593</c:v>
                </c:pt>
                <c:pt idx="74">
                  <c:v>554597</c:v>
                </c:pt>
                <c:pt idx="75">
                  <c:v>554616</c:v>
                </c:pt>
                <c:pt idx="76">
                  <c:v>554666</c:v>
                </c:pt>
                <c:pt idx="77">
                  <c:v>554682</c:v>
                </c:pt>
                <c:pt idx="78">
                  <c:v>554672</c:v>
                </c:pt>
                <c:pt idx="79">
                  <c:v>554667</c:v>
                </c:pt>
                <c:pt idx="80">
                  <c:v>554664</c:v>
                </c:pt>
                <c:pt idx="81">
                  <c:v>554646</c:v>
                </c:pt>
                <c:pt idx="82">
                  <c:v>554636</c:v>
                </c:pt>
                <c:pt idx="83">
                  <c:v>554645</c:v>
                </c:pt>
                <c:pt idx="84">
                  <c:v>554626</c:v>
                </c:pt>
                <c:pt idx="85">
                  <c:v>554657</c:v>
                </c:pt>
                <c:pt idx="86">
                  <c:v>554710</c:v>
                </c:pt>
                <c:pt idx="87">
                  <c:v>554745</c:v>
                </c:pt>
                <c:pt idx="88">
                  <c:v>554738</c:v>
                </c:pt>
                <c:pt idx="89">
                  <c:v>554736</c:v>
                </c:pt>
                <c:pt idx="90">
                  <c:v>554764</c:v>
                </c:pt>
                <c:pt idx="91">
                  <c:v>554806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09-420B-9A76-691A7B0E1E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Giassi Supermercados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  <c:pt idx="31">
                  <c:v>43709</c:v>
                </c:pt>
                <c:pt idx="32">
                  <c:v>43710</c:v>
                </c:pt>
                <c:pt idx="33">
                  <c:v>43711</c:v>
                </c:pt>
                <c:pt idx="34">
                  <c:v>43712</c:v>
                </c:pt>
                <c:pt idx="35">
                  <c:v>43713</c:v>
                </c:pt>
                <c:pt idx="36">
                  <c:v>43714</c:v>
                </c:pt>
                <c:pt idx="37">
                  <c:v>43715</c:v>
                </c:pt>
                <c:pt idx="38">
                  <c:v>43716</c:v>
                </c:pt>
                <c:pt idx="39">
                  <c:v>43717</c:v>
                </c:pt>
                <c:pt idx="40">
                  <c:v>43718</c:v>
                </c:pt>
                <c:pt idx="41">
                  <c:v>43719</c:v>
                </c:pt>
                <c:pt idx="42">
                  <c:v>43720</c:v>
                </c:pt>
                <c:pt idx="43">
                  <c:v>43721</c:v>
                </c:pt>
                <c:pt idx="44">
                  <c:v>43722</c:v>
                </c:pt>
                <c:pt idx="45">
                  <c:v>43723</c:v>
                </c:pt>
                <c:pt idx="46">
                  <c:v>43724</c:v>
                </c:pt>
                <c:pt idx="47">
                  <c:v>43725</c:v>
                </c:pt>
                <c:pt idx="48">
                  <c:v>43726</c:v>
                </c:pt>
                <c:pt idx="49">
                  <c:v>43727</c:v>
                </c:pt>
                <c:pt idx="50">
                  <c:v>43728</c:v>
                </c:pt>
                <c:pt idx="51">
                  <c:v>43729</c:v>
                </c:pt>
                <c:pt idx="52">
                  <c:v>43730</c:v>
                </c:pt>
                <c:pt idx="53">
                  <c:v>43731</c:v>
                </c:pt>
                <c:pt idx="54">
                  <c:v>43732</c:v>
                </c:pt>
                <c:pt idx="55">
                  <c:v>43733</c:v>
                </c:pt>
                <c:pt idx="56">
                  <c:v>43734</c:v>
                </c:pt>
                <c:pt idx="57">
                  <c:v>43735</c:v>
                </c:pt>
                <c:pt idx="58">
                  <c:v>43736</c:v>
                </c:pt>
                <c:pt idx="59">
                  <c:v>43737</c:v>
                </c:pt>
                <c:pt idx="60">
                  <c:v>43738</c:v>
                </c:pt>
                <c:pt idx="61">
                  <c:v>43739</c:v>
                </c:pt>
                <c:pt idx="62">
                  <c:v>43740</c:v>
                </c:pt>
                <c:pt idx="63">
                  <c:v>43741</c:v>
                </c:pt>
                <c:pt idx="64">
                  <c:v>43742</c:v>
                </c:pt>
                <c:pt idx="65">
                  <c:v>43743</c:v>
                </c:pt>
                <c:pt idx="66">
                  <c:v>43744</c:v>
                </c:pt>
                <c:pt idx="67">
                  <c:v>43745</c:v>
                </c:pt>
                <c:pt idx="68">
                  <c:v>43746</c:v>
                </c:pt>
                <c:pt idx="69">
                  <c:v>43747</c:v>
                </c:pt>
                <c:pt idx="70">
                  <c:v>43748</c:v>
                </c:pt>
                <c:pt idx="71">
                  <c:v>43749</c:v>
                </c:pt>
                <c:pt idx="72">
                  <c:v>43750</c:v>
                </c:pt>
                <c:pt idx="73">
                  <c:v>43751</c:v>
                </c:pt>
                <c:pt idx="74">
                  <c:v>43752</c:v>
                </c:pt>
                <c:pt idx="75">
                  <c:v>43753</c:v>
                </c:pt>
                <c:pt idx="76">
                  <c:v>43754</c:v>
                </c:pt>
                <c:pt idx="77">
                  <c:v>43755</c:v>
                </c:pt>
                <c:pt idx="78">
                  <c:v>43756</c:v>
                </c:pt>
                <c:pt idx="79">
                  <c:v>43757</c:v>
                </c:pt>
                <c:pt idx="80">
                  <c:v>43758</c:v>
                </c:pt>
                <c:pt idx="81">
                  <c:v>43759</c:v>
                </c:pt>
                <c:pt idx="82">
                  <c:v>43760</c:v>
                </c:pt>
                <c:pt idx="83">
                  <c:v>43761</c:v>
                </c:pt>
                <c:pt idx="84">
                  <c:v>43762</c:v>
                </c:pt>
                <c:pt idx="85">
                  <c:v>43763</c:v>
                </c:pt>
                <c:pt idx="86">
                  <c:v>43764</c:v>
                </c:pt>
                <c:pt idx="87">
                  <c:v>43765</c:v>
                </c:pt>
                <c:pt idx="88">
                  <c:v>43766</c:v>
                </c:pt>
                <c:pt idx="89">
                  <c:v>43767</c:v>
                </c:pt>
                <c:pt idx="90">
                  <c:v>43768</c:v>
                </c:pt>
                <c:pt idx="91">
                  <c:v>43769</c:v>
                </c:pt>
              </c:numCache>
            </c:numRef>
          </c:cat>
          <c:val>
            <c:numRef>
              <c:f>Sheet1!$D$2:$D$93</c:f>
              <c:numCache>
                <c:formatCode>General</c:formatCode>
                <c:ptCount val="92"/>
                <c:pt idx="0">
                  <c:v>163294</c:v>
                </c:pt>
                <c:pt idx="1">
                  <c:v>163310</c:v>
                </c:pt>
                <c:pt idx="2">
                  <c:v>163331</c:v>
                </c:pt>
                <c:pt idx="3">
                  <c:v>163339</c:v>
                </c:pt>
                <c:pt idx="4">
                  <c:v>163374</c:v>
                </c:pt>
                <c:pt idx="5">
                  <c:v>163389</c:v>
                </c:pt>
                <c:pt idx="6">
                  <c:v>163412</c:v>
                </c:pt>
                <c:pt idx="7">
                  <c:v>163426</c:v>
                </c:pt>
                <c:pt idx="8">
                  <c:v>163440</c:v>
                </c:pt>
                <c:pt idx="9">
                  <c:v>163459</c:v>
                </c:pt>
                <c:pt idx="10">
                  <c:v>163476</c:v>
                </c:pt>
                <c:pt idx="11">
                  <c:v>163497</c:v>
                </c:pt>
                <c:pt idx="12">
                  <c:v>163527</c:v>
                </c:pt>
                <c:pt idx="13">
                  <c:v>163539</c:v>
                </c:pt>
                <c:pt idx="14">
                  <c:v>163556</c:v>
                </c:pt>
                <c:pt idx="15">
                  <c:v>163569</c:v>
                </c:pt>
                <c:pt idx="16">
                  <c:v>163586</c:v>
                </c:pt>
                <c:pt idx="17">
                  <c:v>163625</c:v>
                </c:pt>
                <c:pt idx="18">
                  <c:v>163666</c:v>
                </c:pt>
                <c:pt idx="19">
                  <c:v>163689</c:v>
                </c:pt>
                <c:pt idx="20">
                  <c:v>163686</c:v>
                </c:pt>
                <c:pt idx="21">
                  <c:v>163695</c:v>
                </c:pt>
                <c:pt idx="22">
                  <c:v>163703</c:v>
                </c:pt>
                <c:pt idx="23">
                  <c:v>163707</c:v>
                </c:pt>
                <c:pt idx="24">
                  <c:v>163713</c:v>
                </c:pt>
                <c:pt idx="25">
                  <c:v>163731</c:v>
                </c:pt>
                <c:pt idx="26">
                  <c:v>163748</c:v>
                </c:pt>
                <c:pt idx="27">
                  <c:v>163761</c:v>
                </c:pt>
                <c:pt idx="28">
                  <c:v>163771</c:v>
                </c:pt>
                <c:pt idx="29">
                  <c:v>163786</c:v>
                </c:pt>
                <c:pt idx="30">
                  <c:v>163812</c:v>
                </c:pt>
                <c:pt idx="31">
                  <c:v>163844</c:v>
                </c:pt>
                <c:pt idx="32">
                  <c:v>163863</c:v>
                </c:pt>
                <c:pt idx="33">
                  <c:v>163894</c:v>
                </c:pt>
                <c:pt idx="34">
                  <c:v>163910</c:v>
                </c:pt>
                <c:pt idx="35">
                  <c:v>163931</c:v>
                </c:pt>
                <c:pt idx="36">
                  <c:v>163956</c:v>
                </c:pt>
                <c:pt idx="37">
                  <c:v>163981</c:v>
                </c:pt>
                <c:pt idx="38">
                  <c:v>163983</c:v>
                </c:pt>
                <c:pt idx="39">
                  <c:v>164007</c:v>
                </c:pt>
                <c:pt idx="40">
                  <c:v>164040</c:v>
                </c:pt>
                <c:pt idx="41">
                  <c:v>164050</c:v>
                </c:pt>
                <c:pt idx="42">
                  <c:v>164067</c:v>
                </c:pt>
                <c:pt idx="43">
                  <c:v>164072</c:v>
                </c:pt>
                <c:pt idx="44">
                  <c:v>164082</c:v>
                </c:pt>
                <c:pt idx="45">
                  <c:v>164089</c:v>
                </c:pt>
                <c:pt idx="46">
                  <c:v>164115</c:v>
                </c:pt>
                <c:pt idx="47">
                  <c:v>164130</c:v>
                </c:pt>
                <c:pt idx="48">
                  <c:v>164139</c:v>
                </c:pt>
                <c:pt idx="49">
                  <c:v>164155</c:v>
                </c:pt>
                <c:pt idx="50">
                  <c:v>164182</c:v>
                </c:pt>
                <c:pt idx="51">
                  <c:v>164181</c:v>
                </c:pt>
                <c:pt idx="52">
                  <c:v>164186</c:v>
                </c:pt>
                <c:pt idx="53">
                  <c:v>164214</c:v>
                </c:pt>
                <c:pt idx="54">
                  <c:v>164227</c:v>
                </c:pt>
                <c:pt idx="55">
                  <c:v>164231</c:v>
                </c:pt>
                <c:pt idx="56">
                  <c:v>164235</c:v>
                </c:pt>
                <c:pt idx="57">
                  <c:v>164252</c:v>
                </c:pt>
                <c:pt idx="58">
                  <c:v>164259</c:v>
                </c:pt>
                <c:pt idx="59">
                  <c:v>164272</c:v>
                </c:pt>
                <c:pt idx="60">
                  <c:v>164300</c:v>
                </c:pt>
                <c:pt idx="61">
                  <c:v>164321</c:v>
                </c:pt>
                <c:pt idx="62">
                  <c:v>164324</c:v>
                </c:pt>
                <c:pt idx="63">
                  <c:v>164337</c:v>
                </c:pt>
                <c:pt idx="64">
                  <c:v>164369</c:v>
                </c:pt>
                <c:pt idx="65">
                  <c:v>164380</c:v>
                </c:pt>
                <c:pt idx="66">
                  <c:v>164396</c:v>
                </c:pt>
                <c:pt idx="67">
                  <c:v>164418</c:v>
                </c:pt>
                <c:pt idx="68">
                  <c:v>164430</c:v>
                </c:pt>
                <c:pt idx="69">
                  <c:v>164445</c:v>
                </c:pt>
                <c:pt idx="70">
                  <c:v>164447</c:v>
                </c:pt>
                <c:pt idx="71">
                  <c:v>164473</c:v>
                </c:pt>
                <c:pt idx="72">
                  <c:v>164498</c:v>
                </c:pt>
                <c:pt idx="73">
                  <c:v>164505</c:v>
                </c:pt>
                <c:pt idx="74">
                  <c:v>164520</c:v>
                </c:pt>
                <c:pt idx="75">
                  <c:v>164530</c:v>
                </c:pt>
                <c:pt idx="76">
                  <c:v>164535</c:v>
                </c:pt>
                <c:pt idx="77">
                  <c:v>164545</c:v>
                </c:pt>
                <c:pt idx="78">
                  <c:v>164564</c:v>
                </c:pt>
                <c:pt idx="79">
                  <c:v>164565</c:v>
                </c:pt>
                <c:pt idx="80">
                  <c:v>164577</c:v>
                </c:pt>
                <c:pt idx="81">
                  <c:v>164581</c:v>
                </c:pt>
                <c:pt idx="82">
                  <c:v>164591</c:v>
                </c:pt>
                <c:pt idx="83">
                  <c:v>164611</c:v>
                </c:pt>
                <c:pt idx="84">
                  <c:v>164614</c:v>
                </c:pt>
                <c:pt idx="85">
                  <c:v>164618</c:v>
                </c:pt>
                <c:pt idx="86">
                  <c:v>164638</c:v>
                </c:pt>
                <c:pt idx="87">
                  <c:v>164663</c:v>
                </c:pt>
                <c:pt idx="88">
                  <c:v>164689</c:v>
                </c:pt>
                <c:pt idx="89">
                  <c:v>164718</c:v>
                </c:pt>
                <c:pt idx="90">
                  <c:v>164735</c:v>
                </c:pt>
                <c:pt idx="91">
                  <c:v>164729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09-420B-9A76-691A7B0E1E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Assaí Atacadista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  <c:pt idx="31">
                  <c:v>43709</c:v>
                </c:pt>
                <c:pt idx="32">
                  <c:v>43710</c:v>
                </c:pt>
                <c:pt idx="33">
                  <c:v>43711</c:v>
                </c:pt>
                <c:pt idx="34">
                  <c:v>43712</c:v>
                </c:pt>
                <c:pt idx="35">
                  <c:v>43713</c:v>
                </c:pt>
                <c:pt idx="36">
                  <c:v>43714</c:v>
                </c:pt>
                <c:pt idx="37">
                  <c:v>43715</c:v>
                </c:pt>
                <c:pt idx="38">
                  <c:v>43716</c:v>
                </c:pt>
                <c:pt idx="39">
                  <c:v>43717</c:v>
                </c:pt>
                <c:pt idx="40">
                  <c:v>43718</c:v>
                </c:pt>
                <c:pt idx="41">
                  <c:v>43719</c:v>
                </c:pt>
                <c:pt idx="42">
                  <c:v>43720</c:v>
                </c:pt>
                <c:pt idx="43">
                  <c:v>43721</c:v>
                </c:pt>
                <c:pt idx="44">
                  <c:v>43722</c:v>
                </c:pt>
                <c:pt idx="45">
                  <c:v>43723</c:v>
                </c:pt>
                <c:pt idx="46">
                  <c:v>43724</c:v>
                </c:pt>
                <c:pt idx="47">
                  <c:v>43725</c:v>
                </c:pt>
                <c:pt idx="48">
                  <c:v>43726</c:v>
                </c:pt>
                <c:pt idx="49">
                  <c:v>43727</c:v>
                </c:pt>
                <c:pt idx="50">
                  <c:v>43728</c:v>
                </c:pt>
                <c:pt idx="51">
                  <c:v>43729</c:v>
                </c:pt>
                <c:pt idx="52">
                  <c:v>43730</c:v>
                </c:pt>
                <c:pt idx="53">
                  <c:v>43731</c:v>
                </c:pt>
                <c:pt idx="54">
                  <c:v>43732</c:v>
                </c:pt>
                <c:pt idx="55">
                  <c:v>43733</c:v>
                </c:pt>
                <c:pt idx="56">
                  <c:v>43734</c:v>
                </c:pt>
                <c:pt idx="57">
                  <c:v>43735</c:v>
                </c:pt>
                <c:pt idx="58">
                  <c:v>43736</c:v>
                </c:pt>
                <c:pt idx="59">
                  <c:v>43737</c:v>
                </c:pt>
                <c:pt idx="60">
                  <c:v>43738</c:v>
                </c:pt>
                <c:pt idx="61">
                  <c:v>43739</c:v>
                </c:pt>
                <c:pt idx="62">
                  <c:v>43740</c:v>
                </c:pt>
                <c:pt idx="63">
                  <c:v>43741</c:v>
                </c:pt>
                <c:pt idx="64">
                  <c:v>43742</c:v>
                </c:pt>
                <c:pt idx="65">
                  <c:v>43743</c:v>
                </c:pt>
                <c:pt idx="66">
                  <c:v>43744</c:v>
                </c:pt>
                <c:pt idx="67">
                  <c:v>43745</c:v>
                </c:pt>
                <c:pt idx="68">
                  <c:v>43746</c:v>
                </c:pt>
                <c:pt idx="69">
                  <c:v>43747</c:v>
                </c:pt>
                <c:pt idx="70">
                  <c:v>43748</c:v>
                </c:pt>
                <c:pt idx="71">
                  <c:v>43749</c:v>
                </c:pt>
                <c:pt idx="72">
                  <c:v>43750</c:v>
                </c:pt>
                <c:pt idx="73">
                  <c:v>43751</c:v>
                </c:pt>
                <c:pt idx="74">
                  <c:v>43752</c:v>
                </c:pt>
                <c:pt idx="75">
                  <c:v>43753</c:v>
                </c:pt>
                <c:pt idx="76">
                  <c:v>43754</c:v>
                </c:pt>
                <c:pt idx="77">
                  <c:v>43755</c:v>
                </c:pt>
                <c:pt idx="78">
                  <c:v>43756</c:v>
                </c:pt>
                <c:pt idx="79">
                  <c:v>43757</c:v>
                </c:pt>
                <c:pt idx="80">
                  <c:v>43758</c:v>
                </c:pt>
                <c:pt idx="81">
                  <c:v>43759</c:v>
                </c:pt>
                <c:pt idx="82">
                  <c:v>43760</c:v>
                </c:pt>
                <c:pt idx="83">
                  <c:v>43761</c:v>
                </c:pt>
                <c:pt idx="84">
                  <c:v>43762</c:v>
                </c:pt>
                <c:pt idx="85">
                  <c:v>43763</c:v>
                </c:pt>
                <c:pt idx="86">
                  <c:v>43764</c:v>
                </c:pt>
                <c:pt idx="87">
                  <c:v>43765</c:v>
                </c:pt>
                <c:pt idx="88">
                  <c:v>43766</c:v>
                </c:pt>
                <c:pt idx="89">
                  <c:v>43767</c:v>
                </c:pt>
                <c:pt idx="90">
                  <c:v>43768</c:v>
                </c:pt>
                <c:pt idx="91">
                  <c:v>43769</c:v>
                </c:pt>
              </c:numCache>
            </c:numRef>
          </c:cat>
          <c:val>
            <c:numRef>
              <c:f>Sheet1!$E$2:$E$93</c:f>
              <c:numCache>
                <c:formatCode>General</c:formatCode>
                <c:ptCount val="92"/>
                <c:pt idx="0">
                  <c:v>797981</c:v>
                </c:pt>
                <c:pt idx="1">
                  <c:v>798665</c:v>
                </c:pt>
                <c:pt idx="2">
                  <c:v>799605</c:v>
                </c:pt>
                <c:pt idx="3">
                  <c:v>800217</c:v>
                </c:pt>
                <c:pt idx="4">
                  <c:v>800734</c:v>
                </c:pt>
                <c:pt idx="5">
                  <c:v>801586</c:v>
                </c:pt>
                <c:pt idx="6">
                  <c:v>802278</c:v>
                </c:pt>
                <c:pt idx="7">
                  <c:v>803077</c:v>
                </c:pt>
                <c:pt idx="8">
                  <c:v>804059</c:v>
                </c:pt>
                <c:pt idx="9">
                  <c:v>804550</c:v>
                </c:pt>
                <c:pt idx="10">
                  <c:v>804780</c:v>
                </c:pt>
                <c:pt idx="11">
                  <c:v>805218</c:v>
                </c:pt>
                <c:pt idx="12">
                  <c:v>805733</c:v>
                </c:pt>
                <c:pt idx="13">
                  <c:v>806205</c:v>
                </c:pt>
                <c:pt idx="14">
                  <c:v>806627</c:v>
                </c:pt>
                <c:pt idx="15">
                  <c:v>806958</c:v>
                </c:pt>
                <c:pt idx="16">
                  <c:v>807239</c:v>
                </c:pt>
                <c:pt idx="17">
                  <c:v>807424</c:v>
                </c:pt>
                <c:pt idx="18">
                  <c:v>807928</c:v>
                </c:pt>
                <c:pt idx="19">
                  <c:v>808577</c:v>
                </c:pt>
                <c:pt idx="20">
                  <c:v>809172</c:v>
                </c:pt>
                <c:pt idx="21">
                  <c:v>809667</c:v>
                </c:pt>
                <c:pt idx="22">
                  <c:v>809997</c:v>
                </c:pt>
                <c:pt idx="23">
                  <c:v>810214</c:v>
                </c:pt>
                <c:pt idx="24">
                  <c:v>810445</c:v>
                </c:pt>
                <c:pt idx="25">
                  <c:v>810777</c:v>
                </c:pt>
                <c:pt idx="26">
                  <c:v>811469</c:v>
                </c:pt>
                <c:pt idx="27">
                  <c:v>813753</c:v>
                </c:pt>
                <c:pt idx="28">
                  <c:v>816171</c:v>
                </c:pt>
                <c:pt idx="29">
                  <c:v>817013</c:v>
                </c:pt>
                <c:pt idx="30">
                  <c:v>817603</c:v>
                </c:pt>
                <c:pt idx="31">
                  <c:v>818169</c:v>
                </c:pt>
                <c:pt idx="32">
                  <c:v>818666</c:v>
                </c:pt>
                <c:pt idx="33">
                  <c:v>819224</c:v>
                </c:pt>
                <c:pt idx="34">
                  <c:v>819847</c:v>
                </c:pt>
                <c:pt idx="35">
                  <c:v>821339</c:v>
                </c:pt>
                <c:pt idx="36">
                  <c:v>822003</c:v>
                </c:pt>
                <c:pt idx="37">
                  <c:v>822629</c:v>
                </c:pt>
                <c:pt idx="38">
                  <c:v>822906</c:v>
                </c:pt>
                <c:pt idx="39">
                  <c:v>823206</c:v>
                </c:pt>
                <c:pt idx="40">
                  <c:v>823608</c:v>
                </c:pt>
                <c:pt idx="41">
                  <c:v>824060</c:v>
                </c:pt>
                <c:pt idx="42">
                  <c:v>824639</c:v>
                </c:pt>
                <c:pt idx="43">
                  <c:v>825756</c:v>
                </c:pt>
                <c:pt idx="44">
                  <c:v>826130</c:v>
                </c:pt>
                <c:pt idx="45">
                  <c:v>826401</c:v>
                </c:pt>
                <c:pt idx="46">
                  <c:v>826775</c:v>
                </c:pt>
                <c:pt idx="47">
                  <c:v>827296</c:v>
                </c:pt>
                <c:pt idx="48">
                  <c:v>828373</c:v>
                </c:pt>
                <c:pt idx="49">
                  <c:v>828993</c:v>
                </c:pt>
                <c:pt idx="50">
                  <c:v>829424</c:v>
                </c:pt>
                <c:pt idx="51">
                  <c:v>829735</c:v>
                </c:pt>
                <c:pt idx="52">
                  <c:v>830001</c:v>
                </c:pt>
                <c:pt idx="53">
                  <c:v>830337</c:v>
                </c:pt>
                <c:pt idx="54">
                  <c:v>831482</c:v>
                </c:pt>
                <c:pt idx="55">
                  <c:v>832215</c:v>
                </c:pt>
                <c:pt idx="56">
                  <c:v>833278</c:v>
                </c:pt>
                <c:pt idx="57">
                  <c:v>834206</c:v>
                </c:pt>
                <c:pt idx="58">
                  <c:v>834762</c:v>
                </c:pt>
                <c:pt idx="59">
                  <c:v>835254</c:v>
                </c:pt>
                <c:pt idx="60">
                  <c:v>836194</c:v>
                </c:pt>
                <c:pt idx="61">
                  <c:v>836735</c:v>
                </c:pt>
                <c:pt idx="62">
                  <c:v>837136</c:v>
                </c:pt>
                <c:pt idx="63">
                  <c:v>837490</c:v>
                </c:pt>
                <c:pt idx="64">
                  <c:v>837807</c:v>
                </c:pt>
                <c:pt idx="65">
                  <c:v>838088</c:v>
                </c:pt>
                <c:pt idx="66">
                  <c:v>838352</c:v>
                </c:pt>
                <c:pt idx="67">
                  <c:v>838752</c:v>
                </c:pt>
                <c:pt idx="68">
                  <c:v>839897</c:v>
                </c:pt>
                <c:pt idx="69">
                  <c:v>840288</c:v>
                </c:pt>
                <c:pt idx="70">
                  <c:v>840458</c:v>
                </c:pt>
                <c:pt idx="71">
                  <c:v>840700</c:v>
                </c:pt>
                <c:pt idx="72">
                  <c:v>840937</c:v>
                </c:pt>
                <c:pt idx="73">
                  <c:v>841060</c:v>
                </c:pt>
                <c:pt idx="74">
                  <c:v>841257</c:v>
                </c:pt>
                <c:pt idx="75">
                  <c:v>841512</c:v>
                </c:pt>
                <c:pt idx="76">
                  <c:v>842637</c:v>
                </c:pt>
                <c:pt idx="77">
                  <c:v>842928</c:v>
                </c:pt>
                <c:pt idx="78">
                  <c:v>843174</c:v>
                </c:pt>
                <c:pt idx="79">
                  <c:v>843344</c:v>
                </c:pt>
                <c:pt idx="80">
                  <c:v>843489</c:v>
                </c:pt>
                <c:pt idx="81">
                  <c:v>843776</c:v>
                </c:pt>
                <c:pt idx="82">
                  <c:v>844025</c:v>
                </c:pt>
                <c:pt idx="83">
                  <c:v>844295</c:v>
                </c:pt>
                <c:pt idx="84">
                  <c:v>844542</c:v>
                </c:pt>
                <c:pt idx="85">
                  <c:v>845127</c:v>
                </c:pt>
                <c:pt idx="86">
                  <c:v>845368</c:v>
                </c:pt>
                <c:pt idx="87">
                  <c:v>845553</c:v>
                </c:pt>
                <c:pt idx="88">
                  <c:v>845780</c:v>
                </c:pt>
                <c:pt idx="89">
                  <c:v>846068</c:v>
                </c:pt>
                <c:pt idx="90">
                  <c:v>846402</c:v>
                </c:pt>
                <c:pt idx="91">
                  <c:v>846797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909-420B-9A76-691A7B0E1E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168368"/>
        <c:axId val="254170664"/>
      </c:lineChart>
      <c:dateAx>
        <c:axId val="254168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70664"/>
        <c:crosses val="autoZero"/>
        <c:auto val="1"/>
        <c:lblOffset val="100"/>
        <c:baseTimeUnit val="days"/>
      </c:dateAx>
      <c:valAx>
        <c:axId val="25417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6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8690D-BF75-4D08-9EA3-54753989C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Fort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3DEDB5-6908-4BED-A466-C71C324DD2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6511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49883-8366-487E-B348-1B4E84241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43B56-08C8-413D-8E13-21D508182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8706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Fort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Fort</dc:title>
  <dc:creator>Frederik Peiniger</dc:creator>
  <cp:lastModifiedBy>Frederik Peiniger</cp:lastModifiedBy>
  <cp:revision>1</cp:revision>
  <dcterms:created xsi:type="dcterms:W3CDTF">2019-11-21T13:46:28Z</dcterms:created>
  <dcterms:modified xsi:type="dcterms:W3CDTF">2019-11-21T13:46:34Z</dcterms:modified>
</cp:coreProperties>
</file>