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4B870-9FD1-4292-9828-C1C584A83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barillabr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0854E5-69FC-4C24-8A3C-9E190278FF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2224773"/>
              </p:ext>
            </p:extLst>
          </p:nvPr>
        </p:nvGraphicFramePr>
        <p:xfrm>
          <a:off x="457200" y="1731963"/>
          <a:ext cx="8188452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2570813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3624208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648416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75013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63331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86648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6596308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3566290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40204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01043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196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barillabr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0.3967 %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0559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2DA5A2-3924-42B0-A71A-671B0D6452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12824600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barillabr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barillabr</dc:title>
  <dc:creator>Frederik Peiniger</dc:creator>
  <cp:lastModifiedBy>Frederik Peiniger</cp:lastModifiedBy>
  <cp:revision>1</cp:revision>
  <dcterms:created xsi:type="dcterms:W3CDTF">2019-07-11T16:10:55Z</dcterms:created>
  <dcterms:modified xsi:type="dcterms:W3CDTF">2019-07-11T16:11:00Z</dcterms:modified>
</cp:coreProperties>
</file>