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4" r:id="rId27"/>
    <p:sldId id="285" r:id="rId28"/>
    <p:sldId id="286"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trocafone trocafone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3808</c:v>
                </c:pt>
                <c:pt idx="1">
                  <c:v>0</c:v>
                </c:pt>
                <c:pt idx="2">
                  <c:v>4027</c:v>
                </c:pt>
                <c:pt idx="3">
                  <c:v>6901</c:v>
                </c:pt>
                <c:pt idx="4">
                  <c:v>5950</c:v>
                </c:pt>
                <c:pt idx="5">
                  <c:v>4165</c:v>
                </c:pt>
                <c:pt idx="6">
                  <c:v>4267</c:v>
                </c:pt>
              </c:numCache>
            </c:numRef>
          </c:val>
          <c:extLst>
            <c:ext xmlns:c16="http://schemas.microsoft.com/office/drawing/2014/chart" uri="{C3380CC4-5D6E-409C-BE32-E72D297353CC}">
              <c16:uniqueId val="{00000000-61D0-435C-854B-3617B969A718}"/>
            </c:ext>
          </c:extLst>
        </c:ser>
        <c:dLbls>
          <c:showLegendKey val="0"/>
          <c:showVal val="0"/>
          <c:showCatName val="0"/>
          <c:showSerName val="0"/>
          <c:showPercent val="0"/>
          <c:showBubbleSize val="0"/>
        </c:dLbls>
        <c:gapWidth val="219"/>
        <c:overlap val="-27"/>
        <c:axId val="335284032"/>
        <c:axId val="335283704"/>
      </c:barChart>
      <c:catAx>
        <c:axId val="335284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283704"/>
        <c:crosses val="autoZero"/>
        <c:auto val="1"/>
        <c:lblAlgn val="ctr"/>
        <c:lblOffset val="100"/>
        <c:noMultiLvlLbl val="0"/>
      </c:catAx>
      <c:valAx>
        <c:axId val="335283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284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trocafone trocafone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119</c:v>
                </c:pt>
                <c:pt idx="1">
                  <c:v>0</c:v>
                </c:pt>
                <c:pt idx="2">
                  <c:v>130</c:v>
                </c:pt>
                <c:pt idx="3">
                  <c:v>305</c:v>
                </c:pt>
                <c:pt idx="4">
                  <c:v>227</c:v>
                </c:pt>
                <c:pt idx="5">
                  <c:v>98</c:v>
                </c:pt>
                <c:pt idx="6">
                  <c:v>153</c:v>
                </c:pt>
              </c:numCache>
            </c:numRef>
          </c:val>
          <c:extLst>
            <c:ext xmlns:c16="http://schemas.microsoft.com/office/drawing/2014/chart" uri="{C3380CC4-5D6E-409C-BE32-E72D297353CC}">
              <c16:uniqueId val="{00000000-B8E8-420C-BB5F-877FF45CA0E7}"/>
            </c:ext>
          </c:extLst>
        </c:ser>
        <c:dLbls>
          <c:showLegendKey val="0"/>
          <c:showVal val="0"/>
          <c:showCatName val="0"/>
          <c:showSerName val="0"/>
          <c:showPercent val="0"/>
          <c:showBubbleSize val="0"/>
        </c:dLbls>
        <c:gapWidth val="219"/>
        <c:overlap val="-27"/>
        <c:axId val="335280096"/>
        <c:axId val="335277800"/>
      </c:barChart>
      <c:catAx>
        <c:axId val="335280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277800"/>
        <c:crosses val="autoZero"/>
        <c:auto val="1"/>
        <c:lblAlgn val="ctr"/>
        <c:lblOffset val="100"/>
        <c:noMultiLvlLbl val="0"/>
      </c:catAx>
      <c:valAx>
        <c:axId val="335277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280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c:f>
              <c:strCache>
                <c:ptCount val="1"/>
                <c:pt idx="0">
                  <c:v>trocafone trocafone</c:v>
                </c:pt>
              </c:strCache>
            </c:strRef>
          </c:cat>
          <c:val>
            <c:numRef>
              <c:f>Sheet1!$B$2</c:f>
              <c:numCache>
                <c:formatCode>General</c:formatCode>
                <c:ptCount val="1"/>
                <c:pt idx="0">
                  <c:v>161.5</c:v>
                </c:pt>
              </c:numCache>
            </c:numRef>
          </c:val>
          <c:extLst>
            <c:ext xmlns:c16="http://schemas.microsoft.com/office/drawing/2014/chart" uri="{C3380CC4-5D6E-409C-BE32-E72D297353CC}">
              <c16:uniqueId val="{00000000-BBB9-449A-A7AE-1588469614B6}"/>
            </c:ext>
          </c:extLst>
        </c:ser>
        <c:dLbls>
          <c:showLegendKey val="0"/>
          <c:showVal val="0"/>
          <c:showCatName val="0"/>
          <c:showSerName val="0"/>
          <c:showPercent val="0"/>
          <c:showBubbleSize val="0"/>
        </c:dLbls>
        <c:gapWidth val="150"/>
        <c:overlap val="100"/>
        <c:axId val="335257136"/>
        <c:axId val="335261400"/>
      </c:barChart>
      <c:catAx>
        <c:axId val="335257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261400"/>
        <c:crosses val="autoZero"/>
        <c:auto val="1"/>
        <c:lblAlgn val="ctr"/>
        <c:lblOffset val="100"/>
        <c:noMultiLvlLbl val="0"/>
      </c:catAx>
      <c:valAx>
        <c:axId val="3352614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257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c:f>
              <c:strCache>
                <c:ptCount val="1"/>
                <c:pt idx="0">
                  <c:v>trocafone trocafone</c:v>
                </c:pt>
              </c:strCache>
            </c:strRef>
          </c:cat>
          <c:val>
            <c:numRef>
              <c:f>Sheet1!$B$2</c:f>
              <c:numCache>
                <c:formatCode>General</c:formatCode>
                <c:ptCount val="1"/>
                <c:pt idx="0">
                  <c:v>4646.5</c:v>
                </c:pt>
              </c:numCache>
            </c:numRef>
          </c:val>
          <c:extLst>
            <c:ext xmlns:c16="http://schemas.microsoft.com/office/drawing/2014/chart" uri="{C3380CC4-5D6E-409C-BE32-E72D297353CC}">
              <c16:uniqueId val="{00000000-962F-4BEB-801A-C24D4FA59D7A}"/>
            </c:ext>
          </c:extLst>
        </c:ser>
        <c:dLbls>
          <c:showLegendKey val="0"/>
          <c:showVal val="0"/>
          <c:showCatName val="0"/>
          <c:showSerName val="0"/>
          <c:showPercent val="0"/>
          <c:showBubbleSize val="0"/>
        </c:dLbls>
        <c:gapWidth val="150"/>
        <c:overlap val="100"/>
        <c:axId val="335262712"/>
        <c:axId val="335257792"/>
      </c:barChart>
      <c:catAx>
        <c:axId val="335262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257792"/>
        <c:crosses val="autoZero"/>
        <c:auto val="1"/>
        <c:lblAlgn val="ctr"/>
        <c:lblOffset val="100"/>
        <c:noMultiLvlLbl val="0"/>
      </c:catAx>
      <c:valAx>
        <c:axId val="3352577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262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BA125-8E5C-410B-A0EC-0809980C4EDE}"/>
              </a:ext>
            </a:extLst>
          </p:cNvPr>
          <p:cNvSpPr>
            <a:spLocks noGrp="1"/>
          </p:cNvSpPr>
          <p:nvPr>
            <p:ph type="ctrTitle"/>
          </p:nvPr>
        </p:nvSpPr>
        <p:spPr/>
        <p:txBody>
          <a:bodyPr/>
          <a:lstStyle/>
          <a:p>
            <a:r>
              <a:rPr lang="en-US"/>
              <a:t>Deep Insights</a:t>
            </a:r>
          </a:p>
        </p:txBody>
      </p:sp>
      <p:sp>
        <p:nvSpPr>
          <p:cNvPr id="3" name="Subtitle 2">
            <a:extLst>
              <a:ext uri="{FF2B5EF4-FFF2-40B4-BE49-F238E27FC236}">
                <a16:creationId xmlns:a16="http://schemas.microsoft.com/office/drawing/2014/main" id="{472999D8-22DF-4C96-BD90-17EE69D742F3}"/>
              </a:ext>
            </a:extLst>
          </p:cNvPr>
          <p:cNvSpPr>
            <a:spLocks noGrp="1"/>
          </p:cNvSpPr>
          <p:nvPr>
            <p:ph type="subTitle" idx="1"/>
          </p:nvPr>
        </p:nvSpPr>
        <p:spPr/>
        <p:txBody>
          <a:bodyPr/>
          <a:lstStyle/>
          <a:p>
            <a:r>
              <a:rPr lang="en-US"/>
              <a:t>REF+</a:t>
            </a:r>
          </a:p>
        </p:txBody>
      </p:sp>
    </p:spTree>
    <p:extLst>
      <p:ext uri="{BB962C8B-B14F-4D97-AF65-F5344CB8AC3E}">
        <p14:creationId xmlns:p14="http://schemas.microsoft.com/office/powerpoint/2010/main" val="544386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5F30D-82E2-45E6-BA6C-750EDBFBD15D}"/>
              </a:ext>
            </a:extLst>
          </p:cNvPr>
          <p:cNvSpPr>
            <a:spLocks noGrp="1"/>
          </p:cNvSpPr>
          <p:nvPr>
            <p:ph type="title"/>
          </p:nvPr>
        </p:nvSpPr>
        <p:spPr/>
        <p:txBody>
          <a:bodyPr/>
          <a:lstStyle/>
          <a:p>
            <a:r>
              <a:rPr lang="en-US"/>
              <a:t>Instagram Posts Table | trocafone - 1 of 5</a:t>
            </a:r>
          </a:p>
        </p:txBody>
      </p:sp>
      <p:graphicFrame>
        <p:nvGraphicFramePr>
          <p:cNvPr id="5" name="Table Placeholder 4">
            <a:extLst>
              <a:ext uri="{FF2B5EF4-FFF2-40B4-BE49-F238E27FC236}">
                <a16:creationId xmlns:a16="http://schemas.microsoft.com/office/drawing/2014/main" id="{AC753587-DAEB-49E5-B86D-092B8162D439}"/>
              </a:ext>
            </a:extLst>
          </p:cNvPr>
          <p:cNvGraphicFramePr>
            <a:graphicFrameLocks noGrp="1"/>
          </p:cNvGraphicFramePr>
          <p:nvPr>
            <p:ph type="tbl" sz="quarter" idx="13"/>
            <p:extLst>
              <p:ext uri="{D42A27DB-BD31-4B8C-83A1-F6EECF244321}">
                <p14:modId xmlns:p14="http://schemas.microsoft.com/office/powerpoint/2010/main" val="1870817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52148200"/>
                    </a:ext>
                  </a:extLst>
                </a:gridCol>
                <a:gridCol w="658368">
                  <a:extLst>
                    <a:ext uri="{9D8B030D-6E8A-4147-A177-3AD203B41FA5}">
                      <a16:colId xmlns:a16="http://schemas.microsoft.com/office/drawing/2014/main" val="3173476578"/>
                    </a:ext>
                  </a:extLst>
                </a:gridCol>
                <a:gridCol w="658368">
                  <a:extLst>
                    <a:ext uri="{9D8B030D-6E8A-4147-A177-3AD203B41FA5}">
                      <a16:colId xmlns:a16="http://schemas.microsoft.com/office/drawing/2014/main" val="2426191038"/>
                    </a:ext>
                  </a:extLst>
                </a:gridCol>
                <a:gridCol w="658368">
                  <a:extLst>
                    <a:ext uri="{9D8B030D-6E8A-4147-A177-3AD203B41FA5}">
                      <a16:colId xmlns:a16="http://schemas.microsoft.com/office/drawing/2014/main" val="319578564"/>
                    </a:ext>
                  </a:extLst>
                </a:gridCol>
                <a:gridCol w="658368">
                  <a:extLst>
                    <a:ext uri="{9D8B030D-6E8A-4147-A177-3AD203B41FA5}">
                      <a16:colId xmlns:a16="http://schemas.microsoft.com/office/drawing/2014/main" val="3748611472"/>
                    </a:ext>
                  </a:extLst>
                </a:gridCol>
                <a:gridCol w="658368">
                  <a:extLst>
                    <a:ext uri="{9D8B030D-6E8A-4147-A177-3AD203B41FA5}">
                      <a16:colId xmlns:a16="http://schemas.microsoft.com/office/drawing/2014/main" val="1520229515"/>
                    </a:ext>
                  </a:extLst>
                </a:gridCol>
                <a:gridCol w="658368">
                  <a:extLst>
                    <a:ext uri="{9D8B030D-6E8A-4147-A177-3AD203B41FA5}">
                      <a16:colId xmlns:a16="http://schemas.microsoft.com/office/drawing/2014/main" val="1166738233"/>
                    </a:ext>
                  </a:extLst>
                </a:gridCol>
                <a:gridCol w="658368">
                  <a:extLst>
                    <a:ext uri="{9D8B030D-6E8A-4147-A177-3AD203B41FA5}">
                      <a16:colId xmlns:a16="http://schemas.microsoft.com/office/drawing/2014/main" val="831519062"/>
                    </a:ext>
                  </a:extLst>
                </a:gridCol>
                <a:gridCol w="658368">
                  <a:extLst>
                    <a:ext uri="{9D8B030D-6E8A-4147-A177-3AD203B41FA5}">
                      <a16:colId xmlns:a16="http://schemas.microsoft.com/office/drawing/2014/main" val="3777623722"/>
                    </a:ext>
                  </a:extLst>
                </a:gridCol>
                <a:gridCol w="658368">
                  <a:extLst>
                    <a:ext uri="{9D8B030D-6E8A-4147-A177-3AD203B41FA5}">
                      <a16:colId xmlns:a16="http://schemas.microsoft.com/office/drawing/2014/main" val="1735899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297930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trocafone - 2019-05-22 11:00:53 </a:t>
                      </a:r>
                      <a:r>
                        <a:rPr kumimoji="0" lang="pt-BR" sz="1000" b="0" i="0" u="none" strike="noStrike" kern="1200" cap="none" spc="0" normalizeH="0" baseline="0" noProof="0">
                          <a:ln>
                            <a:noFill/>
                          </a:ln>
                          <a:solidFill>
                            <a:prstClr val="black"/>
                          </a:solidFill>
                          <a:effectLst/>
                          <a:uLnTx/>
                          <a:uFillTx/>
                          <a:latin typeface="+mn-lt"/>
                          <a:ea typeface="+mn-ea"/>
                          <a:cs typeface="+mn-cs"/>
                        </a:rPr>
                        <a:t>
 No início do ano, muitas pessoas fazem listas com metas para serem cumpridas.
O desejo de aprender a tocar algum instrumento musical está entre as metas mais populares. Que tal começar pelo violão? Com o app Yousician, você pode aprender pelo celular de maneira prática e onde quiser. Disponível para Android e 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06/17/2019 09:11:30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3455</a:t>
                      </a:r>
                    </a:p>
                  </a:txBody>
                  <a:tcPr/>
                </a:tc>
                <a:extLst>
                  <a:ext uri="{0D108BD9-81ED-4DB2-BD59-A6C34878D82A}">
                    <a16:rowId xmlns:a16="http://schemas.microsoft.com/office/drawing/2014/main" val="2789745131"/>
                  </a:ext>
                </a:extLst>
              </a:tr>
            </a:tbl>
          </a:graphicData>
        </a:graphic>
      </p:graphicFrame>
      <p:sp>
        <p:nvSpPr>
          <p:cNvPr id="4" name="Text Placeholder 3">
            <a:extLst>
              <a:ext uri="{FF2B5EF4-FFF2-40B4-BE49-F238E27FC236}">
                <a16:creationId xmlns:a16="http://schemas.microsoft.com/office/drawing/2014/main" id="{81AB1BAB-A44E-41FF-9F99-F1DD862E84BA}"/>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4087751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6129C-A541-4313-81A3-C8B6AEDF79C8}"/>
              </a:ext>
            </a:extLst>
          </p:cNvPr>
          <p:cNvSpPr>
            <a:spLocks noGrp="1"/>
          </p:cNvSpPr>
          <p:nvPr>
            <p:ph type="title"/>
          </p:nvPr>
        </p:nvSpPr>
        <p:spPr/>
        <p:txBody>
          <a:bodyPr/>
          <a:lstStyle/>
          <a:p>
            <a:r>
              <a:rPr lang="en-US"/>
              <a:t>Instagram Posts Table | trocafone - 2 of 5</a:t>
            </a:r>
          </a:p>
        </p:txBody>
      </p:sp>
      <p:graphicFrame>
        <p:nvGraphicFramePr>
          <p:cNvPr id="5" name="Table Placeholder 4">
            <a:extLst>
              <a:ext uri="{FF2B5EF4-FFF2-40B4-BE49-F238E27FC236}">
                <a16:creationId xmlns:a16="http://schemas.microsoft.com/office/drawing/2014/main" id="{8A1321ED-C435-45BC-BA4D-FB03037E7F63}"/>
              </a:ext>
            </a:extLst>
          </p:cNvPr>
          <p:cNvGraphicFramePr>
            <a:graphicFrameLocks noGrp="1"/>
          </p:cNvGraphicFramePr>
          <p:nvPr>
            <p:ph type="tbl" sz="quarter" idx="13"/>
            <p:extLst>
              <p:ext uri="{D42A27DB-BD31-4B8C-83A1-F6EECF244321}">
                <p14:modId xmlns:p14="http://schemas.microsoft.com/office/powerpoint/2010/main" val="803509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87812976"/>
                    </a:ext>
                  </a:extLst>
                </a:gridCol>
                <a:gridCol w="658368">
                  <a:extLst>
                    <a:ext uri="{9D8B030D-6E8A-4147-A177-3AD203B41FA5}">
                      <a16:colId xmlns:a16="http://schemas.microsoft.com/office/drawing/2014/main" val="2654961806"/>
                    </a:ext>
                  </a:extLst>
                </a:gridCol>
                <a:gridCol w="658368">
                  <a:extLst>
                    <a:ext uri="{9D8B030D-6E8A-4147-A177-3AD203B41FA5}">
                      <a16:colId xmlns:a16="http://schemas.microsoft.com/office/drawing/2014/main" val="3567658549"/>
                    </a:ext>
                  </a:extLst>
                </a:gridCol>
                <a:gridCol w="658368">
                  <a:extLst>
                    <a:ext uri="{9D8B030D-6E8A-4147-A177-3AD203B41FA5}">
                      <a16:colId xmlns:a16="http://schemas.microsoft.com/office/drawing/2014/main" val="3058928629"/>
                    </a:ext>
                  </a:extLst>
                </a:gridCol>
                <a:gridCol w="658368">
                  <a:extLst>
                    <a:ext uri="{9D8B030D-6E8A-4147-A177-3AD203B41FA5}">
                      <a16:colId xmlns:a16="http://schemas.microsoft.com/office/drawing/2014/main" val="2318221080"/>
                    </a:ext>
                  </a:extLst>
                </a:gridCol>
                <a:gridCol w="658368">
                  <a:extLst>
                    <a:ext uri="{9D8B030D-6E8A-4147-A177-3AD203B41FA5}">
                      <a16:colId xmlns:a16="http://schemas.microsoft.com/office/drawing/2014/main" val="426966745"/>
                    </a:ext>
                  </a:extLst>
                </a:gridCol>
                <a:gridCol w="658368">
                  <a:extLst>
                    <a:ext uri="{9D8B030D-6E8A-4147-A177-3AD203B41FA5}">
                      <a16:colId xmlns:a16="http://schemas.microsoft.com/office/drawing/2014/main" val="4223763202"/>
                    </a:ext>
                  </a:extLst>
                </a:gridCol>
                <a:gridCol w="658368">
                  <a:extLst>
                    <a:ext uri="{9D8B030D-6E8A-4147-A177-3AD203B41FA5}">
                      <a16:colId xmlns:a16="http://schemas.microsoft.com/office/drawing/2014/main" val="4194541821"/>
                    </a:ext>
                  </a:extLst>
                </a:gridCol>
                <a:gridCol w="658368">
                  <a:extLst>
                    <a:ext uri="{9D8B030D-6E8A-4147-A177-3AD203B41FA5}">
                      <a16:colId xmlns:a16="http://schemas.microsoft.com/office/drawing/2014/main" val="838123059"/>
                    </a:ext>
                  </a:extLst>
                </a:gridCol>
                <a:gridCol w="658368">
                  <a:extLst>
                    <a:ext uri="{9D8B030D-6E8A-4147-A177-3AD203B41FA5}">
                      <a16:colId xmlns:a16="http://schemas.microsoft.com/office/drawing/2014/main" val="4000893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189958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trocafone - 2019-05-16 11:00:48 </a:t>
                      </a:r>
                      <a:r>
                        <a:rPr kumimoji="0" lang="pt-BR" sz="1000" b="0" i="0" u="none" strike="noStrike" kern="1200" cap="none" spc="0" normalizeH="0" baseline="0" noProof="0">
                          <a:ln>
                            <a:noFill/>
                          </a:ln>
                          <a:solidFill>
                            <a:prstClr val="black"/>
                          </a:solidFill>
                          <a:effectLst/>
                          <a:uLnTx/>
                          <a:uFillTx/>
                          <a:latin typeface="+mn-lt"/>
                          <a:ea typeface="+mn-ea"/>
                          <a:cs typeface="+mn-cs"/>
                        </a:rPr>
                        <a:t>
 Os Destaques do Instagram são uma boa ferramenta para deixar as coisas mais legais que você já fez: viagens, restaurantes bacanas, looks do dia, etc. Confira como deixar cada Destaque com uma capa personalizada sem precisar postar nos Stories: ✅ Abra o Destaque desejado e pressione “Mais”, no canto inferior direito da tela, para abrir o menu de opções;
✅ Selecione a opção “Editar Destaque”;
✅ Depois, toque em “Editar capa”; ✅ Escolha a foto e clique em concluir.
Pronto!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06/17/2019 09:11:30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6901</a:t>
                      </a:r>
                    </a:p>
                  </a:txBody>
                  <a:tcPr/>
                </a:tc>
                <a:extLst>
                  <a:ext uri="{0D108BD9-81ED-4DB2-BD59-A6C34878D82A}">
                    <a16:rowId xmlns:a16="http://schemas.microsoft.com/office/drawing/2014/main" val="2546947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trocafone - 2019-05-15 11:00:29 </a:t>
                      </a:r>
                      <a:r>
                        <a:rPr kumimoji="0" lang="pt-BR" sz="1000" b="0" i="0" u="none" strike="noStrike" kern="1200" cap="none" spc="0" normalizeH="0" baseline="0" noProof="0">
                          <a:ln>
                            <a:noFill/>
                          </a:ln>
                          <a:solidFill>
                            <a:prstClr val="black"/>
                          </a:solidFill>
                          <a:effectLst/>
                          <a:uLnTx/>
                          <a:uFillTx/>
                          <a:latin typeface="+mn-lt"/>
                          <a:ea typeface="+mn-ea"/>
                          <a:cs typeface="+mn-cs"/>
                        </a:rPr>
                        <a:t>
 Já viu uma foto ou vídeo no status de um contato e deu vontade de salvá-lo? Pois, com o app Status Saver, isso é possível! O aplicativo é bem simples e está disponível para Android.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06/17/2019 09:11:30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4514</a:t>
                      </a:r>
                    </a:p>
                  </a:txBody>
                  <a:tcPr/>
                </a:tc>
                <a:extLst>
                  <a:ext uri="{0D108BD9-81ED-4DB2-BD59-A6C34878D82A}">
                    <a16:rowId xmlns:a16="http://schemas.microsoft.com/office/drawing/2014/main" val="1857385788"/>
                  </a:ext>
                </a:extLst>
              </a:tr>
            </a:tbl>
          </a:graphicData>
        </a:graphic>
      </p:graphicFrame>
      <p:sp>
        <p:nvSpPr>
          <p:cNvPr id="4" name="Text Placeholder 3">
            <a:extLst>
              <a:ext uri="{FF2B5EF4-FFF2-40B4-BE49-F238E27FC236}">
                <a16:creationId xmlns:a16="http://schemas.microsoft.com/office/drawing/2014/main" id="{FC631B75-0045-46C0-884C-D109D2014569}"/>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8736972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F0FDB-79AD-4FE4-A38F-162DC761128C}"/>
              </a:ext>
            </a:extLst>
          </p:cNvPr>
          <p:cNvSpPr>
            <a:spLocks noGrp="1"/>
          </p:cNvSpPr>
          <p:nvPr>
            <p:ph type="title"/>
          </p:nvPr>
        </p:nvSpPr>
        <p:spPr/>
        <p:txBody>
          <a:bodyPr/>
          <a:lstStyle/>
          <a:p>
            <a:r>
              <a:rPr lang="en-US"/>
              <a:t>Instagram Posts Table | trocafone - 3 of 5</a:t>
            </a:r>
          </a:p>
        </p:txBody>
      </p:sp>
      <p:graphicFrame>
        <p:nvGraphicFramePr>
          <p:cNvPr id="5" name="Table Placeholder 4">
            <a:extLst>
              <a:ext uri="{FF2B5EF4-FFF2-40B4-BE49-F238E27FC236}">
                <a16:creationId xmlns:a16="http://schemas.microsoft.com/office/drawing/2014/main" id="{783161FA-834C-4265-BD47-04C075BF3D6E}"/>
              </a:ext>
            </a:extLst>
          </p:cNvPr>
          <p:cNvGraphicFramePr>
            <a:graphicFrameLocks noGrp="1"/>
          </p:cNvGraphicFramePr>
          <p:nvPr>
            <p:ph type="tbl" sz="quarter" idx="13"/>
            <p:extLst>
              <p:ext uri="{D42A27DB-BD31-4B8C-83A1-F6EECF244321}">
                <p14:modId xmlns:p14="http://schemas.microsoft.com/office/powerpoint/2010/main" val="2736400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16077861"/>
                    </a:ext>
                  </a:extLst>
                </a:gridCol>
                <a:gridCol w="658368">
                  <a:extLst>
                    <a:ext uri="{9D8B030D-6E8A-4147-A177-3AD203B41FA5}">
                      <a16:colId xmlns:a16="http://schemas.microsoft.com/office/drawing/2014/main" val="1692561322"/>
                    </a:ext>
                  </a:extLst>
                </a:gridCol>
                <a:gridCol w="658368">
                  <a:extLst>
                    <a:ext uri="{9D8B030D-6E8A-4147-A177-3AD203B41FA5}">
                      <a16:colId xmlns:a16="http://schemas.microsoft.com/office/drawing/2014/main" val="862620372"/>
                    </a:ext>
                  </a:extLst>
                </a:gridCol>
                <a:gridCol w="658368">
                  <a:extLst>
                    <a:ext uri="{9D8B030D-6E8A-4147-A177-3AD203B41FA5}">
                      <a16:colId xmlns:a16="http://schemas.microsoft.com/office/drawing/2014/main" val="3295002529"/>
                    </a:ext>
                  </a:extLst>
                </a:gridCol>
                <a:gridCol w="658368">
                  <a:extLst>
                    <a:ext uri="{9D8B030D-6E8A-4147-A177-3AD203B41FA5}">
                      <a16:colId xmlns:a16="http://schemas.microsoft.com/office/drawing/2014/main" val="3429824547"/>
                    </a:ext>
                  </a:extLst>
                </a:gridCol>
                <a:gridCol w="658368">
                  <a:extLst>
                    <a:ext uri="{9D8B030D-6E8A-4147-A177-3AD203B41FA5}">
                      <a16:colId xmlns:a16="http://schemas.microsoft.com/office/drawing/2014/main" val="2742832651"/>
                    </a:ext>
                  </a:extLst>
                </a:gridCol>
                <a:gridCol w="658368">
                  <a:extLst>
                    <a:ext uri="{9D8B030D-6E8A-4147-A177-3AD203B41FA5}">
                      <a16:colId xmlns:a16="http://schemas.microsoft.com/office/drawing/2014/main" val="346555716"/>
                    </a:ext>
                  </a:extLst>
                </a:gridCol>
                <a:gridCol w="658368">
                  <a:extLst>
                    <a:ext uri="{9D8B030D-6E8A-4147-A177-3AD203B41FA5}">
                      <a16:colId xmlns:a16="http://schemas.microsoft.com/office/drawing/2014/main" val="1976458929"/>
                    </a:ext>
                  </a:extLst>
                </a:gridCol>
                <a:gridCol w="658368">
                  <a:extLst>
                    <a:ext uri="{9D8B030D-6E8A-4147-A177-3AD203B41FA5}">
                      <a16:colId xmlns:a16="http://schemas.microsoft.com/office/drawing/2014/main" val="3707934123"/>
                    </a:ext>
                  </a:extLst>
                </a:gridCol>
                <a:gridCol w="658368">
                  <a:extLst>
                    <a:ext uri="{9D8B030D-6E8A-4147-A177-3AD203B41FA5}">
                      <a16:colId xmlns:a16="http://schemas.microsoft.com/office/drawing/2014/main" val="1853405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659814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trocafone - 2019-05-12 11:01:16 </a:t>
                      </a:r>
                      <a:r>
                        <a:rPr kumimoji="0" lang="pt-BR" sz="1000" b="0" i="0" u="none" strike="noStrike" kern="1200" cap="none" spc="0" normalizeH="0" baseline="0" noProof="0">
                          <a:ln>
                            <a:noFill/>
                          </a:ln>
                          <a:solidFill>
                            <a:prstClr val="black"/>
                          </a:solidFill>
                          <a:effectLst/>
                          <a:uLnTx/>
                          <a:uFillTx/>
                          <a:latin typeface="+mn-lt"/>
                          <a:ea typeface="+mn-ea"/>
                          <a:cs typeface="+mn-cs"/>
                        </a:rPr>
                        <a:t>
 Mães na internet são ainda mais carinhosas: vivem comentando nossas fotos, mandando mensagens de bom dia... mas hoje é a nossa vez de demonstrarmos todo o nosso amor por elas! A Trocafone deseja a todas um dia cheio de amor e repleto daqueles que amamos! Feliz Dia das Mães!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06/17/2019 09:11:30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4267</a:t>
                      </a:r>
                    </a:p>
                  </a:txBody>
                  <a:tcPr/>
                </a:tc>
                <a:extLst>
                  <a:ext uri="{0D108BD9-81ED-4DB2-BD59-A6C34878D82A}">
                    <a16:rowId xmlns:a16="http://schemas.microsoft.com/office/drawing/2014/main" val="3444716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trocafone - 2019-05-11 11:00:43 </a:t>
                      </a:r>
                      <a:r>
                        <a:rPr kumimoji="0" lang="pt-BR" sz="1000" b="0" i="0" u="none" strike="noStrike" kern="1200" cap="none" spc="0" normalizeH="0" baseline="0" noProof="0">
                          <a:ln>
                            <a:noFill/>
                          </a:ln>
                          <a:solidFill>
                            <a:prstClr val="black"/>
                          </a:solidFill>
                          <a:effectLst/>
                          <a:uLnTx/>
                          <a:uFillTx/>
                          <a:latin typeface="+mn-lt"/>
                          <a:ea typeface="+mn-ea"/>
                          <a:cs typeface="+mn-cs"/>
                        </a:rPr>
                        <a:t>
 Todo mundo segue alguém mais por obrigação do que qualquer outra coisa. Em vez de bloquear ou dar unfollow, silencie o perfil dela. Instagram, Twitter e Facebook oferecem essa função. Assim, você continua sendo amigo nas redes, mas não recebe mais as publicações.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06/17/2019 09:11:30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4165</a:t>
                      </a:r>
                    </a:p>
                  </a:txBody>
                  <a:tcPr/>
                </a:tc>
                <a:extLst>
                  <a:ext uri="{0D108BD9-81ED-4DB2-BD59-A6C34878D82A}">
                    <a16:rowId xmlns:a16="http://schemas.microsoft.com/office/drawing/2014/main" val="1429492430"/>
                  </a:ext>
                </a:extLst>
              </a:tr>
            </a:tbl>
          </a:graphicData>
        </a:graphic>
      </p:graphicFrame>
      <p:sp>
        <p:nvSpPr>
          <p:cNvPr id="4" name="Text Placeholder 3">
            <a:extLst>
              <a:ext uri="{FF2B5EF4-FFF2-40B4-BE49-F238E27FC236}">
                <a16:creationId xmlns:a16="http://schemas.microsoft.com/office/drawing/2014/main" id="{910A4395-2746-444C-A784-3B0B81F8A0C6}"/>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6842191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C38A2-9130-438E-9902-D1FA1C457724}"/>
              </a:ext>
            </a:extLst>
          </p:cNvPr>
          <p:cNvSpPr>
            <a:spLocks noGrp="1"/>
          </p:cNvSpPr>
          <p:nvPr>
            <p:ph type="title"/>
          </p:nvPr>
        </p:nvSpPr>
        <p:spPr/>
        <p:txBody>
          <a:bodyPr/>
          <a:lstStyle/>
          <a:p>
            <a:r>
              <a:rPr lang="en-US"/>
              <a:t>Instagram Posts Table | trocafone - 4 of 5</a:t>
            </a:r>
          </a:p>
        </p:txBody>
      </p:sp>
      <p:graphicFrame>
        <p:nvGraphicFramePr>
          <p:cNvPr id="5" name="Table Placeholder 4">
            <a:extLst>
              <a:ext uri="{FF2B5EF4-FFF2-40B4-BE49-F238E27FC236}">
                <a16:creationId xmlns:a16="http://schemas.microsoft.com/office/drawing/2014/main" id="{B1584D16-7D5D-418A-8800-61A44D245D3C}"/>
              </a:ext>
            </a:extLst>
          </p:cNvPr>
          <p:cNvGraphicFramePr>
            <a:graphicFrameLocks noGrp="1"/>
          </p:cNvGraphicFramePr>
          <p:nvPr>
            <p:ph type="tbl" sz="quarter" idx="13"/>
            <p:extLst>
              <p:ext uri="{D42A27DB-BD31-4B8C-83A1-F6EECF244321}">
                <p14:modId xmlns:p14="http://schemas.microsoft.com/office/powerpoint/2010/main" val="1071361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69976339"/>
                    </a:ext>
                  </a:extLst>
                </a:gridCol>
                <a:gridCol w="658368">
                  <a:extLst>
                    <a:ext uri="{9D8B030D-6E8A-4147-A177-3AD203B41FA5}">
                      <a16:colId xmlns:a16="http://schemas.microsoft.com/office/drawing/2014/main" val="3605489752"/>
                    </a:ext>
                  </a:extLst>
                </a:gridCol>
                <a:gridCol w="658368">
                  <a:extLst>
                    <a:ext uri="{9D8B030D-6E8A-4147-A177-3AD203B41FA5}">
                      <a16:colId xmlns:a16="http://schemas.microsoft.com/office/drawing/2014/main" val="3174165026"/>
                    </a:ext>
                  </a:extLst>
                </a:gridCol>
                <a:gridCol w="658368">
                  <a:extLst>
                    <a:ext uri="{9D8B030D-6E8A-4147-A177-3AD203B41FA5}">
                      <a16:colId xmlns:a16="http://schemas.microsoft.com/office/drawing/2014/main" val="2158861749"/>
                    </a:ext>
                  </a:extLst>
                </a:gridCol>
                <a:gridCol w="658368">
                  <a:extLst>
                    <a:ext uri="{9D8B030D-6E8A-4147-A177-3AD203B41FA5}">
                      <a16:colId xmlns:a16="http://schemas.microsoft.com/office/drawing/2014/main" val="1881204465"/>
                    </a:ext>
                  </a:extLst>
                </a:gridCol>
                <a:gridCol w="658368">
                  <a:extLst>
                    <a:ext uri="{9D8B030D-6E8A-4147-A177-3AD203B41FA5}">
                      <a16:colId xmlns:a16="http://schemas.microsoft.com/office/drawing/2014/main" val="2587967891"/>
                    </a:ext>
                  </a:extLst>
                </a:gridCol>
                <a:gridCol w="658368">
                  <a:extLst>
                    <a:ext uri="{9D8B030D-6E8A-4147-A177-3AD203B41FA5}">
                      <a16:colId xmlns:a16="http://schemas.microsoft.com/office/drawing/2014/main" val="173520242"/>
                    </a:ext>
                  </a:extLst>
                </a:gridCol>
                <a:gridCol w="658368">
                  <a:extLst>
                    <a:ext uri="{9D8B030D-6E8A-4147-A177-3AD203B41FA5}">
                      <a16:colId xmlns:a16="http://schemas.microsoft.com/office/drawing/2014/main" val="517146914"/>
                    </a:ext>
                  </a:extLst>
                </a:gridCol>
                <a:gridCol w="658368">
                  <a:extLst>
                    <a:ext uri="{9D8B030D-6E8A-4147-A177-3AD203B41FA5}">
                      <a16:colId xmlns:a16="http://schemas.microsoft.com/office/drawing/2014/main" val="1973247462"/>
                    </a:ext>
                  </a:extLst>
                </a:gridCol>
                <a:gridCol w="658368">
                  <a:extLst>
                    <a:ext uri="{9D8B030D-6E8A-4147-A177-3AD203B41FA5}">
                      <a16:colId xmlns:a16="http://schemas.microsoft.com/office/drawing/2014/main" val="994731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958318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trocafone - 2019-05-08 17:56:05 </a:t>
                      </a:r>
                      <a:r>
                        <a:rPr kumimoji="0" lang="pt-BR" sz="1000" b="0" i="0" u="none" strike="noStrike" kern="1200" cap="none" spc="0" normalizeH="0" baseline="0" noProof="0">
                          <a:ln>
                            <a:noFill/>
                          </a:ln>
                          <a:solidFill>
                            <a:prstClr val="black"/>
                          </a:solidFill>
                          <a:effectLst/>
                          <a:uLnTx/>
                          <a:uFillTx/>
                          <a:latin typeface="+mn-lt"/>
                          <a:ea typeface="+mn-ea"/>
                          <a:cs typeface="+mn-cs"/>
                        </a:rPr>
                        <a:t>
 O celular é muito útil em diversas tarefas do dia a dia. Mas, para estudar, o ideal é deixá-lo um pouco de lado. Com o Appblock, você estará a salvo das distrações do aparelho. Disponível para Android e 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06/17/2019 09:11:30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4112</a:t>
                      </a:r>
                    </a:p>
                  </a:txBody>
                  <a:tcPr/>
                </a:tc>
                <a:extLst>
                  <a:ext uri="{0D108BD9-81ED-4DB2-BD59-A6C34878D82A}">
                    <a16:rowId xmlns:a16="http://schemas.microsoft.com/office/drawing/2014/main" val="3769814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trocafone - 2019-05-06 17:57:06 </a:t>
                      </a:r>
                      <a:r>
                        <a:rPr kumimoji="0" lang="pt-BR" sz="1000" b="0" i="0" u="none" strike="noStrike" kern="1200" cap="none" spc="0" normalizeH="0" baseline="0" noProof="0">
                          <a:ln>
                            <a:noFill/>
                          </a:ln>
                          <a:solidFill>
                            <a:prstClr val="black"/>
                          </a:solidFill>
                          <a:effectLst/>
                          <a:uLnTx/>
                          <a:uFillTx/>
                          <a:latin typeface="+mn-lt"/>
                          <a:ea typeface="+mn-ea"/>
                          <a:cs typeface="+mn-cs"/>
                        </a:rPr>
                        <a:t>
 Fala sério: sua mãe merece um celular novinho em folha para poder postar todos aqueles comentários maravilhosos no seu perfil! Se elas já nos fazem passar vergonha em situações sociais, por que não fariam isso nas redes sociais também? Confira as opções em nosso site: www.trocafone.com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06/17/2019 09:11:30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3808</a:t>
                      </a:r>
                    </a:p>
                  </a:txBody>
                  <a:tcPr/>
                </a:tc>
                <a:extLst>
                  <a:ext uri="{0D108BD9-81ED-4DB2-BD59-A6C34878D82A}">
                    <a16:rowId xmlns:a16="http://schemas.microsoft.com/office/drawing/2014/main" val="1124351975"/>
                  </a:ext>
                </a:extLst>
              </a:tr>
            </a:tbl>
          </a:graphicData>
        </a:graphic>
      </p:graphicFrame>
      <p:sp>
        <p:nvSpPr>
          <p:cNvPr id="4" name="Text Placeholder 3">
            <a:extLst>
              <a:ext uri="{FF2B5EF4-FFF2-40B4-BE49-F238E27FC236}">
                <a16:creationId xmlns:a16="http://schemas.microsoft.com/office/drawing/2014/main" id="{3FD2D8FB-9EF9-48F2-AC8C-1E1FCCE9CDC2}"/>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5060051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7C9E1-A86D-4923-8382-70A6D9A5B43A}"/>
              </a:ext>
            </a:extLst>
          </p:cNvPr>
          <p:cNvSpPr>
            <a:spLocks noGrp="1"/>
          </p:cNvSpPr>
          <p:nvPr>
            <p:ph type="title"/>
          </p:nvPr>
        </p:nvSpPr>
        <p:spPr/>
        <p:txBody>
          <a:bodyPr/>
          <a:lstStyle/>
          <a:p>
            <a:r>
              <a:rPr lang="en-US"/>
              <a:t>Instagram Posts Table | trocafone - 5 of 5</a:t>
            </a:r>
          </a:p>
        </p:txBody>
      </p:sp>
      <p:graphicFrame>
        <p:nvGraphicFramePr>
          <p:cNvPr id="5" name="Table Placeholder 4">
            <a:extLst>
              <a:ext uri="{FF2B5EF4-FFF2-40B4-BE49-F238E27FC236}">
                <a16:creationId xmlns:a16="http://schemas.microsoft.com/office/drawing/2014/main" id="{626DA87F-7F60-4043-870B-1D9CB051E40B}"/>
              </a:ext>
            </a:extLst>
          </p:cNvPr>
          <p:cNvGraphicFramePr>
            <a:graphicFrameLocks noGrp="1"/>
          </p:cNvGraphicFramePr>
          <p:nvPr>
            <p:ph type="tbl" sz="quarter" idx="13"/>
            <p:extLst>
              <p:ext uri="{D42A27DB-BD31-4B8C-83A1-F6EECF244321}">
                <p14:modId xmlns:p14="http://schemas.microsoft.com/office/powerpoint/2010/main" val="3594033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82976064"/>
                    </a:ext>
                  </a:extLst>
                </a:gridCol>
                <a:gridCol w="658368">
                  <a:extLst>
                    <a:ext uri="{9D8B030D-6E8A-4147-A177-3AD203B41FA5}">
                      <a16:colId xmlns:a16="http://schemas.microsoft.com/office/drawing/2014/main" val="2951350886"/>
                    </a:ext>
                  </a:extLst>
                </a:gridCol>
                <a:gridCol w="658368">
                  <a:extLst>
                    <a:ext uri="{9D8B030D-6E8A-4147-A177-3AD203B41FA5}">
                      <a16:colId xmlns:a16="http://schemas.microsoft.com/office/drawing/2014/main" val="1691382714"/>
                    </a:ext>
                  </a:extLst>
                </a:gridCol>
                <a:gridCol w="658368">
                  <a:extLst>
                    <a:ext uri="{9D8B030D-6E8A-4147-A177-3AD203B41FA5}">
                      <a16:colId xmlns:a16="http://schemas.microsoft.com/office/drawing/2014/main" val="3237539003"/>
                    </a:ext>
                  </a:extLst>
                </a:gridCol>
                <a:gridCol w="658368">
                  <a:extLst>
                    <a:ext uri="{9D8B030D-6E8A-4147-A177-3AD203B41FA5}">
                      <a16:colId xmlns:a16="http://schemas.microsoft.com/office/drawing/2014/main" val="4233788307"/>
                    </a:ext>
                  </a:extLst>
                </a:gridCol>
                <a:gridCol w="658368">
                  <a:extLst>
                    <a:ext uri="{9D8B030D-6E8A-4147-A177-3AD203B41FA5}">
                      <a16:colId xmlns:a16="http://schemas.microsoft.com/office/drawing/2014/main" val="3063903302"/>
                    </a:ext>
                  </a:extLst>
                </a:gridCol>
                <a:gridCol w="658368">
                  <a:extLst>
                    <a:ext uri="{9D8B030D-6E8A-4147-A177-3AD203B41FA5}">
                      <a16:colId xmlns:a16="http://schemas.microsoft.com/office/drawing/2014/main" val="302480675"/>
                    </a:ext>
                  </a:extLst>
                </a:gridCol>
                <a:gridCol w="658368">
                  <a:extLst>
                    <a:ext uri="{9D8B030D-6E8A-4147-A177-3AD203B41FA5}">
                      <a16:colId xmlns:a16="http://schemas.microsoft.com/office/drawing/2014/main" val="650953790"/>
                    </a:ext>
                  </a:extLst>
                </a:gridCol>
                <a:gridCol w="658368">
                  <a:extLst>
                    <a:ext uri="{9D8B030D-6E8A-4147-A177-3AD203B41FA5}">
                      <a16:colId xmlns:a16="http://schemas.microsoft.com/office/drawing/2014/main" val="2950702622"/>
                    </a:ext>
                  </a:extLst>
                </a:gridCol>
                <a:gridCol w="658368">
                  <a:extLst>
                    <a:ext uri="{9D8B030D-6E8A-4147-A177-3AD203B41FA5}">
                      <a16:colId xmlns:a16="http://schemas.microsoft.com/office/drawing/2014/main" val="1084051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585013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trocafone - 2019-05-03 11:58:04 </a:t>
                      </a:r>
                      <a:r>
                        <a:rPr kumimoji="0" lang="pt-BR" sz="1000" b="0" i="0" u="none" strike="noStrike" kern="1200" cap="none" spc="0" normalizeH="0" baseline="0" noProof="0">
                          <a:ln>
                            <a:noFill/>
                          </a:ln>
                          <a:solidFill>
                            <a:prstClr val="black"/>
                          </a:solidFill>
                          <a:effectLst/>
                          <a:uLnTx/>
                          <a:uFillTx/>
                          <a:latin typeface="+mn-lt"/>
                          <a:ea typeface="+mn-ea"/>
                          <a:cs typeface="+mn-cs"/>
                        </a:rPr>
                        <a:t>
 Se a sua mãe já é a rainha das selfies com os filhos, imagine só como ela vai ficar feliz tendo um celular novo, com uma câmera incrível, para chamar de seu. A Trocafone tem diversos modelos com preços imperdíveis para deixar sua mãe superfeliz! Acesse: www.trocafone.com.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06/17/2019 09:11:30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5950</a:t>
                      </a:r>
                    </a:p>
                  </a:txBody>
                  <a:tcPr/>
                </a:tc>
                <a:extLst>
                  <a:ext uri="{0D108BD9-81ED-4DB2-BD59-A6C34878D82A}">
                    <a16:rowId xmlns:a16="http://schemas.microsoft.com/office/drawing/2014/main" val="2314955389"/>
                  </a:ext>
                </a:extLst>
              </a:tr>
            </a:tbl>
          </a:graphicData>
        </a:graphic>
      </p:graphicFrame>
      <p:sp>
        <p:nvSpPr>
          <p:cNvPr id="4" name="Text Placeholder 3">
            <a:extLst>
              <a:ext uri="{FF2B5EF4-FFF2-40B4-BE49-F238E27FC236}">
                <a16:creationId xmlns:a16="http://schemas.microsoft.com/office/drawing/2014/main" id="{0271AE40-1221-4D13-8E7F-D570A478BD42}"/>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3833404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91B2A-E861-4E36-94F3-B16FD7611D48}"/>
              </a:ext>
            </a:extLst>
          </p:cNvPr>
          <p:cNvSpPr>
            <a:spLocks noGrp="1"/>
          </p:cNvSpPr>
          <p:nvPr>
            <p:ph type="title"/>
          </p:nvPr>
        </p:nvSpPr>
        <p:spPr/>
        <p:txBody>
          <a:bodyPr/>
          <a:lstStyle/>
          <a:p>
            <a:r>
              <a:rPr lang="en-US"/>
              <a:t>Instagram Key Metrics Table | trocafone</a:t>
            </a:r>
          </a:p>
        </p:txBody>
      </p:sp>
      <p:graphicFrame>
        <p:nvGraphicFramePr>
          <p:cNvPr id="5" name="Table Placeholder 4">
            <a:extLst>
              <a:ext uri="{FF2B5EF4-FFF2-40B4-BE49-F238E27FC236}">
                <a16:creationId xmlns:a16="http://schemas.microsoft.com/office/drawing/2014/main" id="{4C2ED1CC-0199-4608-A530-8B5EAD993687}"/>
              </a:ext>
            </a:extLst>
          </p:cNvPr>
          <p:cNvGraphicFramePr>
            <a:graphicFrameLocks noGrp="1"/>
          </p:cNvGraphicFramePr>
          <p:nvPr>
            <p:ph type="tbl" sz="quarter" idx="13"/>
            <p:extLst>
              <p:ext uri="{D42A27DB-BD31-4B8C-83A1-F6EECF244321}">
                <p14:modId xmlns:p14="http://schemas.microsoft.com/office/powerpoint/2010/main" val="3364817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928738135"/>
                    </a:ext>
                  </a:extLst>
                </a:gridCol>
                <a:gridCol w="576072">
                  <a:extLst>
                    <a:ext uri="{9D8B030D-6E8A-4147-A177-3AD203B41FA5}">
                      <a16:colId xmlns:a16="http://schemas.microsoft.com/office/drawing/2014/main" val="3070635995"/>
                    </a:ext>
                  </a:extLst>
                </a:gridCol>
                <a:gridCol w="576072">
                  <a:extLst>
                    <a:ext uri="{9D8B030D-6E8A-4147-A177-3AD203B41FA5}">
                      <a16:colId xmlns:a16="http://schemas.microsoft.com/office/drawing/2014/main" val="2976441438"/>
                    </a:ext>
                  </a:extLst>
                </a:gridCol>
                <a:gridCol w="576072">
                  <a:extLst>
                    <a:ext uri="{9D8B030D-6E8A-4147-A177-3AD203B41FA5}">
                      <a16:colId xmlns:a16="http://schemas.microsoft.com/office/drawing/2014/main" val="1336481554"/>
                    </a:ext>
                  </a:extLst>
                </a:gridCol>
                <a:gridCol w="576072">
                  <a:extLst>
                    <a:ext uri="{9D8B030D-6E8A-4147-A177-3AD203B41FA5}">
                      <a16:colId xmlns:a16="http://schemas.microsoft.com/office/drawing/2014/main" val="2752238476"/>
                    </a:ext>
                  </a:extLst>
                </a:gridCol>
                <a:gridCol w="576072">
                  <a:extLst>
                    <a:ext uri="{9D8B030D-6E8A-4147-A177-3AD203B41FA5}">
                      <a16:colId xmlns:a16="http://schemas.microsoft.com/office/drawing/2014/main" val="3811454745"/>
                    </a:ext>
                  </a:extLst>
                </a:gridCol>
                <a:gridCol w="576072">
                  <a:extLst>
                    <a:ext uri="{9D8B030D-6E8A-4147-A177-3AD203B41FA5}">
                      <a16:colId xmlns:a16="http://schemas.microsoft.com/office/drawing/2014/main" val="3374443274"/>
                    </a:ext>
                  </a:extLst>
                </a:gridCol>
                <a:gridCol w="576072">
                  <a:extLst>
                    <a:ext uri="{9D8B030D-6E8A-4147-A177-3AD203B41FA5}">
                      <a16:colId xmlns:a16="http://schemas.microsoft.com/office/drawing/2014/main" val="2689595131"/>
                    </a:ext>
                  </a:extLst>
                </a:gridCol>
                <a:gridCol w="576072">
                  <a:extLst>
                    <a:ext uri="{9D8B030D-6E8A-4147-A177-3AD203B41FA5}">
                      <a16:colId xmlns:a16="http://schemas.microsoft.com/office/drawing/2014/main" val="2857319906"/>
                    </a:ext>
                  </a:extLst>
                </a:gridCol>
                <a:gridCol w="576072">
                  <a:extLst>
                    <a:ext uri="{9D8B030D-6E8A-4147-A177-3AD203B41FA5}">
                      <a16:colId xmlns:a16="http://schemas.microsoft.com/office/drawing/2014/main" val="1054724225"/>
                    </a:ext>
                  </a:extLst>
                </a:gridCol>
                <a:gridCol w="576072">
                  <a:extLst>
                    <a:ext uri="{9D8B030D-6E8A-4147-A177-3AD203B41FA5}">
                      <a16:colId xmlns:a16="http://schemas.microsoft.com/office/drawing/2014/main" val="3946740434"/>
                    </a:ext>
                  </a:extLst>
                </a:gridCol>
                <a:gridCol w="576072">
                  <a:extLst>
                    <a:ext uri="{9D8B030D-6E8A-4147-A177-3AD203B41FA5}">
                      <a16:colId xmlns:a16="http://schemas.microsoft.com/office/drawing/2014/main" val="629079894"/>
                    </a:ext>
                  </a:extLst>
                </a:gridCol>
                <a:gridCol w="576072">
                  <a:extLst>
                    <a:ext uri="{9D8B030D-6E8A-4147-A177-3AD203B41FA5}">
                      <a16:colId xmlns:a16="http://schemas.microsoft.com/office/drawing/2014/main" val="2453073568"/>
                    </a:ext>
                  </a:extLst>
                </a:gridCol>
                <a:gridCol w="576072">
                  <a:extLst>
                    <a:ext uri="{9D8B030D-6E8A-4147-A177-3AD203B41FA5}">
                      <a16:colId xmlns:a16="http://schemas.microsoft.com/office/drawing/2014/main" val="3312385887"/>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Avg. Story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1742639814"/>
                  </a:ext>
                </a:extLst>
              </a:tr>
              <a:tr h="370840">
                <a:tc>
                  <a:txBody>
                    <a:bodyPr/>
                    <a:lstStyle/>
                    <a:p>
                      <a:r>
                        <a:rPr lang="en-US" sz="1000"/>
                        <a:t>trocafone</a:t>
                      </a:r>
                    </a:p>
                  </a:txBody>
                  <a:tcPr/>
                </a:tc>
                <a:tc>
                  <a:txBody>
                    <a:bodyPr/>
                    <a:lstStyle/>
                    <a:p>
                      <a:r>
                        <a:rPr lang="en-US" sz="1000"/>
                        <a:t>8</a:t>
                      </a:r>
                    </a:p>
                  </a:txBody>
                  <a:tcPr/>
                </a:tc>
                <a:tc>
                  <a:txBody>
                    <a:bodyPr/>
                    <a:lstStyle/>
                    <a:p>
                      <a:r>
                        <a:rPr lang="en-US" sz="1000"/>
                        <a:t>27</a:t>
                      </a:r>
                    </a:p>
                  </a:txBody>
                  <a:tcPr/>
                </a:tc>
                <a:tc>
                  <a:txBody>
                    <a:bodyPr/>
                    <a:lstStyle/>
                    <a:p>
                      <a:r>
                        <a:rPr lang="en-US" sz="1000"/>
                        <a:t>937</a:t>
                      </a:r>
                    </a:p>
                  </a:txBody>
                  <a:tcPr/>
                </a:tc>
                <a:tc>
                  <a:txBody>
                    <a:bodyPr/>
                    <a:lstStyle/>
                    <a:p>
                      <a:r>
                        <a:rPr lang="en-US" sz="1000"/>
                        <a:t>340</a:t>
                      </a:r>
                    </a:p>
                  </a:txBody>
                  <a:tcPr/>
                </a:tc>
                <a:tc>
                  <a:txBody>
                    <a:bodyPr/>
                    <a:lstStyle/>
                    <a:p>
                      <a:r>
                        <a:rPr lang="en-US" sz="1000"/>
                        <a:t>50133</a:t>
                      </a:r>
                    </a:p>
                  </a:txBody>
                  <a:tcPr/>
                </a:tc>
                <a:tc>
                  <a:txBody>
                    <a:bodyPr/>
                    <a:lstStyle/>
                    <a:p>
                      <a:r>
                        <a:rPr lang="en-US" sz="1000"/>
                        <a:t>26573</a:t>
                      </a:r>
                    </a:p>
                  </a:txBody>
                  <a:tcPr/>
                </a:tc>
                <a:tc>
                  <a:txBody>
                    <a:bodyPr/>
                    <a:lstStyle/>
                    <a:p>
                      <a:r>
                        <a:rPr lang="en-US" sz="1000"/>
                        <a:t>1292</a:t>
                      </a:r>
                    </a:p>
                  </a:txBody>
                  <a:tcPr/>
                </a:tc>
                <a:tc>
                  <a:txBody>
                    <a:bodyPr/>
                    <a:lstStyle/>
                    <a:p>
                      <a:r>
                        <a:rPr lang="en-US" sz="1000"/>
                        <a:t>4646.5</a:t>
                      </a:r>
                    </a:p>
                  </a:txBody>
                  <a:tcPr/>
                </a:tc>
                <a:tc>
                  <a:txBody>
                    <a:bodyPr/>
                    <a:lstStyle/>
                    <a:p>
                      <a:r>
                        <a:rPr lang="en-US" sz="1000"/>
                        <a:t>852.7037037037</a:t>
                      </a:r>
                    </a:p>
                  </a:txBody>
                  <a:tcPr/>
                </a:tc>
                <a:tc>
                  <a:txBody>
                    <a:bodyPr/>
                    <a:lstStyle/>
                    <a:p>
                      <a:r>
                        <a:rPr lang="en-US" sz="1000"/>
                        <a:t>15</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323645023"/>
                  </a:ext>
                </a:extLst>
              </a:tr>
            </a:tbl>
          </a:graphicData>
        </a:graphic>
      </p:graphicFrame>
      <p:sp>
        <p:nvSpPr>
          <p:cNvPr id="4" name="Text Placeholder 3">
            <a:extLst>
              <a:ext uri="{FF2B5EF4-FFF2-40B4-BE49-F238E27FC236}">
                <a16:creationId xmlns:a16="http://schemas.microsoft.com/office/drawing/2014/main" id="{F05215A2-5EAC-4E22-BCCE-F05DDB966D52}"/>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7364447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A9B65-54C9-4A5E-8A65-05A356C7497F}"/>
              </a:ext>
            </a:extLst>
          </p:cNvPr>
          <p:cNvSpPr>
            <a:spLocks noGrp="1"/>
          </p:cNvSpPr>
          <p:nvPr>
            <p:ph type="title"/>
          </p:nvPr>
        </p:nvSpPr>
        <p:spPr/>
        <p:txBody>
          <a:bodyPr/>
          <a:lstStyle/>
          <a:p>
            <a:r>
              <a:rPr lang="en-US"/>
              <a:t>Instagram Organic Reach By Weekday | trocafone</a:t>
            </a:r>
          </a:p>
        </p:txBody>
      </p:sp>
      <p:graphicFrame>
        <p:nvGraphicFramePr>
          <p:cNvPr id="6" name="Chart Placeholder 5">
            <a:extLst>
              <a:ext uri="{FF2B5EF4-FFF2-40B4-BE49-F238E27FC236}">
                <a16:creationId xmlns:a16="http://schemas.microsoft.com/office/drawing/2014/main" id="{7BAC4E98-0837-4646-AE85-46E365EAF40E}"/>
              </a:ext>
            </a:extLst>
          </p:cNvPr>
          <p:cNvGraphicFramePr>
            <a:graphicFrameLocks noGrp="1"/>
          </p:cNvGraphicFramePr>
          <p:nvPr>
            <p:ph type="chart" sz="quarter" idx="13"/>
            <p:extLst>
              <p:ext uri="{D42A27DB-BD31-4B8C-83A1-F6EECF244321}">
                <p14:modId xmlns:p14="http://schemas.microsoft.com/office/powerpoint/2010/main" val="33208565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38E608-B3DC-4930-A43B-C180EE24E6FF}"/>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12E071A9-4A78-49F9-8F8A-E14AB1933A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4215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E2856-0A6A-4DF1-B405-C3FAE1F707B4}"/>
              </a:ext>
            </a:extLst>
          </p:cNvPr>
          <p:cNvSpPr>
            <a:spLocks noGrp="1"/>
          </p:cNvSpPr>
          <p:nvPr>
            <p:ph type="title"/>
          </p:nvPr>
        </p:nvSpPr>
        <p:spPr/>
        <p:txBody>
          <a:bodyPr/>
          <a:lstStyle/>
          <a:p>
            <a:r>
              <a:rPr lang="en-US"/>
              <a:t>Instagram Engagements By Weekday | trocafone</a:t>
            </a:r>
          </a:p>
        </p:txBody>
      </p:sp>
      <p:graphicFrame>
        <p:nvGraphicFramePr>
          <p:cNvPr id="6" name="Chart Placeholder 5">
            <a:extLst>
              <a:ext uri="{FF2B5EF4-FFF2-40B4-BE49-F238E27FC236}">
                <a16:creationId xmlns:a16="http://schemas.microsoft.com/office/drawing/2014/main" id="{F31FA9D1-B740-4FE1-9387-A9C587E11A9C}"/>
              </a:ext>
            </a:extLst>
          </p:cNvPr>
          <p:cNvGraphicFramePr>
            <a:graphicFrameLocks noGrp="1"/>
          </p:cNvGraphicFramePr>
          <p:nvPr>
            <p:ph type="chart" sz="quarter" idx="13"/>
            <p:extLst>
              <p:ext uri="{D42A27DB-BD31-4B8C-83A1-F6EECF244321}">
                <p14:modId xmlns:p14="http://schemas.microsoft.com/office/powerpoint/2010/main" val="39289191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A35768-66F8-40DF-90BB-90DF9CCEFA42}"/>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06D57C46-BBA4-4DCD-A863-0713655961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58182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CCA05-BDF5-4916-8893-B5712EF0B9EC}"/>
              </a:ext>
            </a:extLst>
          </p:cNvPr>
          <p:cNvSpPr>
            <a:spLocks noGrp="1"/>
          </p:cNvSpPr>
          <p:nvPr>
            <p:ph type="title"/>
          </p:nvPr>
        </p:nvSpPr>
        <p:spPr/>
        <p:txBody>
          <a:bodyPr/>
          <a:lstStyle/>
          <a:p>
            <a:r>
              <a:rPr lang="en-US"/>
              <a:t>Instagram Avg. Organic Engagement Distribution per post (by Post Type) | trocafone</a:t>
            </a:r>
          </a:p>
        </p:txBody>
      </p:sp>
      <p:graphicFrame>
        <p:nvGraphicFramePr>
          <p:cNvPr id="6" name="Chart Placeholder 5">
            <a:extLst>
              <a:ext uri="{FF2B5EF4-FFF2-40B4-BE49-F238E27FC236}">
                <a16:creationId xmlns:a16="http://schemas.microsoft.com/office/drawing/2014/main" id="{D553A65A-ABB1-4317-A91A-B1D3FFC72926}"/>
              </a:ext>
            </a:extLst>
          </p:cNvPr>
          <p:cNvGraphicFramePr>
            <a:graphicFrameLocks noGrp="1"/>
          </p:cNvGraphicFramePr>
          <p:nvPr>
            <p:ph type="chart" sz="quarter" idx="13"/>
            <p:extLst>
              <p:ext uri="{D42A27DB-BD31-4B8C-83A1-F6EECF244321}">
                <p14:modId xmlns:p14="http://schemas.microsoft.com/office/powerpoint/2010/main" val="10278451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ABBC60-FACE-4E8B-961C-A0AD162CC9D1}"/>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DE963655-498F-42EB-80C8-ED664D57A5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0040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2DBC-BE60-4085-93DD-0B624F5354C5}"/>
              </a:ext>
            </a:extLst>
          </p:cNvPr>
          <p:cNvSpPr>
            <a:spLocks noGrp="1"/>
          </p:cNvSpPr>
          <p:nvPr>
            <p:ph type="title"/>
          </p:nvPr>
        </p:nvSpPr>
        <p:spPr/>
        <p:txBody>
          <a:bodyPr/>
          <a:lstStyle/>
          <a:p>
            <a:r>
              <a:rPr lang="en-US"/>
              <a:t>Instagram Organic Reach by Post Type  | trocafone</a:t>
            </a:r>
          </a:p>
        </p:txBody>
      </p:sp>
      <p:graphicFrame>
        <p:nvGraphicFramePr>
          <p:cNvPr id="6" name="Chart Placeholder 5">
            <a:extLst>
              <a:ext uri="{FF2B5EF4-FFF2-40B4-BE49-F238E27FC236}">
                <a16:creationId xmlns:a16="http://schemas.microsoft.com/office/drawing/2014/main" id="{22886AE5-6154-4697-8389-87F3B8B60B62}"/>
              </a:ext>
            </a:extLst>
          </p:cNvPr>
          <p:cNvGraphicFramePr>
            <a:graphicFrameLocks noGrp="1"/>
          </p:cNvGraphicFramePr>
          <p:nvPr>
            <p:ph type="chart" sz="quarter" idx="13"/>
            <p:extLst>
              <p:ext uri="{D42A27DB-BD31-4B8C-83A1-F6EECF244321}">
                <p14:modId xmlns:p14="http://schemas.microsoft.com/office/powerpoint/2010/main" val="20768988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C4EF41-F226-41B0-8EBB-932DD40C29B4}"/>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74760410-0845-4969-8F70-3E2C10D6CF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80185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338B1-5419-4B82-9CF7-116831DC59F8}"/>
              </a:ext>
            </a:extLst>
          </p:cNvPr>
          <p:cNvSpPr>
            <a:spLocks noGrp="1"/>
          </p:cNvSpPr>
          <p:nvPr>
            <p:ph type="title"/>
          </p:nvPr>
        </p:nvSpPr>
        <p:spPr/>
        <p:txBody>
          <a:bodyPr/>
          <a:lstStyle/>
          <a:p>
            <a:r>
              <a:rPr lang="en-US"/>
              <a:t>Instagram Stories Table  | trocafone - 1 of 14</a:t>
            </a:r>
          </a:p>
        </p:txBody>
      </p:sp>
      <p:graphicFrame>
        <p:nvGraphicFramePr>
          <p:cNvPr id="5" name="Table Placeholder 4">
            <a:extLst>
              <a:ext uri="{FF2B5EF4-FFF2-40B4-BE49-F238E27FC236}">
                <a16:creationId xmlns:a16="http://schemas.microsoft.com/office/drawing/2014/main" id="{279AA272-4701-4E6D-8DFA-1310F6774C8D}"/>
              </a:ext>
            </a:extLst>
          </p:cNvPr>
          <p:cNvGraphicFramePr>
            <a:graphicFrameLocks noGrp="1"/>
          </p:cNvGraphicFramePr>
          <p:nvPr>
            <p:ph type="tbl" sz="quarter" idx="13"/>
            <p:extLst>
              <p:ext uri="{D42A27DB-BD31-4B8C-83A1-F6EECF244321}">
                <p14:modId xmlns:p14="http://schemas.microsoft.com/office/powerpoint/2010/main" val="265271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90542297"/>
                    </a:ext>
                  </a:extLst>
                </a:gridCol>
                <a:gridCol w="1316736">
                  <a:extLst>
                    <a:ext uri="{9D8B030D-6E8A-4147-A177-3AD203B41FA5}">
                      <a16:colId xmlns:a16="http://schemas.microsoft.com/office/drawing/2014/main" val="601632468"/>
                    </a:ext>
                  </a:extLst>
                </a:gridCol>
                <a:gridCol w="658368">
                  <a:extLst>
                    <a:ext uri="{9D8B030D-6E8A-4147-A177-3AD203B41FA5}">
                      <a16:colId xmlns:a16="http://schemas.microsoft.com/office/drawing/2014/main" val="2192076800"/>
                    </a:ext>
                  </a:extLst>
                </a:gridCol>
                <a:gridCol w="658368">
                  <a:extLst>
                    <a:ext uri="{9D8B030D-6E8A-4147-A177-3AD203B41FA5}">
                      <a16:colId xmlns:a16="http://schemas.microsoft.com/office/drawing/2014/main" val="2447075072"/>
                    </a:ext>
                  </a:extLst>
                </a:gridCol>
                <a:gridCol w="658368">
                  <a:extLst>
                    <a:ext uri="{9D8B030D-6E8A-4147-A177-3AD203B41FA5}">
                      <a16:colId xmlns:a16="http://schemas.microsoft.com/office/drawing/2014/main" val="2867529491"/>
                    </a:ext>
                  </a:extLst>
                </a:gridCol>
                <a:gridCol w="658368">
                  <a:extLst>
                    <a:ext uri="{9D8B030D-6E8A-4147-A177-3AD203B41FA5}">
                      <a16:colId xmlns:a16="http://schemas.microsoft.com/office/drawing/2014/main" val="228608555"/>
                    </a:ext>
                  </a:extLst>
                </a:gridCol>
                <a:gridCol w="658368">
                  <a:extLst>
                    <a:ext uri="{9D8B030D-6E8A-4147-A177-3AD203B41FA5}">
                      <a16:colId xmlns:a16="http://schemas.microsoft.com/office/drawing/2014/main" val="1430115542"/>
                    </a:ext>
                  </a:extLst>
                </a:gridCol>
                <a:gridCol w="658368">
                  <a:extLst>
                    <a:ext uri="{9D8B030D-6E8A-4147-A177-3AD203B41FA5}">
                      <a16:colId xmlns:a16="http://schemas.microsoft.com/office/drawing/2014/main" val="1104905771"/>
                    </a:ext>
                  </a:extLst>
                </a:gridCol>
                <a:gridCol w="658368">
                  <a:extLst>
                    <a:ext uri="{9D8B030D-6E8A-4147-A177-3AD203B41FA5}">
                      <a16:colId xmlns:a16="http://schemas.microsoft.com/office/drawing/2014/main" val="728657760"/>
                    </a:ext>
                  </a:extLst>
                </a:gridCol>
                <a:gridCol w="658368">
                  <a:extLst>
                    <a:ext uri="{9D8B030D-6E8A-4147-A177-3AD203B41FA5}">
                      <a16:colId xmlns:a16="http://schemas.microsoft.com/office/drawing/2014/main" val="2992627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14968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trocafone - 2019-05-31 17:18:12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https://scontent.xx.fbcdn.net/v/t51.12442-15/60378976_2264946963768993_1682406090592154484_n.jpg?_nc_cat=111&amp;_nc_oc=AQmcIKAau4dP4gKAOjXHu5DHc_3yFhqelD1956mXJOAmAAeRGNbXLkfenxZRHgp4p7E&amp;_nc_ht=scontent.xx&amp;oh=72eee6fbabc634e8f23c01c050754059&amp;oe=5D9F08FF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06/01/2019 17:00:56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1194283524"/>
                  </a:ext>
                </a:extLst>
              </a:tr>
            </a:tbl>
          </a:graphicData>
        </a:graphic>
      </p:graphicFrame>
      <p:sp>
        <p:nvSpPr>
          <p:cNvPr id="4" name="Text Placeholder 3">
            <a:extLst>
              <a:ext uri="{FF2B5EF4-FFF2-40B4-BE49-F238E27FC236}">
                <a16:creationId xmlns:a16="http://schemas.microsoft.com/office/drawing/2014/main" id="{A079717D-7B15-4545-9DD2-458FF1313D5E}"/>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203286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ABD9F-7DA4-47EF-96B8-9E5F446222E4}"/>
              </a:ext>
            </a:extLst>
          </p:cNvPr>
          <p:cNvSpPr>
            <a:spLocks noGrp="1"/>
          </p:cNvSpPr>
          <p:nvPr>
            <p:ph type="title"/>
          </p:nvPr>
        </p:nvSpPr>
        <p:spPr/>
        <p:txBody>
          <a:bodyPr/>
          <a:lstStyle/>
          <a:p>
            <a:r>
              <a:rPr lang="en-US"/>
              <a:t>Instagram Stories Table  | trocafone - 2 of 14</a:t>
            </a:r>
          </a:p>
        </p:txBody>
      </p:sp>
      <p:graphicFrame>
        <p:nvGraphicFramePr>
          <p:cNvPr id="5" name="Table Placeholder 4">
            <a:extLst>
              <a:ext uri="{FF2B5EF4-FFF2-40B4-BE49-F238E27FC236}">
                <a16:creationId xmlns:a16="http://schemas.microsoft.com/office/drawing/2014/main" id="{C1F04594-E175-4E1F-A52A-4BAA2BF1881D}"/>
              </a:ext>
            </a:extLst>
          </p:cNvPr>
          <p:cNvGraphicFramePr>
            <a:graphicFrameLocks noGrp="1"/>
          </p:cNvGraphicFramePr>
          <p:nvPr>
            <p:ph type="tbl" sz="quarter" idx="13"/>
            <p:extLst>
              <p:ext uri="{D42A27DB-BD31-4B8C-83A1-F6EECF244321}">
                <p14:modId xmlns:p14="http://schemas.microsoft.com/office/powerpoint/2010/main" val="1984463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13620689"/>
                    </a:ext>
                  </a:extLst>
                </a:gridCol>
                <a:gridCol w="1316736">
                  <a:extLst>
                    <a:ext uri="{9D8B030D-6E8A-4147-A177-3AD203B41FA5}">
                      <a16:colId xmlns:a16="http://schemas.microsoft.com/office/drawing/2014/main" val="4258740724"/>
                    </a:ext>
                  </a:extLst>
                </a:gridCol>
                <a:gridCol w="658368">
                  <a:extLst>
                    <a:ext uri="{9D8B030D-6E8A-4147-A177-3AD203B41FA5}">
                      <a16:colId xmlns:a16="http://schemas.microsoft.com/office/drawing/2014/main" val="1903080143"/>
                    </a:ext>
                  </a:extLst>
                </a:gridCol>
                <a:gridCol w="658368">
                  <a:extLst>
                    <a:ext uri="{9D8B030D-6E8A-4147-A177-3AD203B41FA5}">
                      <a16:colId xmlns:a16="http://schemas.microsoft.com/office/drawing/2014/main" val="1463685848"/>
                    </a:ext>
                  </a:extLst>
                </a:gridCol>
                <a:gridCol w="658368">
                  <a:extLst>
                    <a:ext uri="{9D8B030D-6E8A-4147-A177-3AD203B41FA5}">
                      <a16:colId xmlns:a16="http://schemas.microsoft.com/office/drawing/2014/main" val="3017868196"/>
                    </a:ext>
                  </a:extLst>
                </a:gridCol>
                <a:gridCol w="658368">
                  <a:extLst>
                    <a:ext uri="{9D8B030D-6E8A-4147-A177-3AD203B41FA5}">
                      <a16:colId xmlns:a16="http://schemas.microsoft.com/office/drawing/2014/main" val="1296416173"/>
                    </a:ext>
                  </a:extLst>
                </a:gridCol>
                <a:gridCol w="658368">
                  <a:extLst>
                    <a:ext uri="{9D8B030D-6E8A-4147-A177-3AD203B41FA5}">
                      <a16:colId xmlns:a16="http://schemas.microsoft.com/office/drawing/2014/main" val="2528379191"/>
                    </a:ext>
                  </a:extLst>
                </a:gridCol>
                <a:gridCol w="658368">
                  <a:extLst>
                    <a:ext uri="{9D8B030D-6E8A-4147-A177-3AD203B41FA5}">
                      <a16:colId xmlns:a16="http://schemas.microsoft.com/office/drawing/2014/main" val="1248427320"/>
                    </a:ext>
                  </a:extLst>
                </a:gridCol>
                <a:gridCol w="658368">
                  <a:extLst>
                    <a:ext uri="{9D8B030D-6E8A-4147-A177-3AD203B41FA5}">
                      <a16:colId xmlns:a16="http://schemas.microsoft.com/office/drawing/2014/main" val="894852848"/>
                    </a:ext>
                  </a:extLst>
                </a:gridCol>
                <a:gridCol w="658368">
                  <a:extLst>
                    <a:ext uri="{9D8B030D-6E8A-4147-A177-3AD203B41FA5}">
                      <a16:colId xmlns:a16="http://schemas.microsoft.com/office/drawing/2014/main" val="44883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699526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trocafone - 2019-05-31 11:23:11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https://scontent.xx.fbcdn.net/v/t51.12442-15/42731699_465972940818633_3212064553941460668_n.jpg?_nc_cat=107&amp;_nc_oc=AQkxOrYDkQLdmoPPMP2bBnpiZ3Soz4axo8YeomwiFV4IJZ2WBad0pTsP0k-V1SR0ug4&amp;_nc_ht=scontent.xx&amp;oh=a21fc76113137b5c3f5707b998193896&amp;oe=5D90E11F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06/01/2019 11:00:54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1351871297"/>
                  </a:ext>
                </a:extLst>
              </a:tr>
            </a:tbl>
          </a:graphicData>
        </a:graphic>
      </p:graphicFrame>
      <p:sp>
        <p:nvSpPr>
          <p:cNvPr id="4" name="Text Placeholder 3">
            <a:extLst>
              <a:ext uri="{FF2B5EF4-FFF2-40B4-BE49-F238E27FC236}">
                <a16:creationId xmlns:a16="http://schemas.microsoft.com/office/drawing/2014/main" id="{16060D25-8F47-493A-BF9D-C49ABA410B61}"/>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2987885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E1921-3969-4205-8E89-931142F63DCE}"/>
              </a:ext>
            </a:extLst>
          </p:cNvPr>
          <p:cNvSpPr>
            <a:spLocks noGrp="1"/>
          </p:cNvSpPr>
          <p:nvPr>
            <p:ph type="title"/>
          </p:nvPr>
        </p:nvSpPr>
        <p:spPr/>
        <p:txBody>
          <a:bodyPr/>
          <a:lstStyle/>
          <a:p>
            <a:r>
              <a:rPr lang="en-US"/>
              <a:t>Instagram Stories Table  | trocafone - 3 of 14</a:t>
            </a:r>
          </a:p>
        </p:txBody>
      </p:sp>
      <p:graphicFrame>
        <p:nvGraphicFramePr>
          <p:cNvPr id="5" name="Table Placeholder 4">
            <a:extLst>
              <a:ext uri="{FF2B5EF4-FFF2-40B4-BE49-F238E27FC236}">
                <a16:creationId xmlns:a16="http://schemas.microsoft.com/office/drawing/2014/main" id="{739C4847-D60E-4750-8079-33EDD0EAF68B}"/>
              </a:ext>
            </a:extLst>
          </p:cNvPr>
          <p:cNvGraphicFramePr>
            <a:graphicFrameLocks noGrp="1"/>
          </p:cNvGraphicFramePr>
          <p:nvPr>
            <p:ph type="tbl" sz="quarter" idx="13"/>
            <p:extLst>
              <p:ext uri="{D42A27DB-BD31-4B8C-83A1-F6EECF244321}">
                <p14:modId xmlns:p14="http://schemas.microsoft.com/office/powerpoint/2010/main" val="787830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16396625"/>
                    </a:ext>
                  </a:extLst>
                </a:gridCol>
                <a:gridCol w="1316736">
                  <a:extLst>
                    <a:ext uri="{9D8B030D-6E8A-4147-A177-3AD203B41FA5}">
                      <a16:colId xmlns:a16="http://schemas.microsoft.com/office/drawing/2014/main" val="888163162"/>
                    </a:ext>
                  </a:extLst>
                </a:gridCol>
                <a:gridCol w="658368">
                  <a:extLst>
                    <a:ext uri="{9D8B030D-6E8A-4147-A177-3AD203B41FA5}">
                      <a16:colId xmlns:a16="http://schemas.microsoft.com/office/drawing/2014/main" val="71519183"/>
                    </a:ext>
                  </a:extLst>
                </a:gridCol>
                <a:gridCol w="658368">
                  <a:extLst>
                    <a:ext uri="{9D8B030D-6E8A-4147-A177-3AD203B41FA5}">
                      <a16:colId xmlns:a16="http://schemas.microsoft.com/office/drawing/2014/main" val="3355193183"/>
                    </a:ext>
                  </a:extLst>
                </a:gridCol>
                <a:gridCol w="658368">
                  <a:extLst>
                    <a:ext uri="{9D8B030D-6E8A-4147-A177-3AD203B41FA5}">
                      <a16:colId xmlns:a16="http://schemas.microsoft.com/office/drawing/2014/main" val="3350723746"/>
                    </a:ext>
                  </a:extLst>
                </a:gridCol>
                <a:gridCol w="658368">
                  <a:extLst>
                    <a:ext uri="{9D8B030D-6E8A-4147-A177-3AD203B41FA5}">
                      <a16:colId xmlns:a16="http://schemas.microsoft.com/office/drawing/2014/main" val="4001140925"/>
                    </a:ext>
                  </a:extLst>
                </a:gridCol>
                <a:gridCol w="658368">
                  <a:extLst>
                    <a:ext uri="{9D8B030D-6E8A-4147-A177-3AD203B41FA5}">
                      <a16:colId xmlns:a16="http://schemas.microsoft.com/office/drawing/2014/main" val="206665875"/>
                    </a:ext>
                  </a:extLst>
                </a:gridCol>
                <a:gridCol w="658368">
                  <a:extLst>
                    <a:ext uri="{9D8B030D-6E8A-4147-A177-3AD203B41FA5}">
                      <a16:colId xmlns:a16="http://schemas.microsoft.com/office/drawing/2014/main" val="138995334"/>
                    </a:ext>
                  </a:extLst>
                </a:gridCol>
                <a:gridCol w="658368">
                  <a:extLst>
                    <a:ext uri="{9D8B030D-6E8A-4147-A177-3AD203B41FA5}">
                      <a16:colId xmlns:a16="http://schemas.microsoft.com/office/drawing/2014/main" val="2338298537"/>
                    </a:ext>
                  </a:extLst>
                </a:gridCol>
                <a:gridCol w="658368">
                  <a:extLst>
                    <a:ext uri="{9D8B030D-6E8A-4147-A177-3AD203B41FA5}">
                      <a16:colId xmlns:a16="http://schemas.microsoft.com/office/drawing/2014/main" val="2808164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467913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trocafone - 2019-05-30 11:33:14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https://scontent.xx.fbcdn.net/v/t51.12442-15/60500066_836612363398460_5916499634813345120_n.jpg?_nc_cat=102&amp;_nc_oc=AQlcHLFyp_hpPeOYklXAJhuAgSurXclBq6D-fifuud5zdYGaCaots_W9uC_qOkbooDY&amp;_nc_ht=scontent.xx&amp;oh=c149c8b52d8e9158fb950ec75d2f00f5&amp;oe=5D94AF94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05/31/2019 11:00:56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966525082"/>
                  </a:ext>
                </a:extLst>
              </a:tr>
            </a:tbl>
          </a:graphicData>
        </a:graphic>
      </p:graphicFrame>
      <p:sp>
        <p:nvSpPr>
          <p:cNvPr id="4" name="Text Placeholder 3">
            <a:extLst>
              <a:ext uri="{FF2B5EF4-FFF2-40B4-BE49-F238E27FC236}">
                <a16:creationId xmlns:a16="http://schemas.microsoft.com/office/drawing/2014/main" id="{4B08C5DF-D299-4590-BD1F-AB2C0AB5284A}"/>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901080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67886-924A-40A5-890C-C43335D3387B}"/>
              </a:ext>
            </a:extLst>
          </p:cNvPr>
          <p:cNvSpPr>
            <a:spLocks noGrp="1"/>
          </p:cNvSpPr>
          <p:nvPr>
            <p:ph type="title"/>
          </p:nvPr>
        </p:nvSpPr>
        <p:spPr/>
        <p:txBody>
          <a:bodyPr/>
          <a:lstStyle/>
          <a:p>
            <a:r>
              <a:rPr lang="en-US"/>
              <a:t>Instagram Stories Table  | trocafone - 4 of 14</a:t>
            </a:r>
          </a:p>
        </p:txBody>
      </p:sp>
      <p:graphicFrame>
        <p:nvGraphicFramePr>
          <p:cNvPr id="5" name="Table Placeholder 4">
            <a:extLst>
              <a:ext uri="{FF2B5EF4-FFF2-40B4-BE49-F238E27FC236}">
                <a16:creationId xmlns:a16="http://schemas.microsoft.com/office/drawing/2014/main" id="{9FD7BC15-3A91-44DF-A5D7-79D5A4F80F47}"/>
              </a:ext>
            </a:extLst>
          </p:cNvPr>
          <p:cNvGraphicFramePr>
            <a:graphicFrameLocks noGrp="1"/>
          </p:cNvGraphicFramePr>
          <p:nvPr>
            <p:ph type="tbl" sz="quarter" idx="13"/>
            <p:extLst>
              <p:ext uri="{D42A27DB-BD31-4B8C-83A1-F6EECF244321}">
                <p14:modId xmlns:p14="http://schemas.microsoft.com/office/powerpoint/2010/main" val="1115247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70103017"/>
                    </a:ext>
                  </a:extLst>
                </a:gridCol>
                <a:gridCol w="1316736">
                  <a:extLst>
                    <a:ext uri="{9D8B030D-6E8A-4147-A177-3AD203B41FA5}">
                      <a16:colId xmlns:a16="http://schemas.microsoft.com/office/drawing/2014/main" val="1119857923"/>
                    </a:ext>
                  </a:extLst>
                </a:gridCol>
                <a:gridCol w="658368">
                  <a:extLst>
                    <a:ext uri="{9D8B030D-6E8A-4147-A177-3AD203B41FA5}">
                      <a16:colId xmlns:a16="http://schemas.microsoft.com/office/drawing/2014/main" val="2546207897"/>
                    </a:ext>
                  </a:extLst>
                </a:gridCol>
                <a:gridCol w="658368">
                  <a:extLst>
                    <a:ext uri="{9D8B030D-6E8A-4147-A177-3AD203B41FA5}">
                      <a16:colId xmlns:a16="http://schemas.microsoft.com/office/drawing/2014/main" val="2911635237"/>
                    </a:ext>
                  </a:extLst>
                </a:gridCol>
                <a:gridCol w="658368">
                  <a:extLst>
                    <a:ext uri="{9D8B030D-6E8A-4147-A177-3AD203B41FA5}">
                      <a16:colId xmlns:a16="http://schemas.microsoft.com/office/drawing/2014/main" val="1642594374"/>
                    </a:ext>
                  </a:extLst>
                </a:gridCol>
                <a:gridCol w="658368">
                  <a:extLst>
                    <a:ext uri="{9D8B030D-6E8A-4147-A177-3AD203B41FA5}">
                      <a16:colId xmlns:a16="http://schemas.microsoft.com/office/drawing/2014/main" val="1679427528"/>
                    </a:ext>
                  </a:extLst>
                </a:gridCol>
                <a:gridCol w="658368">
                  <a:extLst>
                    <a:ext uri="{9D8B030D-6E8A-4147-A177-3AD203B41FA5}">
                      <a16:colId xmlns:a16="http://schemas.microsoft.com/office/drawing/2014/main" val="1288151743"/>
                    </a:ext>
                  </a:extLst>
                </a:gridCol>
                <a:gridCol w="658368">
                  <a:extLst>
                    <a:ext uri="{9D8B030D-6E8A-4147-A177-3AD203B41FA5}">
                      <a16:colId xmlns:a16="http://schemas.microsoft.com/office/drawing/2014/main" val="3550268788"/>
                    </a:ext>
                  </a:extLst>
                </a:gridCol>
                <a:gridCol w="658368">
                  <a:extLst>
                    <a:ext uri="{9D8B030D-6E8A-4147-A177-3AD203B41FA5}">
                      <a16:colId xmlns:a16="http://schemas.microsoft.com/office/drawing/2014/main" val="4168049163"/>
                    </a:ext>
                  </a:extLst>
                </a:gridCol>
                <a:gridCol w="658368">
                  <a:extLst>
                    <a:ext uri="{9D8B030D-6E8A-4147-A177-3AD203B41FA5}">
                      <a16:colId xmlns:a16="http://schemas.microsoft.com/office/drawing/2014/main" val="2768629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084374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trocafone - 2019-05-28 16:05:05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https://scontent.xx.fbcdn.net/v/t51.12442-15/61182918_407861996725786_430466009037051719_n.jpg?_nc_cat=102&amp;_nc_oc=AQkOJHWhNzBT4Fcujw68HQpL8Ln3rlnNSvDBIbRcEla0rsd_acPOuK5_Zt2PPqrq3TE&amp;_nc_ht=scontent.xx&amp;oh=4954d5fcfab971378f4c58d604aca606&amp;oe=5D618598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05/29/2019 16:00:55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112274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trocafone - 2019-05-25 10:59:56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https://scontent.xx.fbcdn.net/v/t51.12442-15/59692363_645399249256869_7043591978378538983_n.jpg?_nc_cat=106&amp;_nc_ht=scontent.xx&amp;oh=76e305ada78a2d6d1217dc00311c3d7b&amp;oe=5D561311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05/26/2019 10:30:58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319793988"/>
                  </a:ext>
                </a:extLst>
              </a:tr>
            </a:tbl>
          </a:graphicData>
        </a:graphic>
      </p:graphicFrame>
      <p:sp>
        <p:nvSpPr>
          <p:cNvPr id="4" name="Text Placeholder 3">
            <a:extLst>
              <a:ext uri="{FF2B5EF4-FFF2-40B4-BE49-F238E27FC236}">
                <a16:creationId xmlns:a16="http://schemas.microsoft.com/office/drawing/2014/main" id="{1EAB9033-34FF-4A70-BA7D-2B238650229E}"/>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9033436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BFD74-30C8-4231-9001-0788F6C1DE48}"/>
              </a:ext>
            </a:extLst>
          </p:cNvPr>
          <p:cNvSpPr>
            <a:spLocks noGrp="1"/>
          </p:cNvSpPr>
          <p:nvPr>
            <p:ph type="title"/>
          </p:nvPr>
        </p:nvSpPr>
        <p:spPr/>
        <p:txBody>
          <a:bodyPr/>
          <a:lstStyle/>
          <a:p>
            <a:r>
              <a:rPr lang="en-US"/>
              <a:t>Instagram Stories Table  | trocafone - 5 of 14</a:t>
            </a:r>
          </a:p>
        </p:txBody>
      </p:sp>
      <p:graphicFrame>
        <p:nvGraphicFramePr>
          <p:cNvPr id="5" name="Table Placeholder 4">
            <a:extLst>
              <a:ext uri="{FF2B5EF4-FFF2-40B4-BE49-F238E27FC236}">
                <a16:creationId xmlns:a16="http://schemas.microsoft.com/office/drawing/2014/main" id="{470CD4EE-FD3A-40C4-A6BC-A32EA655CA7F}"/>
              </a:ext>
            </a:extLst>
          </p:cNvPr>
          <p:cNvGraphicFramePr>
            <a:graphicFrameLocks noGrp="1"/>
          </p:cNvGraphicFramePr>
          <p:nvPr>
            <p:ph type="tbl" sz="quarter" idx="13"/>
            <p:extLst>
              <p:ext uri="{D42A27DB-BD31-4B8C-83A1-F6EECF244321}">
                <p14:modId xmlns:p14="http://schemas.microsoft.com/office/powerpoint/2010/main" val="3066189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2661852"/>
                    </a:ext>
                  </a:extLst>
                </a:gridCol>
                <a:gridCol w="1316736">
                  <a:extLst>
                    <a:ext uri="{9D8B030D-6E8A-4147-A177-3AD203B41FA5}">
                      <a16:colId xmlns:a16="http://schemas.microsoft.com/office/drawing/2014/main" val="3469235729"/>
                    </a:ext>
                  </a:extLst>
                </a:gridCol>
                <a:gridCol w="658368">
                  <a:extLst>
                    <a:ext uri="{9D8B030D-6E8A-4147-A177-3AD203B41FA5}">
                      <a16:colId xmlns:a16="http://schemas.microsoft.com/office/drawing/2014/main" val="3151992389"/>
                    </a:ext>
                  </a:extLst>
                </a:gridCol>
                <a:gridCol w="658368">
                  <a:extLst>
                    <a:ext uri="{9D8B030D-6E8A-4147-A177-3AD203B41FA5}">
                      <a16:colId xmlns:a16="http://schemas.microsoft.com/office/drawing/2014/main" val="1221698397"/>
                    </a:ext>
                  </a:extLst>
                </a:gridCol>
                <a:gridCol w="658368">
                  <a:extLst>
                    <a:ext uri="{9D8B030D-6E8A-4147-A177-3AD203B41FA5}">
                      <a16:colId xmlns:a16="http://schemas.microsoft.com/office/drawing/2014/main" val="1406490522"/>
                    </a:ext>
                  </a:extLst>
                </a:gridCol>
                <a:gridCol w="658368">
                  <a:extLst>
                    <a:ext uri="{9D8B030D-6E8A-4147-A177-3AD203B41FA5}">
                      <a16:colId xmlns:a16="http://schemas.microsoft.com/office/drawing/2014/main" val="643152557"/>
                    </a:ext>
                  </a:extLst>
                </a:gridCol>
                <a:gridCol w="658368">
                  <a:extLst>
                    <a:ext uri="{9D8B030D-6E8A-4147-A177-3AD203B41FA5}">
                      <a16:colId xmlns:a16="http://schemas.microsoft.com/office/drawing/2014/main" val="4039284192"/>
                    </a:ext>
                  </a:extLst>
                </a:gridCol>
                <a:gridCol w="658368">
                  <a:extLst>
                    <a:ext uri="{9D8B030D-6E8A-4147-A177-3AD203B41FA5}">
                      <a16:colId xmlns:a16="http://schemas.microsoft.com/office/drawing/2014/main" val="3039080385"/>
                    </a:ext>
                  </a:extLst>
                </a:gridCol>
                <a:gridCol w="658368">
                  <a:extLst>
                    <a:ext uri="{9D8B030D-6E8A-4147-A177-3AD203B41FA5}">
                      <a16:colId xmlns:a16="http://schemas.microsoft.com/office/drawing/2014/main" val="2519956268"/>
                    </a:ext>
                  </a:extLst>
                </a:gridCol>
                <a:gridCol w="658368">
                  <a:extLst>
                    <a:ext uri="{9D8B030D-6E8A-4147-A177-3AD203B41FA5}">
                      <a16:colId xmlns:a16="http://schemas.microsoft.com/office/drawing/2014/main" val="111607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701500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trocafone - 2019-05-24 16:00:58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https://scontent.xx.fbcdn.net/v/t51.12442-15/60065869_665885153843624_7401882696127012494_n.jpg?_nc_cat=111&amp;_nc_ht=scontent.xx&amp;oh=27a6aea32bb48b87f55b060cd9618b12&amp;oe=5D9D32F3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05/25/2019 15:33:34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extLst>
                  <a:ext uri="{0D108BD9-81ED-4DB2-BD59-A6C34878D82A}">
                    <a16:rowId xmlns:a16="http://schemas.microsoft.com/office/drawing/2014/main" val="3274447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trocafone - 2019-05-24 12:44:05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https://scontent.xx.fbcdn.net/v/t51.12442-15/60834074_110148800228370_8670504294674552522_n.jpg?_nc_cat=106&amp;_nc_ht=scontent.xx&amp;oh=5da6de54d8bb4a0aa8a06962116ed2b2&amp;oe=5D623463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05/25/2019 12:31:01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1461691558"/>
                  </a:ext>
                </a:extLst>
              </a:tr>
            </a:tbl>
          </a:graphicData>
        </a:graphic>
      </p:graphicFrame>
      <p:sp>
        <p:nvSpPr>
          <p:cNvPr id="4" name="Text Placeholder 3">
            <a:extLst>
              <a:ext uri="{FF2B5EF4-FFF2-40B4-BE49-F238E27FC236}">
                <a16:creationId xmlns:a16="http://schemas.microsoft.com/office/drawing/2014/main" id="{7C8A52E4-61CF-4428-9777-2CFF98B30843}"/>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6961506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4E38A-A5EB-443E-B60E-401A2B39C88F}"/>
              </a:ext>
            </a:extLst>
          </p:cNvPr>
          <p:cNvSpPr>
            <a:spLocks noGrp="1"/>
          </p:cNvSpPr>
          <p:nvPr>
            <p:ph type="title"/>
          </p:nvPr>
        </p:nvSpPr>
        <p:spPr/>
        <p:txBody>
          <a:bodyPr/>
          <a:lstStyle/>
          <a:p>
            <a:r>
              <a:rPr lang="en-US"/>
              <a:t>Instagram Stories Table  | trocafone - 6 of 14</a:t>
            </a:r>
          </a:p>
        </p:txBody>
      </p:sp>
      <p:graphicFrame>
        <p:nvGraphicFramePr>
          <p:cNvPr id="5" name="Table Placeholder 4">
            <a:extLst>
              <a:ext uri="{FF2B5EF4-FFF2-40B4-BE49-F238E27FC236}">
                <a16:creationId xmlns:a16="http://schemas.microsoft.com/office/drawing/2014/main" id="{3DE4B909-06BD-48C7-B6FD-A46FEB090F5D}"/>
              </a:ext>
            </a:extLst>
          </p:cNvPr>
          <p:cNvGraphicFramePr>
            <a:graphicFrameLocks noGrp="1"/>
          </p:cNvGraphicFramePr>
          <p:nvPr>
            <p:ph type="tbl" sz="quarter" idx="13"/>
            <p:extLst>
              <p:ext uri="{D42A27DB-BD31-4B8C-83A1-F6EECF244321}">
                <p14:modId xmlns:p14="http://schemas.microsoft.com/office/powerpoint/2010/main" val="523261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49704585"/>
                    </a:ext>
                  </a:extLst>
                </a:gridCol>
                <a:gridCol w="1316736">
                  <a:extLst>
                    <a:ext uri="{9D8B030D-6E8A-4147-A177-3AD203B41FA5}">
                      <a16:colId xmlns:a16="http://schemas.microsoft.com/office/drawing/2014/main" val="884130009"/>
                    </a:ext>
                  </a:extLst>
                </a:gridCol>
                <a:gridCol w="658368">
                  <a:extLst>
                    <a:ext uri="{9D8B030D-6E8A-4147-A177-3AD203B41FA5}">
                      <a16:colId xmlns:a16="http://schemas.microsoft.com/office/drawing/2014/main" val="101808254"/>
                    </a:ext>
                  </a:extLst>
                </a:gridCol>
                <a:gridCol w="658368">
                  <a:extLst>
                    <a:ext uri="{9D8B030D-6E8A-4147-A177-3AD203B41FA5}">
                      <a16:colId xmlns:a16="http://schemas.microsoft.com/office/drawing/2014/main" val="4123368291"/>
                    </a:ext>
                  </a:extLst>
                </a:gridCol>
                <a:gridCol w="658368">
                  <a:extLst>
                    <a:ext uri="{9D8B030D-6E8A-4147-A177-3AD203B41FA5}">
                      <a16:colId xmlns:a16="http://schemas.microsoft.com/office/drawing/2014/main" val="294898472"/>
                    </a:ext>
                  </a:extLst>
                </a:gridCol>
                <a:gridCol w="658368">
                  <a:extLst>
                    <a:ext uri="{9D8B030D-6E8A-4147-A177-3AD203B41FA5}">
                      <a16:colId xmlns:a16="http://schemas.microsoft.com/office/drawing/2014/main" val="3255379772"/>
                    </a:ext>
                  </a:extLst>
                </a:gridCol>
                <a:gridCol w="658368">
                  <a:extLst>
                    <a:ext uri="{9D8B030D-6E8A-4147-A177-3AD203B41FA5}">
                      <a16:colId xmlns:a16="http://schemas.microsoft.com/office/drawing/2014/main" val="4271063890"/>
                    </a:ext>
                  </a:extLst>
                </a:gridCol>
                <a:gridCol w="658368">
                  <a:extLst>
                    <a:ext uri="{9D8B030D-6E8A-4147-A177-3AD203B41FA5}">
                      <a16:colId xmlns:a16="http://schemas.microsoft.com/office/drawing/2014/main" val="2491447102"/>
                    </a:ext>
                  </a:extLst>
                </a:gridCol>
                <a:gridCol w="658368">
                  <a:extLst>
                    <a:ext uri="{9D8B030D-6E8A-4147-A177-3AD203B41FA5}">
                      <a16:colId xmlns:a16="http://schemas.microsoft.com/office/drawing/2014/main" val="366987016"/>
                    </a:ext>
                  </a:extLst>
                </a:gridCol>
                <a:gridCol w="658368">
                  <a:extLst>
                    <a:ext uri="{9D8B030D-6E8A-4147-A177-3AD203B41FA5}">
                      <a16:colId xmlns:a16="http://schemas.microsoft.com/office/drawing/2014/main" val="4145827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022161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trocafone - 2019-05-23 17:31:06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https://scontent.xx.fbcdn.net/v/t51.12442-15/61028887_736391160149789_5808266821256643944_n.jpg?_nc_cat=100&amp;_nc_ht=scontent.xx&amp;oh=8d23bacc25472a6a250fc523bd3431d5&amp;oe=5D9FBDBD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05/24/2019 17:00:59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811119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trocafone - 2019-05-22 14:59:20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https://scontent.xx.fbcdn.net/v/t51.12442-15/61457571_604750393334523_6753684992321600701_n.jpg?_nc_cat=103&amp;_nc_ht=scontent.xx&amp;oh=155dc5f52b70fae1adf6aca013d76997&amp;oe=5D941BE4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05/23/2019 14:31:02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171741890"/>
                  </a:ext>
                </a:extLst>
              </a:tr>
            </a:tbl>
          </a:graphicData>
        </a:graphic>
      </p:graphicFrame>
      <p:sp>
        <p:nvSpPr>
          <p:cNvPr id="4" name="Text Placeholder 3">
            <a:extLst>
              <a:ext uri="{FF2B5EF4-FFF2-40B4-BE49-F238E27FC236}">
                <a16:creationId xmlns:a16="http://schemas.microsoft.com/office/drawing/2014/main" id="{BC88E045-DCDB-4F52-9183-01AFC487B17B}"/>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5654562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16E50-004C-4130-826D-AD84B3183E11}"/>
              </a:ext>
            </a:extLst>
          </p:cNvPr>
          <p:cNvSpPr>
            <a:spLocks noGrp="1"/>
          </p:cNvSpPr>
          <p:nvPr>
            <p:ph type="title"/>
          </p:nvPr>
        </p:nvSpPr>
        <p:spPr/>
        <p:txBody>
          <a:bodyPr/>
          <a:lstStyle/>
          <a:p>
            <a:r>
              <a:rPr lang="en-US"/>
              <a:t>Instagram Stories Table  | trocafone - 7 of 14</a:t>
            </a:r>
          </a:p>
        </p:txBody>
      </p:sp>
      <p:graphicFrame>
        <p:nvGraphicFramePr>
          <p:cNvPr id="5" name="Table Placeholder 4">
            <a:extLst>
              <a:ext uri="{FF2B5EF4-FFF2-40B4-BE49-F238E27FC236}">
                <a16:creationId xmlns:a16="http://schemas.microsoft.com/office/drawing/2014/main" id="{A2F095F5-009F-4097-9B1F-DA7F7D2754E2}"/>
              </a:ext>
            </a:extLst>
          </p:cNvPr>
          <p:cNvGraphicFramePr>
            <a:graphicFrameLocks noGrp="1"/>
          </p:cNvGraphicFramePr>
          <p:nvPr>
            <p:ph type="tbl" sz="quarter" idx="13"/>
            <p:extLst>
              <p:ext uri="{D42A27DB-BD31-4B8C-83A1-F6EECF244321}">
                <p14:modId xmlns:p14="http://schemas.microsoft.com/office/powerpoint/2010/main" val="308645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37807911"/>
                    </a:ext>
                  </a:extLst>
                </a:gridCol>
                <a:gridCol w="1316736">
                  <a:extLst>
                    <a:ext uri="{9D8B030D-6E8A-4147-A177-3AD203B41FA5}">
                      <a16:colId xmlns:a16="http://schemas.microsoft.com/office/drawing/2014/main" val="4046795772"/>
                    </a:ext>
                  </a:extLst>
                </a:gridCol>
                <a:gridCol w="658368">
                  <a:extLst>
                    <a:ext uri="{9D8B030D-6E8A-4147-A177-3AD203B41FA5}">
                      <a16:colId xmlns:a16="http://schemas.microsoft.com/office/drawing/2014/main" val="2156405922"/>
                    </a:ext>
                  </a:extLst>
                </a:gridCol>
                <a:gridCol w="658368">
                  <a:extLst>
                    <a:ext uri="{9D8B030D-6E8A-4147-A177-3AD203B41FA5}">
                      <a16:colId xmlns:a16="http://schemas.microsoft.com/office/drawing/2014/main" val="4176669621"/>
                    </a:ext>
                  </a:extLst>
                </a:gridCol>
                <a:gridCol w="658368">
                  <a:extLst>
                    <a:ext uri="{9D8B030D-6E8A-4147-A177-3AD203B41FA5}">
                      <a16:colId xmlns:a16="http://schemas.microsoft.com/office/drawing/2014/main" val="3779491180"/>
                    </a:ext>
                  </a:extLst>
                </a:gridCol>
                <a:gridCol w="658368">
                  <a:extLst>
                    <a:ext uri="{9D8B030D-6E8A-4147-A177-3AD203B41FA5}">
                      <a16:colId xmlns:a16="http://schemas.microsoft.com/office/drawing/2014/main" val="3357514797"/>
                    </a:ext>
                  </a:extLst>
                </a:gridCol>
                <a:gridCol w="658368">
                  <a:extLst>
                    <a:ext uri="{9D8B030D-6E8A-4147-A177-3AD203B41FA5}">
                      <a16:colId xmlns:a16="http://schemas.microsoft.com/office/drawing/2014/main" val="3479324895"/>
                    </a:ext>
                  </a:extLst>
                </a:gridCol>
                <a:gridCol w="658368">
                  <a:extLst>
                    <a:ext uri="{9D8B030D-6E8A-4147-A177-3AD203B41FA5}">
                      <a16:colId xmlns:a16="http://schemas.microsoft.com/office/drawing/2014/main" val="1015768571"/>
                    </a:ext>
                  </a:extLst>
                </a:gridCol>
                <a:gridCol w="658368">
                  <a:extLst>
                    <a:ext uri="{9D8B030D-6E8A-4147-A177-3AD203B41FA5}">
                      <a16:colId xmlns:a16="http://schemas.microsoft.com/office/drawing/2014/main" val="2662879357"/>
                    </a:ext>
                  </a:extLst>
                </a:gridCol>
                <a:gridCol w="658368">
                  <a:extLst>
                    <a:ext uri="{9D8B030D-6E8A-4147-A177-3AD203B41FA5}">
                      <a16:colId xmlns:a16="http://schemas.microsoft.com/office/drawing/2014/main" val="3833957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377236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trocafone - 2019-05-21 17:28:19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https://scontent.xx.fbcdn.net/v/t51.12442-15/60435847_458457371582105_8248499620120923409_n.jpg?_nc_cat=101&amp;_nc_ht=scontent.xx&amp;oh=5dac5f94056a34ae1d0bd91e8195bb94&amp;oe=5D69C746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05/21/2019 19:00:51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764090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trocafone - 2019-05-21 17:00:34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https://scontent.xx.fbcdn.net/v/t51.12442-15/60928657_2025717327539176_2378309662115936461_n.jpg?_nc_cat=104&amp;_nc_ht=scontent.xx&amp;oh=1f62f325681bf4dacfce83221d28de64&amp;oe=5D516CFD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05/22/2019 16:30:59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087191275"/>
                  </a:ext>
                </a:extLst>
              </a:tr>
            </a:tbl>
          </a:graphicData>
        </a:graphic>
      </p:graphicFrame>
      <p:sp>
        <p:nvSpPr>
          <p:cNvPr id="4" name="Text Placeholder 3">
            <a:extLst>
              <a:ext uri="{FF2B5EF4-FFF2-40B4-BE49-F238E27FC236}">
                <a16:creationId xmlns:a16="http://schemas.microsoft.com/office/drawing/2014/main" id="{17929DBC-D9F4-49AA-9AC0-3D9DB797985A}"/>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3709077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44A94-E2F2-4F3C-B61D-0884C008D7CC}"/>
              </a:ext>
            </a:extLst>
          </p:cNvPr>
          <p:cNvSpPr>
            <a:spLocks noGrp="1"/>
          </p:cNvSpPr>
          <p:nvPr>
            <p:ph type="title"/>
          </p:nvPr>
        </p:nvSpPr>
        <p:spPr/>
        <p:txBody>
          <a:bodyPr/>
          <a:lstStyle/>
          <a:p>
            <a:r>
              <a:rPr lang="en-US"/>
              <a:t>Instagram Stories Table  | trocafone - 8 of 14</a:t>
            </a:r>
          </a:p>
        </p:txBody>
      </p:sp>
      <p:graphicFrame>
        <p:nvGraphicFramePr>
          <p:cNvPr id="5" name="Table Placeholder 4">
            <a:extLst>
              <a:ext uri="{FF2B5EF4-FFF2-40B4-BE49-F238E27FC236}">
                <a16:creationId xmlns:a16="http://schemas.microsoft.com/office/drawing/2014/main" id="{DFFA5EF8-2A05-4458-A827-58489E6AA1ED}"/>
              </a:ext>
            </a:extLst>
          </p:cNvPr>
          <p:cNvGraphicFramePr>
            <a:graphicFrameLocks noGrp="1"/>
          </p:cNvGraphicFramePr>
          <p:nvPr>
            <p:ph type="tbl" sz="quarter" idx="13"/>
            <p:extLst>
              <p:ext uri="{D42A27DB-BD31-4B8C-83A1-F6EECF244321}">
                <p14:modId xmlns:p14="http://schemas.microsoft.com/office/powerpoint/2010/main" val="934651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64049549"/>
                    </a:ext>
                  </a:extLst>
                </a:gridCol>
                <a:gridCol w="1316736">
                  <a:extLst>
                    <a:ext uri="{9D8B030D-6E8A-4147-A177-3AD203B41FA5}">
                      <a16:colId xmlns:a16="http://schemas.microsoft.com/office/drawing/2014/main" val="3504659609"/>
                    </a:ext>
                  </a:extLst>
                </a:gridCol>
                <a:gridCol w="658368">
                  <a:extLst>
                    <a:ext uri="{9D8B030D-6E8A-4147-A177-3AD203B41FA5}">
                      <a16:colId xmlns:a16="http://schemas.microsoft.com/office/drawing/2014/main" val="2861802403"/>
                    </a:ext>
                  </a:extLst>
                </a:gridCol>
                <a:gridCol w="658368">
                  <a:extLst>
                    <a:ext uri="{9D8B030D-6E8A-4147-A177-3AD203B41FA5}">
                      <a16:colId xmlns:a16="http://schemas.microsoft.com/office/drawing/2014/main" val="664834891"/>
                    </a:ext>
                  </a:extLst>
                </a:gridCol>
                <a:gridCol w="658368">
                  <a:extLst>
                    <a:ext uri="{9D8B030D-6E8A-4147-A177-3AD203B41FA5}">
                      <a16:colId xmlns:a16="http://schemas.microsoft.com/office/drawing/2014/main" val="1116807546"/>
                    </a:ext>
                  </a:extLst>
                </a:gridCol>
                <a:gridCol w="658368">
                  <a:extLst>
                    <a:ext uri="{9D8B030D-6E8A-4147-A177-3AD203B41FA5}">
                      <a16:colId xmlns:a16="http://schemas.microsoft.com/office/drawing/2014/main" val="1819346560"/>
                    </a:ext>
                  </a:extLst>
                </a:gridCol>
                <a:gridCol w="658368">
                  <a:extLst>
                    <a:ext uri="{9D8B030D-6E8A-4147-A177-3AD203B41FA5}">
                      <a16:colId xmlns:a16="http://schemas.microsoft.com/office/drawing/2014/main" val="1126705134"/>
                    </a:ext>
                  </a:extLst>
                </a:gridCol>
                <a:gridCol w="658368">
                  <a:extLst>
                    <a:ext uri="{9D8B030D-6E8A-4147-A177-3AD203B41FA5}">
                      <a16:colId xmlns:a16="http://schemas.microsoft.com/office/drawing/2014/main" val="1939229398"/>
                    </a:ext>
                  </a:extLst>
                </a:gridCol>
                <a:gridCol w="658368">
                  <a:extLst>
                    <a:ext uri="{9D8B030D-6E8A-4147-A177-3AD203B41FA5}">
                      <a16:colId xmlns:a16="http://schemas.microsoft.com/office/drawing/2014/main" val="956311085"/>
                    </a:ext>
                  </a:extLst>
                </a:gridCol>
                <a:gridCol w="658368">
                  <a:extLst>
                    <a:ext uri="{9D8B030D-6E8A-4147-A177-3AD203B41FA5}">
                      <a16:colId xmlns:a16="http://schemas.microsoft.com/office/drawing/2014/main" val="3184478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754370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trocafone - 2019-05-20 17:07:06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https://scontent.xx.fbcdn.net/v/t51.12442-15/60040539_872358246441849_3098724140483925757_n.jpg?_nc_cat=109&amp;_nc_ht=scontent.xx&amp;oh=e83efca747b35ae86ef845d953c0fd2f&amp;oe=5D571CFC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05/21/2019 11:00:53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421086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trocafone - 2019-05-18 10:59:50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https://scontent.xx.fbcdn.net/v/t51.12442-15/60062451_632724023821290_6514788543188828567_n.jpg?_nc_cat=107&amp;_nc_ht=scontent.xx&amp;oh=e3b0ca92ed0543db08e30d7f01d948e8&amp;oe=5D659706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05/19/2019 10:31:07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040689511"/>
                  </a:ext>
                </a:extLst>
              </a:tr>
            </a:tbl>
          </a:graphicData>
        </a:graphic>
      </p:graphicFrame>
      <p:sp>
        <p:nvSpPr>
          <p:cNvPr id="4" name="Text Placeholder 3">
            <a:extLst>
              <a:ext uri="{FF2B5EF4-FFF2-40B4-BE49-F238E27FC236}">
                <a16:creationId xmlns:a16="http://schemas.microsoft.com/office/drawing/2014/main" id="{2C43BD05-3FB4-4FF6-91F3-ABA840FBDA73}"/>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5111042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474C3-C43C-4709-BAE7-1FB89FB72B6D}"/>
              </a:ext>
            </a:extLst>
          </p:cNvPr>
          <p:cNvSpPr>
            <a:spLocks noGrp="1"/>
          </p:cNvSpPr>
          <p:nvPr>
            <p:ph type="title"/>
          </p:nvPr>
        </p:nvSpPr>
        <p:spPr/>
        <p:txBody>
          <a:bodyPr/>
          <a:lstStyle/>
          <a:p>
            <a:r>
              <a:rPr lang="en-US"/>
              <a:t>Instagram Stories Table  | trocafone - 9 of 14</a:t>
            </a:r>
          </a:p>
        </p:txBody>
      </p:sp>
      <p:graphicFrame>
        <p:nvGraphicFramePr>
          <p:cNvPr id="5" name="Table Placeholder 4">
            <a:extLst>
              <a:ext uri="{FF2B5EF4-FFF2-40B4-BE49-F238E27FC236}">
                <a16:creationId xmlns:a16="http://schemas.microsoft.com/office/drawing/2014/main" id="{2AF02713-E721-49F1-AE7F-D589DF7DCD6A}"/>
              </a:ext>
            </a:extLst>
          </p:cNvPr>
          <p:cNvGraphicFramePr>
            <a:graphicFrameLocks noGrp="1"/>
          </p:cNvGraphicFramePr>
          <p:nvPr>
            <p:ph type="tbl" sz="quarter" idx="13"/>
            <p:extLst>
              <p:ext uri="{D42A27DB-BD31-4B8C-83A1-F6EECF244321}">
                <p14:modId xmlns:p14="http://schemas.microsoft.com/office/powerpoint/2010/main" val="3251564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75165646"/>
                    </a:ext>
                  </a:extLst>
                </a:gridCol>
                <a:gridCol w="1316736">
                  <a:extLst>
                    <a:ext uri="{9D8B030D-6E8A-4147-A177-3AD203B41FA5}">
                      <a16:colId xmlns:a16="http://schemas.microsoft.com/office/drawing/2014/main" val="1911323101"/>
                    </a:ext>
                  </a:extLst>
                </a:gridCol>
                <a:gridCol w="658368">
                  <a:extLst>
                    <a:ext uri="{9D8B030D-6E8A-4147-A177-3AD203B41FA5}">
                      <a16:colId xmlns:a16="http://schemas.microsoft.com/office/drawing/2014/main" val="763509527"/>
                    </a:ext>
                  </a:extLst>
                </a:gridCol>
                <a:gridCol w="658368">
                  <a:extLst>
                    <a:ext uri="{9D8B030D-6E8A-4147-A177-3AD203B41FA5}">
                      <a16:colId xmlns:a16="http://schemas.microsoft.com/office/drawing/2014/main" val="2936638457"/>
                    </a:ext>
                  </a:extLst>
                </a:gridCol>
                <a:gridCol w="658368">
                  <a:extLst>
                    <a:ext uri="{9D8B030D-6E8A-4147-A177-3AD203B41FA5}">
                      <a16:colId xmlns:a16="http://schemas.microsoft.com/office/drawing/2014/main" val="168533990"/>
                    </a:ext>
                  </a:extLst>
                </a:gridCol>
                <a:gridCol w="658368">
                  <a:extLst>
                    <a:ext uri="{9D8B030D-6E8A-4147-A177-3AD203B41FA5}">
                      <a16:colId xmlns:a16="http://schemas.microsoft.com/office/drawing/2014/main" val="494349987"/>
                    </a:ext>
                  </a:extLst>
                </a:gridCol>
                <a:gridCol w="658368">
                  <a:extLst>
                    <a:ext uri="{9D8B030D-6E8A-4147-A177-3AD203B41FA5}">
                      <a16:colId xmlns:a16="http://schemas.microsoft.com/office/drawing/2014/main" val="1731959459"/>
                    </a:ext>
                  </a:extLst>
                </a:gridCol>
                <a:gridCol w="658368">
                  <a:extLst>
                    <a:ext uri="{9D8B030D-6E8A-4147-A177-3AD203B41FA5}">
                      <a16:colId xmlns:a16="http://schemas.microsoft.com/office/drawing/2014/main" val="1341647209"/>
                    </a:ext>
                  </a:extLst>
                </a:gridCol>
                <a:gridCol w="658368">
                  <a:extLst>
                    <a:ext uri="{9D8B030D-6E8A-4147-A177-3AD203B41FA5}">
                      <a16:colId xmlns:a16="http://schemas.microsoft.com/office/drawing/2014/main" val="1612999542"/>
                    </a:ext>
                  </a:extLst>
                </a:gridCol>
                <a:gridCol w="658368">
                  <a:extLst>
                    <a:ext uri="{9D8B030D-6E8A-4147-A177-3AD203B41FA5}">
                      <a16:colId xmlns:a16="http://schemas.microsoft.com/office/drawing/2014/main" val="2918776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309042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trocafone - 2019-05-17 14:34:04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https://scontent.xx.fbcdn.net/v/t51.12442-15/59846166_1584322145042140_395000845927419717_n.jpg?_nc_cat=107&amp;_nc_ht=scontent.xx&amp;oh=c1684f219fcd408db64439fe147ff696&amp;oe=5D6D1084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05/18/2019 14:30:59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extLst>
                  <a:ext uri="{0D108BD9-81ED-4DB2-BD59-A6C34878D82A}">
                    <a16:rowId xmlns:a16="http://schemas.microsoft.com/office/drawing/2014/main" val="121777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trocafone - 2019-05-17 11:00:25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https://scontent.xx.fbcdn.net/v/t51.12442-15/59230033_188692262115419_5009560400302778480_n.jpg?_nc_cat=107&amp;_nc_ht=scontent.xx&amp;oh=5c4da218b20c7af32eb07535ddb60ec1&amp;oe=5D5FAEE8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05/18/2019 10:30:59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535543943"/>
                  </a:ext>
                </a:extLst>
              </a:tr>
            </a:tbl>
          </a:graphicData>
        </a:graphic>
      </p:graphicFrame>
      <p:sp>
        <p:nvSpPr>
          <p:cNvPr id="4" name="Text Placeholder 3">
            <a:extLst>
              <a:ext uri="{FF2B5EF4-FFF2-40B4-BE49-F238E27FC236}">
                <a16:creationId xmlns:a16="http://schemas.microsoft.com/office/drawing/2014/main" id="{36A47E16-174D-45E5-80F9-9CB9AB787D12}"/>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035096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4C239-95B8-4D5E-A5E7-D5E5580A55DF}"/>
              </a:ext>
            </a:extLst>
          </p:cNvPr>
          <p:cNvSpPr>
            <a:spLocks noGrp="1"/>
          </p:cNvSpPr>
          <p:nvPr>
            <p:ph type="title"/>
          </p:nvPr>
        </p:nvSpPr>
        <p:spPr/>
        <p:txBody>
          <a:bodyPr/>
          <a:lstStyle/>
          <a:p>
            <a:r>
              <a:rPr lang="en-US"/>
              <a:t>Instagram Stories Table  | trocafone - 10 of 14</a:t>
            </a:r>
          </a:p>
        </p:txBody>
      </p:sp>
      <p:graphicFrame>
        <p:nvGraphicFramePr>
          <p:cNvPr id="5" name="Table Placeholder 4">
            <a:extLst>
              <a:ext uri="{FF2B5EF4-FFF2-40B4-BE49-F238E27FC236}">
                <a16:creationId xmlns:a16="http://schemas.microsoft.com/office/drawing/2014/main" id="{B55F5F78-6B18-44FA-A6A1-0BA16A1406E2}"/>
              </a:ext>
            </a:extLst>
          </p:cNvPr>
          <p:cNvGraphicFramePr>
            <a:graphicFrameLocks noGrp="1"/>
          </p:cNvGraphicFramePr>
          <p:nvPr>
            <p:ph type="tbl" sz="quarter" idx="13"/>
            <p:extLst>
              <p:ext uri="{D42A27DB-BD31-4B8C-83A1-F6EECF244321}">
                <p14:modId xmlns:p14="http://schemas.microsoft.com/office/powerpoint/2010/main" val="1945048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216080313"/>
                    </a:ext>
                  </a:extLst>
                </a:gridCol>
                <a:gridCol w="1316736">
                  <a:extLst>
                    <a:ext uri="{9D8B030D-6E8A-4147-A177-3AD203B41FA5}">
                      <a16:colId xmlns:a16="http://schemas.microsoft.com/office/drawing/2014/main" val="759712238"/>
                    </a:ext>
                  </a:extLst>
                </a:gridCol>
                <a:gridCol w="658368">
                  <a:extLst>
                    <a:ext uri="{9D8B030D-6E8A-4147-A177-3AD203B41FA5}">
                      <a16:colId xmlns:a16="http://schemas.microsoft.com/office/drawing/2014/main" val="4205847203"/>
                    </a:ext>
                  </a:extLst>
                </a:gridCol>
                <a:gridCol w="658368">
                  <a:extLst>
                    <a:ext uri="{9D8B030D-6E8A-4147-A177-3AD203B41FA5}">
                      <a16:colId xmlns:a16="http://schemas.microsoft.com/office/drawing/2014/main" val="1563674714"/>
                    </a:ext>
                  </a:extLst>
                </a:gridCol>
                <a:gridCol w="658368">
                  <a:extLst>
                    <a:ext uri="{9D8B030D-6E8A-4147-A177-3AD203B41FA5}">
                      <a16:colId xmlns:a16="http://schemas.microsoft.com/office/drawing/2014/main" val="36571892"/>
                    </a:ext>
                  </a:extLst>
                </a:gridCol>
                <a:gridCol w="658368">
                  <a:extLst>
                    <a:ext uri="{9D8B030D-6E8A-4147-A177-3AD203B41FA5}">
                      <a16:colId xmlns:a16="http://schemas.microsoft.com/office/drawing/2014/main" val="3087953945"/>
                    </a:ext>
                  </a:extLst>
                </a:gridCol>
                <a:gridCol w="658368">
                  <a:extLst>
                    <a:ext uri="{9D8B030D-6E8A-4147-A177-3AD203B41FA5}">
                      <a16:colId xmlns:a16="http://schemas.microsoft.com/office/drawing/2014/main" val="1817356524"/>
                    </a:ext>
                  </a:extLst>
                </a:gridCol>
                <a:gridCol w="658368">
                  <a:extLst>
                    <a:ext uri="{9D8B030D-6E8A-4147-A177-3AD203B41FA5}">
                      <a16:colId xmlns:a16="http://schemas.microsoft.com/office/drawing/2014/main" val="1815897606"/>
                    </a:ext>
                  </a:extLst>
                </a:gridCol>
                <a:gridCol w="658368">
                  <a:extLst>
                    <a:ext uri="{9D8B030D-6E8A-4147-A177-3AD203B41FA5}">
                      <a16:colId xmlns:a16="http://schemas.microsoft.com/office/drawing/2014/main" val="385264417"/>
                    </a:ext>
                  </a:extLst>
                </a:gridCol>
                <a:gridCol w="658368">
                  <a:extLst>
                    <a:ext uri="{9D8B030D-6E8A-4147-A177-3AD203B41FA5}">
                      <a16:colId xmlns:a16="http://schemas.microsoft.com/office/drawing/2014/main" val="2938182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79225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trocafone - 2019-05-16 18:38:03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https://scontent.xx.fbcdn.net/v/t51.12442-15/58761696_432252620897614_1186336810627988137_n.jpg?_nc_cat=102&amp;_nc_ht=scontent.xx&amp;oh=b589c8d79daf66515ecec80545a28e98&amp;oe=5D64A461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19:32:43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041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trocafone - 2019-05-14 18:28:24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https://scontent.xx.fbcdn.net/v/t51.12442-15/60676949_2432418053654292_2887275458563367014_n.jpg?_nc_cat=108&amp;_nc_ht=scontent.xx&amp;oh=5b1a136fd79976df0cb8a82714244cd6&amp;oe=5D5794EB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05/15/2019 18:00:54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907095073"/>
                  </a:ext>
                </a:extLst>
              </a:tr>
            </a:tbl>
          </a:graphicData>
        </a:graphic>
      </p:graphicFrame>
      <p:sp>
        <p:nvSpPr>
          <p:cNvPr id="4" name="Text Placeholder 3">
            <a:extLst>
              <a:ext uri="{FF2B5EF4-FFF2-40B4-BE49-F238E27FC236}">
                <a16:creationId xmlns:a16="http://schemas.microsoft.com/office/drawing/2014/main" id="{B02A1D3F-D6A6-49DF-BF55-C90625C4A48A}"/>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214300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3A5D7-1D57-483B-9966-1C51FB4CA3C2}"/>
              </a:ext>
            </a:extLst>
          </p:cNvPr>
          <p:cNvSpPr>
            <a:spLocks noGrp="1"/>
          </p:cNvSpPr>
          <p:nvPr>
            <p:ph type="title"/>
          </p:nvPr>
        </p:nvSpPr>
        <p:spPr/>
        <p:txBody>
          <a:bodyPr/>
          <a:lstStyle/>
          <a:p>
            <a:r>
              <a:rPr lang="en-US"/>
              <a:t>Instagram Stories Table  | trocafone - 11 of 14</a:t>
            </a:r>
          </a:p>
        </p:txBody>
      </p:sp>
      <p:graphicFrame>
        <p:nvGraphicFramePr>
          <p:cNvPr id="5" name="Table Placeholder 4">
            <a:extLst>
              <a:ext uri="{FF2B5EF4-FFF2-40B4-BE49-F238E27FC236}">
                <a16:creationId xmlns:a16="http://schemas.microsoft.com/office/drawing/2014/main" id="{1C6B4063-A181-4755-ACE5-C452A7755464}"/>
              </a:ext>
            </a:extLst>
          </p:cNvPr>
          <p:cNvGraphicFramePr>
            <a:graphicFrameLocks noGrp="1"/>
          </p:cNvGraphicFramePr>
          <p:nvPr>
            <p:ph type="tbl" sz="quarter" idx="13"/>
            <p:extLst>
              <p:ext uri="{D42A27DB-BD31-4B8C-83A1-F6EECF244321}">
                <p14:modId xmlns:p14="http://schemas.microsoft.com/office/powerpoint/2010/main" val="2709225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70120105"/>
                    </a:ext>
                  </a:extLst>
                </a:gridCol>
                <a:gridCol w="1316736">
                  <a:extLst>
                    <a:ext uri="{9D8B030D-6E8A-4147-A177-3AD203B41FA5}">
                      <a16:colId xmlns:a16="http://schemas.microsoft.com/office/drawing/2014/main" val="3012590903"/>
                    </a:ext>
                  </a:extLst>
                </a:gridCol>
                <a:gridCol w="658368">
                  <a:extLst>
                    <a:ext uri="{9D8B030D-6E8A-4147-A177-3AD203B41FA5}">
                      <a16:colId xmlns:a16="http://schemas.microsoft.com/office/drawing/2014/main" val="941026589"/>
                    </a:ext>
                  </a:extLst>
                </a:gridCol>
                <a:gridCol w="658368">
                  <a:extLst>
                    <a:ext uri="{9D8B030D-6E8A-4147-A177-3AD203B41FA5}">
                      <a16:colId xmlns:a16="http://schemas.microsoft.com/office/drawing/2014/main" val="869346844"/>
                    </a:ext>
                  </a:extLst>
                </a:gridCol>
                <a:gridCol w="658368">
                  <a:extLst>
                    <a:ext uri="{9D8B030D-6E8A-4147-A177-3AD203B41FA5}">
                      <a16:colId xmlns:a16="http://schemas.microsoft.com/office/drawing/2014/main" val="2545747789"/>
                    </a:ext>
                  </a:extLst>
                </a:gridCol>
                <a:gridCol w="658368">
                  <a:extLst>
                    <a:ext uri="{9D8B030D-6E8A-4147-A177-3AD203B41FA5}">
                      <a16:colId xmlns:a16="http://schemas.microsoft.com/office/drawing/2014/main" val="1767040240"/>
                    </a:ext>
                  </a:extLst>
                </a:gridCol>
                <a:gridCol w="658368">
                  <a:extLst>
                    <a:ext uri="{9D8B030D-6E8A-4147-A177-3AD203B41FA5}">
                      <a16:colId xmlns:a16="http://schemas.microsoft.com/office/drawing/2014/main" val="970810598"/>
                    </a:ext>
                  </a:extLst>
                </a:gridCol>
                <a:gridCol w="658368">
                  <a:extLst>
                    <a:ext uri="{9D8B030D-6E8A-4147-A177-3AD203B41FA5}">
                      <a16:colId xmlns:a16="http://schemas.microsoft.com/office/drawing/2014/main" val="2446956224"/>
                    </a:ext>
                  </a:extLst>
                </a:gridCol>
                <a:gridCol w="658368">
                  <a:extLst>
                    <a:ext uri="{9D8B030D-6E8A-4147-A177-3AD203B41FA5}">
                      <a16:colId xmlns:a16="http://schemas.microsoft.com/office/drawing/2014/main" val="689045987"/>
                    </a:ext>
                  </a:extLst>
                </a:gridCol>
                <a:gridCol w="658368">
                  <a:extLst>
                    <a:ext uri="{9D8B030D-6E8A-4147-A177-3AD203B41FA5}">
                      <a16:colId xmlns:a16="http://schemas.microsoft.com/office/drawing/2014/main" val="3778518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94540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trocafone - 2019-05-13 19:06:01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https://scontent.xx.fbcdn.net/v/t51.12442-15/60608259_110067940073875_7681741918455812508_n.jpg?_nc_cat=102&amp;_nc_ht=scontent.xx&amp;oh=3e465a3f915ded2e10e88c07a15e1b96&amp;oe=5D67276C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05/14/2019 19:00:51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680245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trocafone - 2019-05-13 14:32:06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https://scontent.xx.fbcdn.net/v/t51.12442-15/59204043_605819136583295_3487155374300931312_n.jpg?_nc_cat=111&amp;_nc_ht=scontent.xx&amp;oh=5778c659d8b5dc321ab184071732bbdf&amp;oe=5D689922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05/14/2019 14:31:00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891815690"/>
                  </a:ext>
                </a:extLst>
              </a:tr>
            </a:tbl>
          </a:graphicData>
        </a:graphic>
      </p:graphicFrame>
      <p:sp>
        <p:nvSpPr>
          <p:cNvPr id="4" name="Text Placeholder 3">
            <a:extLst>
              <a:ext uri="{FF2B5EF4-FFF2-40B4-BE49-F238E27FC236}">
                <a16:creationId xmlns:a16="http://schemas.microsoft.com/office/drawing/2014/main" id="{1CD43BB9-B700-4B96-9101-5D433D1D2818}"/>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41395663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671AA-C658-4A55-A52B-693AA167328A}"/>
              </a:ext>
            </a:extLst>
          </p:cNvPr>
          <p:cNvSpPr>
            <a:spLocks noGrp="1"/>
          </p:cNvSpPr>
          <p:nvPr>
            <p:ph type="title"/>
          </p:nvPr>
        </p:nvSpPr>
        <p:spPr/>
        <p:txBody>
          <a:bodyPr/>
          <a:lstStyle/>
          <a:p>
            <a:r>
              <a:rPr lang="en-US"/>
              <a:t>Instagram Stories Table  | trocafone - 12 of 14</a:t>
            </a:r>
          </a:p>
        </p:txBody>
      </p:sp>
      <p:graphicFrame>
        <p:nvGraphicFramePr>
          <p:cNvPr id="5" name="Table Placeholder 4">
            <a:extLst>
              <a:ext uri="{FF2B5EF4-FFF2-40B4-BE49-F238E27FC236}">
                <a16:creationId xmlns:a16="http://schemas.microsoft.com/office/drawing/2014/main" id="{5E2DAA01-097D-4049-9E57-D71180AB4752}"/>
              </a:ext>
            </a:extLst>
          </p:cNvPr>
          <p:cNvGraphicFramePr>
            <a:graphicFrameLocks noGrp="1"/>
          </p:cNvGraphicFramePr>
          <p:nvPr>
            <p:ph type="tbl" sz="quarter" idx="13"/>
            <p:extLst>
              <p:ext uri="{D42A27DB-BD31-4B8C-83A1-F6EECF244321}">
                <p14:modId xmlns:p14="http://schemas.microsoft.com/office/powerpoint/2010/main" val="2265868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302073"/>
                    </a:ext>
                  </a:extLst>
                </a:gridCol>
                <a:gridCol w="1316736">
                  <a:extLst>
                    <a:ext uri="{9D8B030D-6E8A-4147-A177-3AD203B41FA5}">
                      <a16:colId xmlns:a16="http://schemas.microsoft.com/office/drawing/2014/main" val="592546932"/>
                    </a:ext>
                  </a:extLst>
                </a:gridCol>
                <a:gridCol w="658368">
                  <a:extLst>
                    <a:ext uri="{9D8B030D-6E8A-4147-A177-3AD203B41FA5}">
                      <a16:colId xmlns:a16="http://schemas.microsoft.com/office/drawing/2014/main" val="693011591"/>
                    </a:ext>
                  </a:extLst>
                </a:gridCol>
                <a:gridCol w="658368">
                  <a:extLst>
                    <a:ext uri="{9D8B030D-6E8A-4147-A177-3AD203B41FA5}">
                      <a16:colId xmlns:a16="http://schemas.microsoft.com/office/drawing/2014/main" val="1445463453"/>
                    </a:ext>
                  </a:extLst>
                </a:gridCol>
                <a:gridCol w="658368">
                  <a:extLst>
                    <a:ext uri="{9D8B030D-6E8A-4147-A177-3AD203B41FA5}">
                      <a16:colId xmlns:a16="http://schemas.microsoft.com/office/drawing/2014/main" val="2991479161"/>
                    </a:ext>
                  </a:extLst>
                </a:gridCol>
                <a:gridCol w="658368">
                  <a:extLst>
                    <a:ext uri="{9D8B030D-6E8A-4147-A177-3AD203B41FA5}">
                      <a16:colId xmlns:a16="http://schemas.microsoft.com/office/drawing/2014/main" val="1614792756"/>
                    </a:ext>
                  </a:extLst>
                </a:gridCol>
                <a:gridCol w="658368">
                  <a:extLst>
                    <a:ext uri="{9D8B030D-6E8A-4147-A177-3AD203B41FA5}">
                      <a16:colId xmlns:a16="http://schemas.microsoft.com/office/drawing/2014/main" val="1354959192"/>
                    </a:ext>
                  </a:extLst>
                </a:gridCol>
                <a:gridCol w="658368">
                  <a:extLst>
                    <a:ext uri="{9D8B030D-6E8A-4147-A177-3AD203B41FA5}">
                      <a16:colId xmlns:a16="http://schemas.microsoft.com/office/drawing/2014/main" val="524047172"/>
                    </a:ext>
                  </a:extLst>
                </a:gridCol>
                <a:gridCol w="658368">
                  <a:extLst>
                    <a:ext uri="{9D8B030D-6E8A-4147-A177-3AD203B41FA5}">
                      <a16:colId xmlns:a16="http://schemas.microsoft.com/office/drawing/2014/main" val="2961474993"/>
                    </a:ext>
                  </a:extLst>
                </a:gridCol>
                <a:gridCol w="658368">
                  <a:extLst>
                    <a:ext uri="{9D8B030D-6E8A-4147-A177-3AD203B41FA5}">
                      <a16:colId xmlns:a16="http://schemas.microsoft.com/office/drawing/2014/main" val="3788541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242542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trocafone - 2019-05-12 12:00:51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https://scontent.xx.fbcdn.net/v/t51.12442-15/60072641_2337227009856945_4266259640415676459_n.jpg?_nc_cat=103&amp;_nc_ht=scontent.xx&amp;oh=42fd216a4c6629c0cdb6ef849a25b5e9&amp;oe=5D64B785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05/13/2019 11:42:30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199136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trocafone - 2019-05-09 16:46:21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https://scontent.xx.fbcdn.net/v/t51.12442-15/59802935_1003884199821759_1833018085592894444_n.jpg?_nc_cat=110&amp;_nc_ht=scontent.xx&amp;oh=27e7d7c227ae441e497a08039fed1a90&amp;oe=5D72ADF1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05/10/2019 16:31:03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extLst>
                  <a:ext uri="{0D108BD9-81ED-4DB2-BD59-A6C34878D82A}">
                    <a16:rowId xmlns:a16="http://schemas.microsoft.com/office/drawing/2014/main" val="4242410462"/>
                  </a:ext>
                </a:extLst>
              </a:tr>
            </a:tbl>
          </a:graphicData>
        </a:graphic>
      </p:graphicFrame>
      <p:sp>
        <p:nvSpPr>
          <p:cNvPr id="4" name="Text Placeholder 3">
            <a:extLst>
              <a:ext uri="{FF2B5EF4-FFF2-40B4-BE49-F238E27FC236}">
                <a16:creationId xmlns:a16="http://schemas.microsoft.com/office/drawing/2014/main" id="{9F0330F3-CD77-476E-9640-99049D6AE745}"/>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7003747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F703B-2887-45F9-AB57-62CB6D7001EE}"/>
              </a:ext>
            </a:extLst>
          </p:cNvPr>
          <p:cNvSpPr>
            <a:spLocks noGrp="1"/>
          </p:cNvSpPr>
          <p:nvPr>
            <p:ph type="title"/>
          </p:nvPr>
        </p:nvSpPr>
        <p:spPr/>
        <p:txBody>
          <a:bodyPr/>
          <a:lstStyle/>
          <a:p>
            <a:r>
              <a:rPr lang="en-US"/>
              <a:t>Instagram Stories Table  | trocafone - 13 of 14</a:t>
            </a:r>
          </a:p>
        </p:txBody>
      </p:sp>
      <p:graphicFrame>
        <p:nvGraphicFramePr>
          <p:cNvPr id="5" name="Table Placeholder 4">
            <a:extLst>
              <a:ext uri="{FF2B5EF4-FFF2-40B4-BE49-F238E27FC236}">
                <a16:creationId xmlns:a16="http://schemas.microsoft.com/office/drawing/2014/main" id="{19CA35C1-D914-409C-AD2D-34A1788CCA14}"/>
              </a:ext>
            </a:extLst>
          </p:cNvPr>
          <p:cNvGraphicFramePr>
            <a:graphicFrameLocks noGrp="1"/>
          </p:cNvGraphicFramePr>
          <p:nvPr>
            <p:ph type="tbl" sz="quarter" idx="13"/>
            <p:extLst>
              <p:ext uri="{D42A27DB-BD31-4B8C-83A1-F6EECF244321}">
                <p14:modId xmlns:p14="http://schemas.microsoft.com/office/powerpoint/2010/main" val="1300543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03351857"/>
                    </a:ext>
                  </a:extLst>
                </a:gridCol>
                <a:gridCol w="1316736">
                  <a:extLst>
                    <a:ext uri="{9D8B030D-6E8A-4147-A177-3AD203B41FA5}">
                      <a16:colId xmlns:a16="http://schemas.microsoft.com/office/drawing/2014/main" val="422164098"/>
                    </a:ext>
                  </a:extLst>
                </a:gridCol>
                <a:gridCol w="658368">
                  <a:extLst>
                    <a:ext uri="{9D8B030D-6E8A-4147-A177-3AD203B41FA5}">
                      <a16:colId xmlns:a16="http://schemas.microsoft.com/office/drawing/2014/main" val="243644149"/>
                    </a:ext>
                  </a:extLst>
                </a:gridCol>
                <a:gridCol w="658368">
                  <a:extLst>
                    <a:ext uri="{9D8B030D-6E8A-4147-A177-3AD203B41FA5}">
                      <a16:colId xmlns:a16="http://schemas.microsoft.com/office/drawing/2014/main" val="3226398031"/>
                    </a:ext>
                  </a:extLst>
                </a:gridCol>
                <a:gridCol w="658368">
                  <a:extLst>
                    <a:ext uri="{9D8B030D-6E8A-4147-A177-3AD203B41FA5}">
                      <a16:colId xmlns:a16="http://schemas.microsoft.com/office/drawing/2014/main" val="513406803"/>
                    </a:ext>
                  </a:extLst>
                </a:gridCol>
                <a:gridCol w="658368">
                  <a:extLst>
                    <a:ext uri="{9D8B030D-6E8A-4147-A177-3AD203B41FA5}">
                      <a16:colId xmlns:a16="http://schemas.microsoft.com/office/drawing/2014/main" val="4369491"/>
                    </a:ext>
                  </a:extLst>
                </a:gridCol>
                <a:gridCol w="658368">
                  <a:extLst>
                    <a:ext uri="{9D8B030D-6E8A-4147-A177-3AD203B41FA5}">
                      <a16:colId xmlns:a16="http://schemas.microsoft.com/office/drawing/2014/main" val="1025499483"/>
                    </a:ext>
                  </a:extLst>
                </a:gridCol>
                <a:gridCol w="658368">
                  <a:extLst>
                    <a:ext uri="{9D8B030D-6E8A-4147-A177-3AD203B41FA5}">
                      <a16:colId xmlns:a16="http://schemas.microsoft.com/office/drawing/2014/main" val="22406389"/>
                    </a:ext>
                  </a:extLst>
                </a:gridCol>
                <a:gridCol w="658368">
                  <a:extLst>
                    <a:ext uri="{9D8B030D-6E8A-4147-A177-3AD203B41FA5}">
                      <a16:colId xmlns:a16="http://schemas.microsoft.com/office/drawing/2014/main" val="40894773"/>
                    </a:ext>
                  </a:extLst>
                </a:gridCol>
                <a:gridCol w="658368">
                  <a:extLst>
                    <a:ext uri="{9D8B030D-6E8A-4147-A177-3AD203B41FA5}">
                      <a16:colId xmlns:a16="http://schemas.microsoft.com/office/drawing/2014/main" val="2988941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903124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trocafone - 2019-05-09 16:33:08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https://scontent.xx.fbcdn.net/v/t51.12442-15/59874910_116202642919631_9078702467001600676_n.jpg?_nc_cat=106&amp;_nc_ht=scontent.xx&amp;oh=4b0dc167b455d22483940fd3b6635222&amp;oe=5D744E5F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05/10/2019 16:31:03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extLst>
                  <a:ext uri="{0D108BD9-81ED-4DB2-BD59-A6C34878D82A}">
                    <a16:rowId xmlns:a16="http://schemas.microsoft.com/office/drawing/2014/main" val="143667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trocafone - 2019-05-09 11:54:04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https://scontent.xx.fbcdn.net/v/t51.12442-15/59627964_135539190857753_3202094063029479999_n.jpg?_nc_cat=102&amp;_nc_ht=scontent.xx&amp;oh=ac8b0e98200faccee849adebf621a78c&amp;oe=5D578484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05/10/2019 11:42:19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352380576"/>
                  </a:ext>
                </a:extLst>
              </a:tr>
            </a:tbl>
          </a:graphicData>
        </a:graphic>
      </p:graphicFrame>
      <p:sp>
        <p:nvSpPr>
          <p:cNvPr id="4" name="Text Placeholder 3">
            <a:extLst>
              <a:ext uri="{FF2B5EF4-FFF2-40B4-BE49-F238E27FC236}">
                <a16:creationId xmlns:a16="http://schemas.microsoft.com/office/drawing/2014/main" id="{3808A76E-8A01-4269-9D6D-FDF1D57DB449}"/>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7007867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AF895-C707-415F-9CE4-F8A9BA2E75C4}"/>
              </a:ext>
            </a:extLst>
          </p:cNvPr>
          <p:cNvSpPr>
            <a:spLocks noGrp="1"/>
          </p:cNvSpPr>
          <p:nvPr>
            <p:ph type="title"/>
          </p:nvPr>
        </p:nvSpPr>
        <p:spPr/>
        <p:txBody>
          <a:bodyPr/>
          <a:lstStyle/>
          <a:p>
            <a:r>
              <a:rPr lang="en-US"/>
              <a:t>Instagram Stories Table  | trocafone - 14 of 14</a:t>
            </a:r>
          </a:p>
        </p:txBody>
      </p:sp>
      <p:graphicFrame>
        <p:nvGraphicFramePr>
          <p:cNvPr id="5" name="Table Placeholder 4">
            <a:extLst>
              <a:ext uri="{FF2B5EF4-FFF2-40B4-BE49-F238E27FC236}">
                <a16:creationId xmlns:a16="http://schemas.microsoft.com/office/drawing/2014/main" id="{40979C51-0F8F-42C0-8DA4-EC2121BFE938}"/>
              </a:ext>
            </a:extLst>
          </p:cNvPr>
          <p:cNvGraphicFramePr>
            <a:graphicFrameLocks noGrp="1"/>
          </p:cNvGraphicFramePr>
          <p:nvPr>
            <p:ph type="tbl" sz="quarter" idx="13"/>
            <p:extLst>
              <p:ext uri="{D42A27DB-BD31-4B8C-83A1-F6EECF244321}">
                <p14:modId xmlns:p14="http://schemas.microsoft.com/office/powerpoint/2010/main" val="1591110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61292232"/>
                    </a:ext>
                  </a:extLst>
                </a:gridCol>
                <a:gridCol w="1316736">
                  <a:extLst>
                    <a:ext uri="{9D8B030D-6E8A-4147-A177-3AD203B41FA5}">
                      <a16:colId xmlns:a16="http://schemas.microsoft.com/office/drawing/2014/main" val="3803887844"/>
                    </a:ext>
                  </a:extLst>
                </a:gridCol>
                <a:gridCol w="658368">
                  <a:extLst>
                    <a:ext uri="{9D8B030D-6E8A-4147-A177-3AD203B41FA5}">
                      <a16:colId xmlns:a16="http://schemas.microsoft.com/office/drawing/2014/main" val="2201366557"/>
                    </a:ext>
                  </a:extLst>
                </a:gridCol>
                <a:gridCol w="658368">
                  <a:extLst>
                    <a:ext uri="{9D8B030D-6E8A-4147-A177-3AD203B41FA5}">
                      <a16:colId xmlns:a16="http://schemas.microsoft.com/office/drawing/2014/main" val="625167714"/>
                    </a:ext>
                  </a:extLst>
                </a:gridCol>
                <a:gridCol w="658368">
                  <a:extLst>
                    <a:ext uri="{9D8B030D-6E8A-4147-A177-3AD203B41FA5}">
                      <a16:colId xmlns:a16="http://schemas.microsoft.com/office/drawing/2014/main" val="1528225879"/>
                    </a:ext>
                  </a:extLst>
                </a:gridCol>
                <a:gridCol w="658368">
                  <a:extLst>
                    <a:ext uri="{9D8B030D-6E8A-4147-A177-3AD203B41FA5}">
                      <a16:colId xmlns:a16="http://schemas.microsoft.com/office/drawing/2014/main" val="28807911"/>
                    </a:ext>
                  </a:extLst>
                </a:gridCol>
                <a:gridCol w="658368">
                  <a:extLst>
                    <a:ext uri="{9D8B030D-6E8A-4147-A177-3AD203B41FA5}">
                      <a16:colId xmlns:a16="http://schemas.microsoft.com/office/drawing/2014/main" val="440138211"/>
                    </a:ext>
                  </a:extLst>
                </a:gridCol>
                <a:gridCol w="658368">
                  <a:extLst>
                    <a:ext uri="{9D8B030D-6E8A-4147-A177-3AD203B41FA5}">
                      <a16:colId xmlns:a16="http://schemas.microsoft.com/office/drawing/2014/main" val="17417252"/>
                    </a:ext>
                  </a:extLst>
                </a:gridCol>
                <a:gridCol w="658368">
                  <a:extLst>
                    <a:ext uri="{9D8B030D-6E8A-4147-A177-3AD203B41FA5}">
                      <a16:colId xmlns:a16="http://schemas.microsoft.com/office/drawing/2014/main" val="3037243162"/>
                    </a:ext>
                  </a:extLst>
                </a:gridCol>
                <a:gridCol w="658368">
                  <a:extLst>
                    <a:ext uri="{9D8B030D-6E8A-4147-A177-3AD203B41FA5}">
                      <a16:colId xmlns:a16="http://schemas.microsoft.com/office/drawing/2014/main" val="2215753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118351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trocafone - 2019-05-04 13:09:45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https://scontent.xx.fbcdn.net/v/t51.12442-15/58408899_2293148184230549_7110364612325260085_n.jpg?_nc_cat=110&amp;_nc_ht=scontent.xx&amp;oh=92b2b88c2cba00a8fe22576ae6123e5d&amp;oe=5D2AF9DD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05/05/2019 13:00:54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554269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trocafone - 2019-05-03 17:33:10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https://scontent.xx.fbcdn.net/v/t51.12442-15/59551707_403311093556008_5392218851639668254_n.jpg?_nc_cat=109&amp;_nc_ht=scontent.xx&amp;oh=63168d15bc864631d276668898b34dcc&amp;oe=5D69C161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05/04/2019 17:32:41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extLst>
                  <a:ext uri="{0D108BD9-81ED-4DB2-BD59-A6C34878D82A}">
                    <a16:rowId xmlns:a16="http://schemas.microsoft.com/office/drawing/2014/main" val="822042571"/>
                  </a:ext>
                </a:extLst>
              </a:tr>
            </a:tbl>
          </a:graphicData>
        </a:graphic>
      </p:graphicFrame>
      <p:sp>
        <p:nvSpPr>
          <p:cNvPr id="4" name="Text Placeholder 3">
            <a:extLst>
              <a:ext uri="{FF2B5EF4-FFF2-40B4-BE49-F238E27FC236}">
                <a16:creationId xmlns:a16="http://schemas.microsoft.com/office/drawing/2014/main" id="{A41B65D7-42B2-4A7E-B19F-A211B979E714}"/>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3750761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E06D1-3016-4A78-829A-B0E215B15190}"/>
              </a:ext>
            </a:extLst>
          </p:cNvPr>
          <p:cNvSpPr>
            <a:spLocks noGrp="1"/>
          </p:cNvSpPr>
          <p:nvPr>
            <p:ph type="title"/>
          </p:nvPr>
        </p:nvSpPr>
        <p:spPr/>
        <p:txBody>
          <a:bodyPr/>
          <a:lstStyle/>
          <a:p>
            <a:r>
              <a:rPr lang="en-US"/>
              <a:t>Instagram Copy of Posts Table | trocafone - 1 of 3</a:t>
            </a:r>
          </a:p>
        </p:txBody>
      </p:sp>
      <p:graphicFrame>
        <p:nvGraphicFramePr>
          <p:cNvPr id="5" name="Table Placeholder 4">
            <a:extLst>
              <a:ext uri="{FF2B5EF4-FFF2-40B4-BE49-F238E27FC236}">
                <a16:creationId xmlns:a16="http://schemas.microsoft.com/office/drawing/2014/main" id="{A71F9589-8DBF-4BE0-BCBF-59779533F68B}"/>
              </a:ext>
            </a:extLst>
          </p:cNvPr>
          <p:cNvGraphicFramePr>
            <a:graphicFrameLocks noGrp="1"/>
          </p:cNvGraphicFramePr>
          <p:nvPr>
            <p:ph type="tbl" sz="quarter" idx="13"/>
            <p:extLst>
              <p:ext uri="{D42A27DB-BD31-4B8C-83A1-F6EECF244321}">
                <p14:modId xmlns:p14="http://schemas.microsoft.com/office/powerpoint/2010/main" val="1339825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140124872"/>
                    </a:ext>
                  </a:extLst>
                </a:gridCol>
                <a:gridCol w="658368">
                  <a:extLst>
                    <a:ext uri="{9D8B030D-6E8A-4147-A177-3AD203B41FA5}">
                      <a16:colId xmlns:a16="http://schemas.microsoft.com/office/drawing/2014/main" val="2254355160"/>
                    </a:ext>
                  </a:extLst>
                </a:gridCol>
                <a:gridCol w="658368">
                  <a:extLst>
                    <a:ext uri="{9D8B030D-6E8A-4147-A177-3AD203B41FA5}">
                      <a16:colId xmlns:a16="http://schemas.microsoft.com/office/drawing/2014/main" val="3565301397"/>
                    </a:ext>
                  </a:extLst>
                </a:gridCol>
                <a:gridCol w="658368">
                  <a:extLst>
                    <a:ext uri="{9D8B030D-6E8A-4147-A177-3AD203B41FA5}">
                      <a16:colId xmlns:a16="http://schemas.microsoft.com/office/drawing/2014/main" val="1296615788"/>
                    </a:ext>
                  </a:extLst>
                </a:gridCol>
                <a:gridCol w="658368">
                  <a:extLst>
                    <a:ext uri="{9D8B030D-6E8A-4147-A177-3AD203B41FA5}">
                      <a16:colId xmlns:a16="http://schemas.microsoft.com/office/drawing/2014/main" val="606846083"/>
                    </a:ext>
                  </a:extLst>
                </a:gridCol>
                <a:gridCol w="658368">
                  <a:extLst>
                    <a:ext uri="{9D8B030D-6E8A-4147-A177-3AD203B41FA5}">
                      <a16:colId xmlns:a16="http://schemas.microsoft.com/office/drawing/2014/main" val="783072935"/>
                    </a:ext>
                  </a:extLst>
                </a:gridCol>
                <a:gridCol w="658368">
                  <a:extLst>
                    <a:ext uri="{9D8B030D-6E8A-4147-A177-3AD203B41FA5}">
                      <a16:colId xmlns:a16="http://schemas.microsoft.com/office/drawing/2014/main" val="3524715544"/>
                    </a:ext>
                  </a:extLst>
                </a:gridCol>
                <a:gridCol w="658368">
                  <a:extLst>
                    <a:ext uri="{9D8B030D-6E8A-4147-A177-3AD203B41FA5}">
                      <a16:colId xmlns:a16="http://schemas.microsoft.com/office/drawing/2014/main" val="4104750599"/>
                    </a:ext>
                  </a:extLst>
                </a:gridCol>
                <a:gridCol w="658368">
                  <a:extLst>
                    <a:ext uri="{9D8B030D-6E8A-4147-A177-3AD203B41FA5}">
                      <a16:colId xmlns:a16="http://schemas.microsoft.com/office/drawing/2014/main" val="2087391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165479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trocafone - 2019-05-22 11:00:53 </a:t>
                      </a:r>
                      <a:r>
                        <a:rPr kumimoji="0" lang="pt-BR" sz="1000" b="0" i="0" u="none" strike="noStrike" kern="1200" cap="none" spc="0" normalizeH="0" baseline="0" noProof="0">
                          <a:ln>
                            <a:noFill/>
                          </a:ln>
                          <a:solidFill>
                            <a:prstClr val="black"/>
                          </a:solidFill>
                          <a:effectLst/>
                          <a:uLnTx/>
                          <a:uFillTx/>
                          <a:latin typeface="+mn-lt"/>
                          <a:ea typeface="+mn-ea"/>
                          <a:cs typeface="+mn-cs"/>
                        </a:rPr>
                        <a:t>
 No início do ano, muitas pessoas fazem listas com metas para serem cumpridas.
O desejo de aprender a tocar algum instrumento musical está entre as metas mais populares. Que tal começar pelo violão? Com o app Yousician, você pode aprender pelo celular de maneira prática e onde quiser. Disponível para Android e 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3455</a:t>
                      </a:r>
                    </a:p>
                  </a:txBody>
                  <a:tcPr/>
                </a:tc>
                <a:extLst>
                  <a:ext uri="{0D108BD9-81ED-4DB2-BD59-A6C34878D82A}">
                    <a16:rowId xmlns:a16="http://schemas.microsoft.com/office/drawing/2014/main" val="3797851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trocafone - 2019-05-16 11:00:48 </a:t>
                      </a:r>
                      <a:r>
                        <a:rPr kumimoji="0" lang="pt-BR" sz="1000" b="0" i="0" u="none" strike="noStrike" kern="1200" cap="none" spc="0" normalizeH="0" baseline="0" noProof="0">
                          <a:ln>
                            <a:noFill/>
                          </a:ln>
                          <a:solidFill>
                            <a:prstClr val="black"/>
                          </a:solidFill>
                          <a:effectLst/>
                          <a:uLnTx/>
                          <a:uFillTx/>
                          <a:latin typeface="+mn-lt"/>
                          <a:ea typeface="+mn-ea"/>
                          <a:cs typeface="+mn-cs"/>
                        </a:rPr>
                        <a:t>
 Os Destaques do Instagram são uma boa ferramenta para deixar as coisas mais legais que você já fez: viagens, restaurantes bacanas, looks do dia, etc. Confira como deixar cada Destaque com uma capa personalizada sem precisar postar nos Stories: ✅ Abra o Destaque desejado e pressione “Mais”, no canto inferior direito da tela, para abrir o menu de opções;
✅ Selecione a opção “Editar Destaque”;
✅ Depois, toque em “Editar capa”; ✅ Escolha a foto e clique em concluir.
Pronto!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6901</a:t>
                      </a:r>
                    </a:p>
                  </a:txBody>
                  <a:tcPr/>
                </a:tc>
                <a:extLst>
                  <a:ext uri="{0D108BD9-81ED-4DB2-BD59-A6C34878D82A}">
                    <a16:rowId xmlns:a16="http://schemas.microsoft.com/office/drawing/2014/main" val="1494595738"/>
                  </a:ext>
                </a:extLst>
              </a:tr>
            </a:tbl>
          </a:graphicData>
        </a:graphic>
      </p:graphicFrame>
      <p:sp>
        <p:nvSpPr>
          <p:cNvPr id="4" name="Text Placeholder 3">
            <a:extLst>
              <a:ext uri="{FF2B5EF4-FFF2-40B4-BE49-F238E27FC236}">
                <a16:creationId xmlns:a16="http://schemas.microsoft.com/office/drawing/2014/main" id="{CB5A3D1F-FB97-474E-AE75-34A6B1FFEC98}"/>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7090520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5B758-7C90-4A6F-A2DC-50ADF3DC6F67}"/>
              </a:ext>
            </a:extLst>
          </p:cNvPr>
          <p:cNvSpPr>
            <a:spLocks noGrp="1"/>
          </p:cNvSpPr>
          <p:nvPr>
            <p:ph type="title"/>
          </p:nvPr>
        </p:nvSpPr>
        <p:spPr/>
        <p:txBody>
          <a:bodyPr/>
          <a:lstStyle/>
          <a:p>
            <a:r>
              <a:rPr lang="en-US"/>
              <a:t>Instagram Copy of Posts Table | trocafone - 2 of 3</a:t>
            </a:r>
          </a:p>
        </p:txBody>
      </p:sp>
      <p:graphicFrame>
        <p:nvGraphicFramePr>
          <p:cNvPr id="5" name="Table Placeholder 4">
            <a:extLst>
              <a:ext uri="{FF2B5EF4-FFF2-40B4-BE49-F238E27FC236}">
                <a16:creationId xmlns:a16="http://schemas.microsoft.com/office/drawing/2014/main" id="{3CDDF8F4-E3E3-4E57-AC00-A20A43215759}"/>
              </a:ext>
            </a:extLst>
          </p:cNvPr>
          <p:cNvGraphicFramePr>
            <a:graphicFrameLocks noGrp="1"/>
          </p:cNvGraphicFramePr>
          <p:nvPr>
            <p:ph type="tbl" sz="quarter" idx="13"/>
            <p:extLst>
              <p:ext uri="{D42A27DB-BD31-4B8C-83A1-F6EECF244321}">
                <p14:modId xmlns:p14="http://schemas.microsoft.com/office/powerpoint/2010/main" val="1202809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367738965"/>
                    </a:ext>
                  </a:extLst>
                </a:gridCol>
                <a:gridCol w="658368">
                  <a:extLst>
                    <a:ext uri="{9D8B030D-6E8A-4147-A177-3AD203B41FA5}">
                      <a16:colId xmlns:a16="http://schemas.microsoft.com/office/drawing/2014/main" val="3376713516"/>
                    </a:ext>
                  </a:extLst>
                </a:gridCol>
                <a:gridCol w="658368">
                  <a:extLst>
                    <a:ext uri="{9D8B030D-6E8A-4147-A177-3AD203B41FA5}">
                      <a16:colId xmlns:a16="http://schemas.microsoft.com/office/drawing/2014/main" val="1698106043"/>
                    </a:ext>
                  </a:extLst>
                </a:gridCol>
                <a:gridCol w="658368">
                  <a:extLst>
                    <a:ext uri="{9D8B030D-6E8A-4147-A177-3AD203B41FA5}">
                      <a16:colId xmlns:a16="http://schemas.microsoft.com/office/drawing/2014/main" val="3444811274"/>
                    </a:ext>
                  </a:extLst>
                </a:gridCol>
                <a:gridCol w="658368">
                  <a:extLst>
                    <a:ext uri="{9D8B030D-6E8A-4147-A177-3AD203B41FA5}">
                      <a16:colId xmlns:a16="http://schemas.microsoft.com/office/drawing/2014/main" val="2882323796"/>
                    </a:ext>
                  </a:extLst>
                </a:gridCol>
                <a:gridCol w="658368">
                  <a:extLst>
                    <a:ext uri="{9D8B030D-6E8A-4147-A177-3AD203B41FA5}">
                      <a16:colId xmlns:a16="http://schemas.microsoft.com/office/drawing/2014/main" val="2067468552"/>
                    </a:ext>
                  </a:extLst>
                </a:gridCol>
                <a:gridCol w="658368">
                  <a:extLst>
                    <a:ext uri="{9D8B030D-6E8A-4147-A177-3AD203B41FA5}">
                      <a16:colId xmlns:a16="http://schemas.microsoft.com/office/drawing/2014/main" val="3228225441"/>
                    </a:ext>
                  </a:extLst>
                </a:gridCol>
                <a:gridCol w="658368">
                  <a:extLst>
                    <a:ext uri="{9D8B030D-6E8A-4147-A177-3AD203B41FA5}">
                      <a16:colId xmlns:a16="http://schemas.microsoft.com/office/drawing/2014/main" val="3863665115"/>
                    </a:ext>
                  </a:extLst>
                </a:gridCol>
                <a:gridCol w="658368">
                  <a:extLst>
                    <a:ext uri="{9D8B030D-6E8A-4147-A177-3AD203B41FA5}">
                      <a16:colId xmlns:a16="http://schemas.microsoft.com/office/drawing/2014/main" val="3021871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78779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trocafone - 2019-05-15 11:00:29 </a:t>
                      </a:r>
                      <a:r>
                        <a:rPr kumimoji="0" lang="pt-BR" sz="1000" b="0" i="0" u="none" strike="noStrike" kern="1200" cap="none" spc="0" normalizeH="0" baseline="0" noProof="0">
                          <a:ln>
                            <a:noFill/>
                          </a:ln>
                          <a:solidFill>
                            <a:prstClr val="black"/>
                          </a:solidFill>
                          <a:effectLst/>
                          <a:uLnTx/>
                          <a:uFillTx/>
                          <a:latin typeface="+mn-lt"/>
                          <a:ea typeface="+mn-ea"/>
                          <a:cs typeface="+mn-cs"/>
                        </a:rPr>
                        <a:t>
 Já viu uma foto ou vídeo no status de um contato e deu vontade de salvá-lo? Pois, com o app Status Saver, isso é possível! O aplicativo é bem simples e está disponível para Android.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4514</a:t>
                      </a:r>
                    </a:p>
                  </a:txBody>
                  <a:tcPr/>
                </a:tc>
                <a:extLst>
                  <a:ext uri="{0D108BD9-81ED-4DB2-BD59-A6C34878D82A}">
                    <a16:rowId xmlns:a16="http://schemas.microsoft.com/office/drawing/2014/main" val="4207883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trocafone - 2019-05-12 11:01:16 </a:t>
                      </a:r>
                      <a:r>
                        <a:rPr kumimoji="0" lang="pt-BR" sz="1000" b="0" i="0" u="none" strike="noStrike" kern="1200" cap="none" spc="0" normalizeH="0" baseline="0" noProof="0">
                          <a:ln>
                            <a:noFill/>
                          </a:ln>
                          <a:solidFill>
                            <a:prstClr val="black"/>
                          </a:solidFill>
                          <a:effectLst/>
                          <a:uLnTx/>
                          <a:uFillTx/>
                          <a:latin typeface="+mn-lt"/>
                          <a:ea typeface="+mn-ea"/>
                          <a:cs typeface="+mn-cs"/>
                        </a:rPr>
                        <a:t>
 Mães na internet são ainda mais carinhosas: vivem comentando nossas fotos, mandando mensagens de bom dia... mas hoje é a nossa vez de demonstrarmos todo o nosso amor por elas! A Trocafone deseja a todas um dia cheio de amor e repleto daqueles que amamos! Feliz Dia das Mães!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4267</a:t>
                      </a:r>
                    </a:p>
                  </a:txBody>
                  <a:tcPr/>
                </a:tc>
                <a:extLst>
                  <a:ext uri="{0D108BD9-81ED-4DB2-BD59-A6C34878D82A}">
                    <a16:rowId xmlns:a16="http://schemas.microsoft.com/office/drawing/2014/main" val="2357973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trocafone - 2019-05-11 11:00:43 </a:t>
                      </a:r>
                      <a:r>
                        <a:rPr kumimoji="0" lang="pt-BR" sz="1000" b="0" i="0" u="none" strike="noStrike" kern="1200" cap="none" spc="0" normalizeH="0" baseline="0" noProof="0">
                          <a:ln>
                            <a:noFill/>
                          </a:ln>
                          <a:solidFill>
                            <a:prstClr val="black"/>
                          </a:solidFill>
                          <a:effectLst/>
                          <a:uLnTx/>
                          <a:uFillTx/>
                          <a:latin typeface="+mn-lt"/>
                          <a:ea typeface="+mn-ea"/>
                          <a:cs typeface="+mn-cs"/>
                        </a:rPr>
                        <a:t>
 Todo mundo segue alguém mais por obrigação do que qualquer outra coisa. Em vez de bloquear ou dar unfollow, silencie o perfil dela. Instagram, Twitter e Facebook oferecem essa função. Assim, você continua sendo amigo nas redes, mas não recebe mais as publicações.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4165</a:t>
                      </a:r>
                    </a:p>
                  </a:txBody>
                  <a:tcPr/>
                </a:tc>
                <a:extLst>
                  <a:ext uri="{0D108BD9-81ED-4DB2-BD59-A6C34878D82A}">
                    <a16:rowId xmlns:a16="http://schemas.microsoft.com/office/drawing/2014/main" val="2721210997"/>
                  </a:ext>
                </a:extLst>
              </a:tr>
            </a:tbl>
          </a:graphicData>
        </a:graphic>
      </p:graphicFrame>
      <p:sp>
        <p:nvSpPr>
          <p:cNvPr id="4" name="Text Placeholder 3">
            <a:extLst>
              <a:ext uri="{FF2B5EF4-FFF2-40B4-BE49-F238E27FC236}">
                <a16:creationId xmlns:a16="http://schemas.microsoft.com/office/drawing/2014/main" id="{BCB464C6-B65B-427F-BB98-5ACED5BFE2DE}"/>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7587745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12D8B-B101-4A94-BD8E-28C8A58231F7}"/>
              </a:ext>
            </a:extLst>
          </p:cNvPr>
          <p:cNvSpPr>
            <a:spLocks noGrp="1"/>
          </p:cNvSpPr>
          <p:nvPr>
            <p:ph type="title"/>
          </p:nvPr>
        </p:nvSpPr>
        <p:spPr/>
        <p:txBody>
          <a:bodyPr/>
          <a:lstStyle/>
          <a:p>
            <a:r>
              <a:rPr lang="en-US"/>
              <a:t>Instagram Copy of Posts Table | trocafone - 3 of 3</a:t>
            </a:r>
          </a:p>
        </p:txBody>
      </p:sp>
      <p:graphicFrame>
        <p:nvGraphicFramePr>
          <p:cNvPr id="5" name="Table Placeholder 4">
            <a:extLst>
              <a:ext uri="{FF2B5EF4-FFF2-40B4-BE49-F238E27FC236}">
                <a16:creationId xmlns:a16="http://schemas.microsoft.com/office/drawing/2014/main" id="{3C2B3425-73D1-4E8C-AA40-0D81EA38B588}"/>
              </a:ext>
            </a:extLst>
          </p:cNvPr>
          <p:cNvGraphicFramePr>
            <a:graphicFrameLocks noGrp="1"/>
          </p:cNvGraphicFramePr>
          <p:nvPr>
            <p:ph type="tbl" sz="quarter" idx="13"/>
            <p:extLst>
              <p:ext uri="{D42A27DB-BD31-4B8C-83A1-F6EECF244321}">
                <p14:modId xmlns:p14="http://schemas.microsoft.com/office/powerpoint/2010/main" val="1770051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420799211"/>
                    </a:ext>
                  </a:extLst>
                </a:gridCol>
                <a:gridCol w="658368">
                  <a:extLst>
                    <a:ext uri="{9D8B030D-6E8A-4147-A177-3AD203B41FA5}">
                      <a16:colId xmlns:a16="http://schemas.microsoft.com/office/drawing/2014/main" val="915501527"/>
                    </a:ext>
                  </a:extLst>
                </a:gridCol>
                <a:gridCol w="658368">
                  <a:extLst>
                    <a:ext uri="{9D8B030D-6E8A-4147-A177-3AD203B41FA5}">
                      <a16:colId xmlns:a16="http://schemas.microsoft.com/office/drawing/2014/main" val="1552717468"/>
                    </a:ext>
                  </a:extLst>
                </a:gridCol>
                <a:gridCol w="658368">
                  <a:extLst>
                    <a:ext uri="{9D8B030D-6E8A-4147-A177-3AD203B41FA5}">
                      <a16:colId xmlns:a16="http://schemas.microsoft.com/office/drawing/2014/main" val="1069922649"/>
                    </a:ext>
                  </a:extLst>
                </a:gridCol>
                <a:gridCol w="658368">
                  <a:extLst>
                    <a:ext uri="{9D8B030D-6E8A-4147-A177-3AD203B41FA5}">
                      <a16:colId xmlns:a16="http://schemas.microsoft.com/office/drawing/2014/main" val="2276731525"/>
                    </a:ext>
                  </a:extLst>
                </a:gridCol>
                <a:gridCol w="658368">
                  <a:extLst>
                    <a:ext uri="{9D8B030D-6E8A-4147-A177-3AD203B41FA5}">
                      <a16:colId xmlns:a16="http://schemas.microsoft.com/office/drawing/2014/main" val="1946946070"/>
                    </a:ext>
                  </a:extLst>
                </a:gridCol>
                <a:gridCol w="658368">
                  <a:extLst>
                    <a:ext uri="{9D8B030D-6E8A-4147-A177-3AD203B41FA5}">
                      <a16:colId xmlns:a16="http://schemas.microsoft.com/office/drawing/2014/main" val="3166295945"/>
                    </a:ext>
                  </a:extLst>
                </a:gridCol>
                <a:gridCol w="658368">
                  <a:extLst>
                    <a:ext uri="{9D8B030D-6E8A-4147-A177-3AD203B41FA5}">
                      <a16:colId xmlns:a16="http://schemas.microsoft.com/office/drawing/2014/main" val="1110839357"/>
                    </a:ext>
                  </a:extLst>
                </a:gridCol>
                <a:gridCol w="658368">
                  <a:extLst>
                    <a:ext uri="{9D8B030D-6E8A-4147-A177-3AD203B41FA5}">
                      <a16:colId xmlns:a16="http://schemas.microsoft.com/office/drawing/2014/main" val="107171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124889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trocafone - 2019-05-08 17:56:05 </a:t>
                      </a:r>
                      <a:r>
                        <a:rPr kumimoji="0" lang="pt-BR" sz="1000" b="0" i="0" u="none" strike="noStrike" kern="1200" cap="none" spc="0" normalizeH="0" baseline="0" noProof="0">
                          <a:ln>
                            <a:noFill/>
                          </a:ln>
                          <a:solidFill>
                            <a:prstClr val="black"/>
                          </a:solidFill>
                          <a:effectLst/>
                          <a:uLnTx/>
                          <a:uFillTx/>
                          <a:latin typeface="+mn-lt"/>
                          <a:ea typeface="+mn-ea"/>
                          <a:cs typeface="+mn-cs"/>
                        </a:rPr>
                        <a:t>
 O celular é muito útil em diversas tarefas do dia a dia. Mas, para estudar, o ideal é deixá-lo um pouco de lado. Com o Appblock, você estará a salvo das distrações do aparelho. Disponível para Android e 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4112</a:t>
                      </a:r>
                    </a:p>
                  </a:txBody>
                  <a:tcPr/>
                </a:tc>
                <a:extLst>
                  <a:ext uri="{0D108BD9-81ED-4DB2-BD59-A6C34878D82A}">
                    <a16:rowId xmlns:a16="http://schemas.microsoft.com/office/drawing/2014/main" val="55699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trocafone - 2019-05-06 17:57:06 </a:t>
                      </a:r>
                      <a:r>
                        <a:rPr kumimoji="0" lang="pt-BR" sz="1000" b="0" i="0" u="none" strike="noStrike" kern="1200" cap="none" spc="0" normalizeH="0" baseline="0" noProof="0">
                          <a:ln>
                            <a:noFill/>
                          </a:ln>
                          <a:solidFill>
                            <a:prstClr val="black"/>
                          </a:solidFill>
                          <a:effectLst/>
                          <a:uLnTx/>
                          <a:uFillTx/>
                          <a:latin typeface="+mn-lt"/>
                          <a:ea typeface="+mn-ea"/>
                          <a:cs typeface="+mn-cs"/>
                        </a:rPr>
                        <a:t>
 Fala sério: sua mãe merece um celular novinho em folha para poder postar todos aqueles comentários maravilhosos no seu perfil! Se elas já nos fazem passar vergonha em situações sociais, por que não fariam isso nas redes sociais também? Confira as opções em nosso site: www.trocafone.com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3808</a:t>
                      </a:r>
                    </a:p>
                  </a:txBody>
                  <a:tcPr/>
                </a:tc>
                <a:extLst>
                  <a:ext uri="{0D108BD9-81ED-4DB2-BD59-A6C34878D82A}">
                    <a16:rowId xmlns:a16="http://schemas.microsoft.com/office/drawing/2014/main" val="2925688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trocafone - 2019-05-03 11:58:04 </a:t>
                      </a:r>
                      <a:r>
                        <a:rPr kumimoji="0" lang="pt-BR" sz="1000" b="0" i="0" u="none" strike="noStrike" kern="1200" cap="none" spc="0" normalizeH="0" baseline="0" noProof="0">
                          <a:ln>
                            <a:noFill/>
                          </a:ln>
                          <a:solidFill>
                            <a:prstClr val="black"/>
                          </a:solidFill>
                          <a:effectLst/>
                          <a:uLnTx/>
                          <a:uFillTx/>
                          <a:latin typeface="+mn-lt"/>
                          <a:ea typeface="+mn-ea"/>
                          <a:cs typeface="+mn-cs"/>
                        </a:rPr>
                        <a:t>
 Se a sua mãe já é a rainha das selfies com os filhos, imagine só como ela vai ficar feliz tendo um celular novo, com uma câmera incrível, para chamar de seu. A Trocafone tem diversos modelos com preços imperdíveis para deixar sua mãe superfeliz! Acesse: www.trocafone.com.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5950</a:t>
                      </a:r>
                    </a:p>
                  </a:txBody>
                  <a:tcPr/>
                </a:tc>
                <a:extLst>
                  <a:ext uri="{0D108BD9-81ED-4DB2-BD59-A6C34878D82A}">
                    <a16:rowId xmlns:a16="http://schemas.microsoft.com/office/drawing/2014/main" val="1106890292"/>
                  </a:ext>
                </a:extLst>
              </a:tr>
            </a:tbl>
          </a:graphicData>
        </a:graphic>
      </p:graphicFrame>
      <p:sp>
        <p:nvSpPr>
          <p:cNvPr id="4" name="Text Placeholder 3">
            <a:extLst>
              <a:ext uri="{FF2B5EF4-FFF2-40B4-BE49-F238E27FC236}">
                <a16:creationId xmlns:a16="http://schemas.microsoft.com/office/drawing/2014/main" id="{E438E4F8-7A53-4F13-BA89-8D514557E543}"/>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09890514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2234</Words>
  <Application>Microsoft Office PowerPoint</Application>
  <PresentationFormat>On-screen Show (4:3)</PresentationFormat>
  <Paragraphs>707</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Deep Insights</vt:lpstr>
      <vt:lpstr>Instagram Posts Table | trocafone - 1 of 5</vt:lpstr>
      <vt:lpstr>Instagram Posts Table | trocafone - 2 of 5</vt:lpstr>
      <vt:lpstr>Instagram Posts Table | trocafone - 3 of 5</vt:lpstr>
      <vt:lpstr>Instagram Posts Table | trocafone - 4 of 5</vt:lpstr>
      <vt:lpstr>Instagram Posts Table | trocafone - 5 of 5</vt:lpstr>
      <vt:lpstr>Instagram Key Metrics Table | trocafone</vt:lpstr>
      <vt:lpstr>Instagram Organic Reach By Weekday | trocafone</vt:lpstr>
      <vt:lpstr>Instagram Engagements By Weekday | trocafone</vt:lpstr>
      <vt:lpstr>Instagram Avg. Organic Engagement Distribution per post (by Post Type) | trocafone</vt:lpstr>
      <vt:lpstr>Instagram Organic Reach by Post Type  | trocafone</vt:lpstr>
      <vt:lpstr>Instagram Stories Table  | trocafone - 1 of 14</vt:lpstr>
      <vt:lpstr>Instagram Stories Table  | trocafone - 2 of 14</vt:lpstr>
      <vt:lpstr>Instagram Stories Table  | trocafone - 3 of 14</vt:lpstr>
      <vt:lpstr>Instagram Stories Table  | trocafone - 4 of 14</vt:lpstr>
      <vt:lpstr>Instagram Stories Table  | trocafone - 5 of 14</vt:lpstr>
      <vt:lpstr>Instagram Stories Table  | trocafone - 6 of 14</vt:lpstr>
      <vt:lpstr>Instagram Stories Table  | trocafone - 7 of 14</vt:lpstr>
      <vt:lpstr>Instagram Stories Table  | trocafone - 8 of 14</vt:lpstr>
      <vt:lpstr>Instagram Stories Table  | trocafone - 9 of 14</vt:lpstr>
      <vt:lpstr>Instagram Stories Table  | trocafone - 10 of 14</vt:lpstr>
      <vt:lpstr>Instagram Stories Table  | trocafone - 11 of 14</vt:lpstr>
      <vt:lpstr>Instagram Stories Table  | trocafone - 12 of 14</vt:lpstr>
      <vt:lpstr>Instagram Stories Table  | trocafone - 13 of 14</vt:lpstr>
      <vt:lpstr>Instagram Stories Table  | trocafone - 14 of 14</vt:lpstr>
      <vt:lpstr>Instagram Copy of Posts Table | trocafone - 1 of 3</vt:lpstr>
      <vt:lpstr>Instagram Copy of Posts Table | trocafone - 2 of 3</vt:lpstr>
      <vt:lpstr>Instagram Copy of Posts Table | trocafone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Deep Insights</dc:title>
  <dc:creator>Frederik Peiniger</dc:creator>
  <cp:lastModifiedBy>Frederik Peiniger</cp:lastModifiedBy>
  <cp:revision>1</cp:revision>
  <dcterms:created xsi:type="dcterms:W3CDTF">2019-06-17T14:34:08Z</dcterms:created>
  <dcterms:modified xsi:type="dcterms:W3CDTF">2019-06-17T14:35:18Z</dcterms:modified>
</cp:coreProperties>
</file>