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tirolezqueijos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14891</c:v>
                </c:pt>
                <c:pt idx="1">
                  <c:v>14900</c:v>
                </c:pt>
                <c:pt idx="2">
                  <c:v>14913</c:v>
                </c:pt>
                <c:pt idx="3">
                  <c:v>14927</c:v>
                </c:pt>
                <c:pt idx="4">
                  <c:v>14932</c:v>
                </c:pt>
                <c:pt idx="5">
                  <c:v>14946</c:v>
                </c:pt>
                <c:pt idx="6">
                  <c:v>14948</c:v>
                </c:pt>
                <c:pt idx="7">
                  <c:v>14972</c:v>
                </c:pt>
                <c:pt idx="8">
                  <c:v>14995</c:v>
                </c:pt>
                <c:pt idx="9">
                  <c:v>15002</c:v>
                </c:pt>
                <c:pt idx="10">
                  <c:v>15001</c:v>
                </c:pt>
                <c:pt idx="11">
                  <c:v>15011</c:v>
                </c:pt>
                <c:pt idx="12">
                  <c:v>15041</c:v>
                </c:pt>
                <c:pt idx="13">
                  <c:v>15061</c:v>
                </c:pt>
                <c:pt idx="14">
                  <c:v>15069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FE-4ECE-B7A1-ABDA07D439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554680"/>
        <c:axId val="284774000"/>
      </c:lineChart>
      <c:dateAx>
        <c:axId val="346554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74000"/>
        <c:crosses val="autoZero"/>
        <c:auto val="1"/>
        <c:lblOffset val="100"/>
        <c:baseTimeUnit val="days"/>
      </c:dateAx>
      <c:valAx>
        <c:axId val="28477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554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900F3-8C8D-459E-B4EC-DA08B1F50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tirolezqueijos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6481E6-83BE-4270-AF2B-6A40EC0B7A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6206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C5AE0-4D4B-409F-ACD3-8100EB0E68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04/01/2019 - 04/15/2019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9C208-70D3-45E3-A2CF-05D0BB9A7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8632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tirolezqueijos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tirolezqueijos</dc:title>
  <dc:creator>Frederik Peiniger</dc:creator>
  <cp:lastModifiedBy>Frederik Peiniger</cp:lastModifiedBy>
  <cp:revision>1</cp:revision>
  <dcterms:created xsi:type="dcterms:W3CDTF">2019-04-15T14:12:12Z</dcterms:created>
  <dcterms:modified xsi:type="dcterms:W3CDTF">2019-04-15T14:12:17Z</dcterms:modified>
</cp:coreProperties>
</file>