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맑은 고딕" panose="020B0503020000020004" pitchFamily="34" charset="-127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-57</c:v>
                </c:pt>
                <c:pt idx="1">
                  <c:v>43127</c:v>
                </c:pt>
                <c:pt idx="2">
                  <c:v>27181</c:v>
                </c:pt>
                <c:pt idx="3">
                  <c:v>6604</c:v>
                </c:pt>
                <c:pt idx="4">
                  <c:v>-65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1A-4E4F-899D-AA54835A6D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2">
                  <c:v>25</c:v>
                </c:pt>
                <c:pt idx="3">
                  <c:v>35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1A-4E4F-899D-AA54835A6D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1A-4E4F-899D-AA54835A6D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1A-4E4F-899D-AA54835A6D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1A-4E4F-899D-AA54835A6D1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88</c:v>
                </c:pt>
                <c:pt idx="1">
                  <c:v>96</c:v>
                </c:pt>
                <c:pt idx="2">
                  <c:v>40</c:v>
                </c:pt>
                <c:pt idx="3">
                  <c:v>89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1A-4E4F-899D-AA54835A6D1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C1A-4E4F-899D-AA54835A6D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84824"/>
        <c:axId val="329481544"/>
      </c:lineChart>
      <c:dateAx>
        <c:axId val="329484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81544"/>
        <c:crosses val="autoZero"/>
        <c:auto val="1"/>
        <c:lblOffset val="100"/>
        <c:baseTimeUnit val="days"/>
      </c:dateAx>
      <c:valAx>
        <c:axId val="32948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8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635892</c:v>
                </c:pt>
                <c:pt idx="1">
                  <c:v>679019</c:v>
                </c:pt>
                <c:pt idx="2">
                  <c:v>706200</c:v>
                </c:pt>
                <c:pt idx="3">
                  <c:v>712804</c:v>
                </c:pt>
                <c:pt idx="4">
                  <c:v>712739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AC-448C-80AF-DB576301E4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1">
                  <c:v>4495</c:v>
                </c:pt>
                <c:pt idx="2">
                  <c:v>4520</c:v>
                </c:pt>
                <c:pt idx="3">
                  <c:v>4555</c:v>
                </c:pt>
                <c:pt idx="4">
                  <c:v>4566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AC-448C-80AF-DB576301E4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AC-448C-80AF-DB576301E4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AC-448C-80AF-DB576301E4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AAC-448C-80AF-DB576301E4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16089</c:v>
                </c:pt>
                <c:pt idx="1">
                  <c:v>16185</c:v>
                </c:pt>
                <c:pt idx="2">
                  <c:v>16225</c:v>
                </c:pt>
                <c:pt idx="3">
                  <c:v>16314</c:v>
                </c:pt>
                <c:pt idx="4">
                  <c:v>16339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AAC-448C-80AF-DB576301E48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AAC-448C-80AF-DB576301E4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891968"/>
        <c:axId val="334895904"/>
      </c:lineChart>
      <c:dateAx>
        <c:axId val="33489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95904"/>
        <c:crosses val="autoZero"/>
        <c:auto val="1"/>
        <c:lblOffset val="100"/>
        <c:baseTimeUnit val="days"/>
      </c:dateAx>
      <c:valAx>
        <c:axId val="33489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9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1.9184803119888998E-2</c:v>
                </c:pt>
                <c:pt idx="1">
                  <c:v>2.3291834929133001E-2</c:v>
                </c:pt>
                <c:pt idx="2">
                  <c:v>1.0290470853357001E-2</c:v>
                </c:pt>
                <c:pt idx="3">
                  <c:v>3.2623098801911998E-2</c:v>
                </c:pt>
                <c:pt idx="4">
                  <c:v>1.4590941550651999E-2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D5-4FE2-AE2A-6CA1EF56DD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0.10206345684491</c:v>
                </c:pt>
                <c:pt idx="3">
                  <c:v>0.15979722283447001</c:v>
                </c:pt>
                <c:pt idx="4">
                  <c:v>8.7719298245614002E-2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D5-4FE2-AE2A-6CA1EF56DD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D5-4FE2-AE2A-6CA1EF56DD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D5-4FE2-AE2A-6CA1EF56DD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D5-4FE2-AE2A-6CA1EF56DD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0.86163913991898</c:v>
                </c:pt>
                <c:pt idx="1">
                  <c:v>0.69818842824978</c:v>
                </c:pt>
                <c:pt idx="2">
                  <c:v>0.53687133600740999</c:v>
                </c:pt>
                <c:pt idx="3">
                  <c:v>0.64335033909070005</c:v>
                </c:pt>
                <c:pt idx="4">
                  <c:v>0.60026950875902996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0D5-4FE2-AE2A-6CA1EF56DD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889016"/>
        <c:axId val="334889672"/>
      </c:lineChart>
      <c:dateAx>
        <c:axId val="334889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89672"/>
        <c:crosses val="autoZero"/>
        <c:auto val="1"/>
        <c:lblOffset val="100"/>
        <c:baseTimeUnit val="days"/>
      </c:dateAx>
      <c:valAx>
        <c:axId val="33488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88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15</c:v>
                </c:pt>
                <c:pt idx="2">
                  <c:v>11</c:v>
                </c:pt>
                <c:pt idx="3">
                  <c:v>13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B-4765-873D-E8AB6BC4D5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CB-4765-873D-E8AB6BC4D5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CB-4765-873D-E8AB6BC4D5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3CB-4765-873D-E8AB6BC4D5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3CB-4765-873D-E8AB6BC4D5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CB-4765-873D-E8AB6BC4D56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3CB-4765-873D-E8AB6BC4D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903448"/>
        <c:axId val="334904432"/>
      </c:barChart>
      <c:dateAx>
        <c:axId val="334903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04432"/>
        <c:crosses val="autoZero"/>
        <c:auto val="1"/>
        <c:lblOffset val="100"/>
        <c:baseTimeUnit val="days"/>
      </c:dateAx>
      <c:valAx>
        <c:axId val="33490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0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2FF16-9396-42A5-8965-321D622115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EE Report Light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A769B-0FE8-42A7-8176-1185C2415F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Bizup Media</a:t>
            </a:r>
          </a:p>
        </p:txBody>
      </p:sp>
    </p:spTree>
    <p:extLst>
      <p:ext uri="{BB962C8B-B14F-4D97-AF65-F5344CB8AC3E}">
        <p14:creationId xmlns:p14="http://schemas.microsoft.com/office/powerpoint/2010/main" val="657252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6A0D1-6E1B-4794-91FF-823170F4F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739931-5741-48F8-B612-815AE0236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522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741970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377547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957603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898385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4902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7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88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48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2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614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99E59-427A-4A92-BB9D-307EBBE65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97302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8B70D-E72B-4455-9950-2F7F612D6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2849F3-9BA7-49C1-A971-9B4D8BEE4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474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53659164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8110701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2903951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9520622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1884449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752491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6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09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36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13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512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ABE21-C5EA-415D-856C-81F8B6955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52380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42BD4-F50C-4B01-8E29-9E35EC65F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49A34E-CC09-4E4C-9020-ACB307309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954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DAABEC-053D-4015-B174-F7A0DC336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0E609F-DEE6-4142-A13B-4494B8941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554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2574E-BE41-4D00-8E4C-6E666D8AC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68CE0-166E-41B5-AA6E-458B8510C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4807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659024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303911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04536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86029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898789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8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765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4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7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4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76027-F911-4B8F-8164-D39F784174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19224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BAD0-1C8F-4598-A058-7ED9F1EC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E296B6-AC07-47F1-B755-E084C33EF5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173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128344179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3760390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7114195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4670676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7597955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000385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38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68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4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8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459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2B53E-7888-499F-AE6B-0E996CFD4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3611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6557-E250-4BCD-9DD4-65780A1D6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5D35D2-44A0-4BA4-952F-16675009A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99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3A24F-40D0-49EF-B71E-C392DE6C6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A031-45EF-4232-8F54-FADBF388B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42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30500-0A78-4031-9028-3F1217A5A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D43252-7B17-4BAF-8822-494901BB30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36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3E403-E97C-4491-A962-B48310A603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29A9D-E2C6-4E74-B06C-2CF6777D0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2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B2EDF-FB6F-464B-9FBF-33E161F2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3E317-EAEA-4AB9-BEC9-1CDE8BD38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754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29450-C5DE-4593-B024-4146D7990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2EE82-8D75-45CC-822B-C8A07A2C8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268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785BA-2391-44B0-831D-8D2908BFF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7D83B-C460-48B2-9C41-3397C76844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973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00761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1760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4236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0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406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92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882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4790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63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002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654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2977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3163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92755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3313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751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89147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3077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6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- 2018-02-20 19:30:01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Intuitivi e apprensivi, sensuali ed emotivi.
Buon compleanno a tutti i nati sotto il segno dei Pesci. ♓ Il segno femminile per eccellenza, il più geniale dello Zodiaco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69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- 2018-02-05 13:24:45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molti hanno provato ad aiutare Chiara Maci. Solo uno ci è riuscito. Provaci anche tu su bit.ly/provaci-anche-tu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1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- 2018-02-23 14:06:58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Torna la campagna di sensibilizzazione ideata da Caterpillar Radio2 per la "Giornata del risparmio energetico". 
Ecco il decalogo da seguire oggi e nei prossimi 364 giorni. #milluminodimeno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9506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50C1D-AF0A-4373-95DB-1A305D186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13321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AABFC-16B4-4B59-BE69-68CF7DAFA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076AF-49FD-4994-AB9D-7903402F8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209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17763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1254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37020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1847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387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95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907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25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4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391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2327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37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4048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0221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33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268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653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9994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53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- 2018-02-05 19:00:00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Più sani, più buoni e più economici. Cosa offre la natura questo mese? Ecco la lista della spesa di febbraio. 🐠 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03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- 2018-02-25 12:00:00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Ogni città ha le sue bellezze, ogni città è unica. Riconosci questa città? 
✔️È la città dei corsi d’acqua e dei canali 💧
✔️Qui crescono i radicchi più rossi d’Italia 🍠
✔️Ha una pescheria grande quanto un’isola 🐟
Vivi con noi il #Giro101 #entranelgiro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40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87A24-D5B5-4FC8-8BB2-3EE9C7BEE0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57324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B0D9-1E1D-4C17-975C-6D367D113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72574-3DB9-4164-93FD-46554D2EBC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8258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3843278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725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181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343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647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78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625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866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58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59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805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030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433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437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627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43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574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9326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58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248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361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334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71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00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79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343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E7D9A-A4FC-469F-BF90-03223C466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04774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F1D7D-735F-4AD7-BCFB-A357481CD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73A6D-65FD-4235-8E22-8A6A4CF24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8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38302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8760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719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7390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2488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6552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389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0739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42125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3668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571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3834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683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2206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8439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5760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5216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76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2855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4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3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BE180-5E9E-41CA-A63D-5F194A54E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15519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41835-C483-4E5F-BB6B-B5C0FD6A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FB9783-0BAA-497C-BB9A-73E6199AE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699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29000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0658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1807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4368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62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7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Fiorenza Visentin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11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Antonio Perri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18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Perrone Pompeo Riccardo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7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Cosimo Chirone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8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Daniela Lamaina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84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Milazzo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6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Roberta 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81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 Pelella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41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Marianna Giorlando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41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Mario Potignano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136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EFB56-14EF-486E-A0E4-D52D87FC3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74864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9AFE8-0780-47C7-9D22-5CEAF308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195E7-03E5-467B-A2AF-5F5D443C1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98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18224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92966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0831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1544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82917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3711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38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#Giro101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34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#ingiroperlitalia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98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6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#MilanoSanremo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27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#5febbraio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#luciincittà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01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#Ragusa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61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28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#illuminarti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3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#Napoli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5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F93CE-C2AB-431D-8B0B-9EE7CAF01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52465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706BD-77D1-47C5-A28B-B2DC6816B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CC1E2-6DC9-4ED9-91E6-9DD0135C0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3597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90254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23609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2718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75259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8687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55651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96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#Viareggio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3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9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#Carnevale2018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39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#entranelgiro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77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#14febbraio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4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#SanValentino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0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#Olimpiadi2018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020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#Pyeongchang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65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#PyeongChang2018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513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#WinterOlympics2018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60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B4C94-1DAD-44B2-B6C4-627261A77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38981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92C7-1B53-4CCA-892C-BFE69D876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3A589-71BF-4513-935F-43DBBEDEA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613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46729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1690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072999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23027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14734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1143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92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#MilluminodiMeno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46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#milluminodimeno2018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80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74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95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#fontidienergia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058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95C16-6489-458E-831E-96F884BCE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45056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F31DC-060F-45C3-BAEA-932BC65A1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2C8A3D-9759-45AC-9BBE-6DF0279CF9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0498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527988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869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866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806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64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@VincenzoMMRusso - 2018-02-28 23:17:17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Autolettura del #gas fatta in corner.
Come tante cose questa settimana, questo mese, questo anno...
@enelenergia #SMS #todolist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39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@higorbarreto_ - 2018-02-28 19:02:55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INFERNO DE ENERGIA CAINDO TODA HORA, VAI SE FUDER @EnelClientesBR @EnelBrasil @enelenergia @EnelClientesCL @EnelGroup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09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@danilomadv - 2018-02-27 23:08:27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estou sem energia ha mais de 5h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3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@ilpippy - 2018-02-27 22:17:40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cos’è vi siete risentiti che ho cambiato fornitore?? https://t.co/K54gdQyQdA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573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@m4tt13O9 - 2018-02-27 08:19:15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lo sapete vero che se uno tenta di entrare nella sua area clienti ed è interessato ad una delle opzion… https://t.co/UFvFjMZCT8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09:16:27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724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@ruthmunizr - 2018-02-27 02:07:06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a senhora vai ficar frescando até quando com esses picos de energia???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8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@arqclark - 2018-02-26 23:15:23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CADE MINHA LUUUUZ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022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5B44D9-2682-4ABC-9D02-581B60B82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23644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28053-B658-4323-B284-05518919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1EB06-00E0-4EA9-85A0-CD68AD938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032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312663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0009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610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856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6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@mana_malfoy - 2018-02-26 17:29:47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è da venerdì che tento invano di pagare la bolletta sull'applicazione, ma non c'è verso. Prima non and… https://t.co/JfWIVaSVSF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08:41:03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43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@danywebcolf - 2018-02-26 15:45:49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Stupenda!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87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@joliefero - 2018-02-26 12:03:08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@EnelEnergiaHelp Grazie 
risolto con il punto ENEL
Buono a sapersi comunque.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021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D3990-4DD8-4B04-B38A-C91DE6675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00369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5D06-27B3-4331-84A7-86AC2A1EC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7A88C-200B-45A4-B506-F8F7FE3D2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773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09271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488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4310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184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81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633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698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780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868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478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174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52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924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375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6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857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F2739-73F7-4246-81F1-FF8F53D0D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93703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720C6-8BE9-4B3A-840B-3629CD9E2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183032-734B-4204-B112-B4C781F476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6403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69691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3557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571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85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366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42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753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0565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7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647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7BAC9-D2B5-4B57-A203-9D9E67725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67910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53A80-FFAF-4ECF-8B7F-AA82D1F59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315317-D335-4E9D-BFF9-07C90F65C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098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67258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4147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294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298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89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719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360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33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Enel Energia - 2018-02-20 15:58:20</a:t>
                      </a:r>
                      <a:r>
                        <a:rPr lang="it-IT" sz="1000"/>
                        <a:t>
Enel - Sponsor ufficiale del Giro d'Italia Under 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209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24467-4A49-40D0-ADB6-E85EBC9CCC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07763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9BC5-5026-44E1-AA04-A077BA1CC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CD4176-0FA6-412F-87BF-DE124E22C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803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586262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05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400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584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557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740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171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4115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36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834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319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3434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0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840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6D87C-E003-4E96-A36D-6846F39D8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66459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2CE2A-F993-4095-AE42-F682AD217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9DA593-4270-484C-B1D4-085985B947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5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2458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9124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815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860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726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560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4221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87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6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45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FDF88-5126-47B5-9113-D1F2F2610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871456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B2116-FAC4-44EB-BC48-31D7FB031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9BB233-F90E-4022-B6AC-BAE2595C6A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746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554224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6951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3668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6542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004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13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- 2018-02-09 18:00:21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Quando la luce e l'arte s'incontrano danno vita ad uno spettacolo mozzafiato. Oggi #illuminarti fa tappa a #Napoli per mostrare il Maschio Angioino illuminato in tutto il suo splendore.
#arte #notte #night #picoftheday #photooftheday #lights #luci #instalights #travel #photographer #travelgram #energia #naples #ig_naples #napoligram #Enel #EnelEnergia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9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- 2018-02-21 18:30:07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#luciincittà oggi ti porta a #Pyeongchang la contea nella provincia del #Gangwon in Corea del Sud dove in questi giorni si stanno svolgendo i Giochi Olimpici invernali.
Condividi le foto della tua città di notte con #luciincittà e cita @enelenergia, pubblicheremo le immagini più belle.
#PyeongChang2018 #pyeongChang#Olympics #WinterGames #2018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평창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notte #night #picoftheday#photooftheday #lights #luci #instalights#travel #photographer #travelgram #energia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573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19C3E-98F7-46EC-9A3C-EECF87486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75361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6776B-2E3C-4F1C-A78A-33D163F6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C4B22-E962-46A5-BBD3-7FC290B3B2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340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4172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54365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74065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87877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352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77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- 2018-02-05 16:30:06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 la nostra rubrica #ingiroperlitalia oggi vi portiamo a #Sanremo (Imperia). La città dei Fiori, oltre ad essere la sede del Festival della Canzone Italiana, ospita l’arrivo di una delle più importanti corse ciclistiche italiane la #MilanoSanremo. @sanremorai #5febbraio #Sanremo2018 #igerssanremo #igersitalia #igersliguria #provinciadiimperia #regioneliguria @italiainunoscatto #picoftheday #piazze #italiainunoscatto #ig_italia #italian_trips #igitaly #italygram #instatravel #travel #Enel #EnelEnergia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35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- 2018-02-12 17:00:17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#ingiroperlitalia oggi vi porta a #Viareggio dove in questi giorni si sta svolgendo uno dei più importanti carnevali d’Italia. #12febbraio #Carnevale2018 #igersitalia #italia_inunoscatto #picoftheday #instatravel #travelgram #ig_lucca #ig_viareggio #igersviareggio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23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- 2018-02-16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#illuminarti oggi ti porta nei luoghi delle #Olimpiadi2018. Questa è la Pagoda Coreana, simbolo religioso e di culto della Corea del Sud circondata da fiori di ciliegio e valorizzata dalla luce artificiale.
#lights #arte #notte #luci #picoftheday#instatravel #instaart #instalights #travel #pagoda #coreadelsud #olimpicgames #winterolimpicgames2018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744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05A33-1DC1-440A-A05B-898E1AAE9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30906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D502F-A3BA-47A6-8E41-BD9828E92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B5727E-906E-43F1-8CCB-7523FEC38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9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88614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22781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999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6406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0504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7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- 2018-02-07 18:00:18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Il viaggio di #luciincittà oggi ti porta a #Ragusa, il capoluogo più meridionale d'Italia.
Condividi le foto della tua città di notte con #luciincittà e cita @enelenergia. Condivideremo le immagini più belle.
#EnelEnergia #lights #arte #notte #luci #picoftheday #igerssicilia #igitaly #igeitaly #italygram #igersitalia #igersicilia #ig_ragusa #instatravel #instaart #instalights #travel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85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- 2018-02-28 14:00:10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#ingiroperlitalia oggi arriva a #Catania dove il prossimo 8 maggio partirà la quarta tappa del @giroditalia 2018 #Giro101 #entranelgiro
#igerscatania #sole #sud #sicily #italianstyle #italy #energia #ig_italia #picoftheday #photooftheday #instatravel #travelgram #igersitalia #igsicilia #igers #trinacria @ig_sicilia_ @igers_sicilia_ #igerssicilia #igerssicily #Enel #EnelEnergia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65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- 2018-02-23 13:00:09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Mancano 70 giorni alla competizione ciclistica più emozionante del mondo, il @giroditalia! Vivilo con noi. #Giro101 #entranelgiro #EnelEnergia #giroditalia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43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- 2018-02-14 10:24:17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Arancione, verde, rosso, blu. Che colore illumina il tuo #amore?
#14febbraio #sanvalentino #sanvalentino2018 #innamorati #colori  #armonia #purezza #passione #fiducia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806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6BFF8-0F49-44BB-A8A2-99FB20063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988595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2DD3C-2ECA-48E9-A93E-5669C48A3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17E81-6543-4EE2-9691-88E525964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685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20410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53969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5205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5075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9918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35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- 2018-02-02 15:00:19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enelpremia 3.0 scoprirai che, a volte, basta modificare le proprie abitudini per migliorare la qualità della vita e dell’ambiente che ti circonda. In più, potrai accumulare punti energia e ottenere sconti in bolletta. #enelpremia #EnelEnergia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5631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870BE-FCAC-4B6A-B6A7-1287C331B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98903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10FC2-F6EA-4B01-8EB0-B7FBF27FD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8A28A-339D-452B-ADB1-1A89A3178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109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574485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747651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5159569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637023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0284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8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#enelpremia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4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#mistero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64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#segreto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74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85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#paccomisterioso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0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29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11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288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#illuminazione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765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85E6A-8FF8-436B-8D7D-81F6695DC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95271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214F-8042-42B1-82B9-2BEC3E72D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AD664-2FD1-497C-B230-EE052F7AFF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01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835308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49598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6966902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695672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24972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60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30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13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#chiarezza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3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#trasparenza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85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#ingiroperlitalia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59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43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#MilanoSanremo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#5febbraio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3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#Sanremo2018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60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#igerssanremo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625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5E1AB-AA4B-472F-9BBA-F95463A90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81673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61595-9692-4ADD-A3AF-746378172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C76F5B-BE5C-462A-B3B4-228D63F47C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522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410072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718403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5536547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45384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94876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3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#igersitalia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43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#igersliguria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68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#provinciadiimperia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4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#regioneliguria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4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54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FFEB9-028D-4DC8-8FD0-84850AF04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697304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C9906-B0EC-4774-BD53-20C1A6D07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A7F336-9DFC-4BE1-9DC7-C7C50520D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480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85646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5001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76287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803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9435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8210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140706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74104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82797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259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9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0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1C998-E501-4C66-ADCA-D0F8CC1F0B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926850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121E-E6B5-4DC9-9C07-59473DB73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D8955-D340-4775-B4F7-F147E86FD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969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56711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108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534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4597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553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11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535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5680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33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314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B1324-62EA-44E9-BB9E-56780BF71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807554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1840</Words>
  <Application>Microsoft Office PowerPoint</Application>
  <PresentationFormat>On-screen Show (4:3)</PresentationFormat>
  <Paragraphs>1007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맑은 고딕</vt:lpstr>
      <vt:lpstr>quintly_template</vt:lpstr>
      <vt:lpstr>EE Report Light</vt:lpstr>
      <vt:lpstr>Overall Network Key Metrics Table</vt:lpstr>
      <vt:lpstr>Overall Overall Top Pages</vt:lpstr>
      <vt:lpstr>Overall Overall Audience Change</vt:lpstr>
      <vt:lpstr>Overall Network Key Metrics Table</vt:lpstr>
      <vt:lpstr>Overall Overall Top Pages</vt:lpstr>
      <vt:lpstr>Overall Overall Audience</vt:lpstr>
      <vt:lpstr>Overall Overall Interaction Rate</vt:lpstr>
      <vt:lpstr>Overall Overall Posted Content</vt:lpstr>
      <vt:lpstr>Facebook Own Posts Table - 1 of 2</vt:lpstr>
      <vt:lpstr>Facebook Own Posts Table - 2 of 2</vt:lpstr>
      <vt:lpstr>Facebook Key Metrics Table</vt:lpstr>
      <vt:lpstr>Facebook Video Views Table</vt:lpstr>
      <vt:lpstr>Facebook Key Interacting Users</vt:lpstr>
      <vt:lpstr>Twitter Hashtag Detection - 1 of 3</vt:lpstr>
      <vt:lpstr>Twitter Hashtag Detection - 2 of 3</vt:lpstr>
      <vt:lpstr>Twitter Hashtag Detection - 3 of 3</vt:lpstr>
      <vt:lpstr>Twitter Mentions Table - 1 of 2</vt:lpstr>
      <vt:lpstr>Twitter Mentions Table - 2 of 2</vt:lpstr>
      <vt:lpstr>Twitter Key Metrics Table</vt:lpstr>
      <vt:lpstr>Twitter Followers Table</vt:lpstr>
      <vt:lpstr>Youtube Videos Table</vt:lpstr>
      <vt:lpstr>Youtube Key Metrics Table</vt:lpstr>
      <vt:lpstr>Youtube Subscribers Table</vt:lpstr>
      <vt:lpstr>Instagram Posts Table - 1 of 4</vt:lpstr>
      <vt:lpstr>Instagram Posts Table - 2 of 4</vt:lpstr>
      <vt:lpstr>Instagram Posts Table - 3 of 4</vt:lpstr>
      <vt:lpstr>Instagram Posts Table - 4 of 4</vt:lpstr>
      <vt:lpstr>Instagram Hashtag Detection - 1 of 3</vt:lpstr>
      <vt:lpstr>Instagram Hashtag Detection - 2 of 3</vt:lpstr>
      <vt:lpstr>Instagram Hashtag Detection - 3 of 3</vt:lpstr>
      <vt:lpstr>Instagram Key Metrics Table</vt:lpstr>
      <vt:lpstr>Instagram Followers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Report Light</dc:title>
  <dc:creator>Administrator</dc:creator>
  <cp:lastModifiedBy>Administrator</cp:lastModifiedBy>
  <cp:revision>1</cp:revision>
  <dcterms:created xsi:type="dcterms:W3CDTF">2018-03-01T15:34:14Z</dcterms:created>
  <dcterms:modified xsi:type="dcterms:W3CDTF">2018-03-01T15:35:20Z</dcterms:modified>
</cp:coreProperties>
</file>