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4" r:id="rId26"/>
    <p:sldId id="285" r:id="rId27"/>
    <p:sldId id="286" r:id="rId28"/>
    <p:sldId id="287" r:id="rId29"/>
    <p:sldId id="289" r:id="rId30"/>
    <p:sldId id="290" r:id="rId31"/>
    <p:sldId id="291" r:id="rId32"/>
    <p:sldId id="292" r:id="rId33"/>
    <p:sldId id="293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맑은 고딕" panose="020B0503020000020004" pitchFamily="34" charset="-127"/>
      <p:regular r:id="rId39"/>
      <p:bold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-22</c:v>
                </c:pt>
                <c:pt idx="1">
                  <c:v>-26</c:v>
                </c:pt>
                <c:pt idx="2">
                  <c:v>-10</c:v>
                </c:pt>
                <c:pt idx="3">
                  <c:v>-39</c:v>
                </c:pt>
                <c:pt idx="4">
                  <c:v>1409</c:v>
                </c:pt>
                <c:pt idx="5">
                  <c:v>12600</c:v>
                </c:pt>
                <c:pt idx="6">
                  <c:v>7134</c:v>
                </c:pt>
                <c:pt idx="7">
                  <c:v>6945</c:v>
                </c:pt>
                <c:pt idx="8">
                  <c:v>5351</c:v>
                </c:pt>
                <c:pt idx="9">
                  <c:v>5283</c:v>
                </c:pt>
                <c:pt idx="10">
                  <c:v>4405</c:v>
                </c:pt>
                <c:pt idx="11">
                  <c:v>5013</c:v>
                </c:pt>
                <c:pt idx="12">
                  <c:v>4087</c:v>
                </c:pt>
                <c:pt idx="13">
                  <c:v>3997</c:v>
                </c:pt>
                <c:pt idx="14">
                  <c:v>3778</c:v>
                </c:pt>
                <c:pt idx="15">
                  <c:v>3433</c:v>
                </c:pt>
                <c:pt idx="16">
                  <c:v>3344</c:v>
                </c:pt>
                <c:pt idx="17">
                  <c:v>3529</c:v>
                </c:pt>
                <c:pt idx="18">
                  <c:v>3424</c:v>
                </c:pt>
                <c:pt idx="19">
                  <c:v>2033</c:v>
                </c:pt>
                <c:pt idx="20">
                  <c:v>1051</c:v>
                </c:pt>
                <c:pt idx="21">
                  <c:v>129</c:v>
                </c:pt>
                <c:pt idx="22">
                  <c:v>51</c:v>
                </c:pt>
                <c:pt idx="23">
                  <c:v>-44</c:v>
                </c:pt>
                <c:pt idx="24">
                  <c:v>-40</c:v>
                </c:pt>
                <c:pt idx="25">
                  <c:v>-4</c:v>
                </c:pt>
                <c:pt idx="26">
                  <c:v>-12</c:v>
                </c:pt>
                <c:pt idx="27">
                  <c:v>-24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48-4BBA-9437-EFFC5F6D5A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9">
                  <c:v>2</c:v>
                </c:pt>
                <c:pt idx="10">
                  <c:v>3</c:v>
                </c:pt>
                <c:pt idx="11">
                  <c:v>3</c:v>
                </c:pt>
                <c:pt idx="12">
                  <c:v>-1</c:v>
                </c:pt>
                <c:pt idx="13">
                  <c:v>1</c:v>
                </c:pt>
                <c:pt idx="14">
                  <c:v>8</c:v>
                </c:pt>
                <c:pt idx="15">
                  <c:v>3</c:v>
                </c:pt>
                <c:pt idx="16">
                  <c:v>5</c:v>
                </c:pt>
                <c:pt idx="17">
                  <c:v>6</c:v>
                </c:pt>
                <c:pt idx="18">
                  <c:v>7</c:v>
                </c:pt>
                <c:pt idx="19">
                  <c:v>8</c:v>
                </c:pt>
                <c:pt idx="20">
                  <c:v>5</c:v>
                </c:pt>
                <c:pt idx="21">
                  <c:v>6</c:v>
                </c:pt>
                <c:pt idx="22">
                  <c:v>4</c:v>
                </c:pt>
                <c:pt idx="23">
                  <c:v>3</c:v>
                </c:pt>
                <c:pt idx="24">
                  <c:v>2</c:v>
                </c:pt>
                <c:pt idx="25">
                  <c:v>7</c:v>
                </c:pt>
                <c:pt idx="26">
                  <c:v>2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48-4BBA-9437-EFFC5F6D5A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48-4BBA-9437-EFFC5F6D5A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48-4BBA-9437-EFFC5F6D5A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748-4BBA-9437-EFFC5F6D5A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30</c:v>
                </c:pt>
                <c:pt idx="1">
                  <c:v>1</c:v>
                </c:pt>
                <c:pt idx="2">
                  <c:v>15</c:v>
                </c:pt>
                <c:pt idx="3">
                  <c:v>11</c:v>
                </c:pt>
                <c:pt idx="4">
                  <c:v>16</c:v>
                </c:pt>
                <c:pt idx="5">
                  <c:v>28</c:v>
                </c:pt>
                <c:pt idx="6">
                  <c:v>21</c:v>
                </c:pt>
                <c:pt idx="7">
                  <c:v>6</c:v>
                </c:pt>
                <c:pt idx="8">
                  <c:v>13</c:v>
                </c:pt>
                <c:pt idx="9">
                  <c:v>0</c:v>
                </c:pt>
                <c:pt idx="10">
                  <c:v>12</c:v>
                </c:pt>
                <c:pt idx="11">
                  <c:v>10</c:v>
                </c:pt>
                <c:pt idx="12">
                  <c:v>2</c:v>
                </c:pt>
                <c:pt idx="13">
                  <c:v>3</c:v>
                </c:pt>
                <c:pt idx="14">
                  <c:v>9</c:v>
                </c:pt>
                <c:pt idx="15">
                  <c:v>12</c:v>
                </c:pt>
                <c:pt idx="16">
                  <c:v>-1</c:v>
                </c:pt>
                <c:pt idx="17">
                  <c:v>5</c:v>
                </c:pt>
                <c:pt idx="18">
                  <c:v>12</c:v>
                </c:pt>
                <c:pt idx="19">
                  <c:v>17</c:v>
                </c:pt>
                <c:pt idx="20">
                  <c:v>16</c:v>
                </c:pt>
                <c:pt idx="21">
                  <c:v>13</c:v>
                </c:pt>
                <c:pt idx="22">
                  <c:v>9</c:v>
                </c:pt>
                <c:pt idx="23">
                  <c:v>10</c:v>
                </c:pt>
                <c:pt idx="24">
                  <c:v>12</c:v>
                </c:pt>
                <c:pt idx="25">
                  <c:v>9</c:v>
                </c:pt>
                <c:pt idx="26">
                  <c:v>4</c:v>
                </c:pt>
                <c:pt idx="27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48-4BBA-9437-EFFC5F6D5A5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748-4BBA-9437-EFFC5F6D5A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477608"/>
        <c:axId val="336478592"/>
      </c:lineChart>
      <c:dateAx>
        <c:axId val="336477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78592"/>
        <c:crosses val="autoZero"/>
        <c:auto val="1"/>
        <c:lblOffset val="100"/>
        <c:baseTimeUnit val="days"/>
      </c:dateAx>
      <c:valAx>
        <c:axId val="336478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77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635967</c:v>
                </c:pt>
                <c:pt idx="1">
                  <c:v>635941</c:v>
                </c:pt>
                <c:pt idx="2">
                  <c:v>635931</c:v>
                </c:pt>
                <c:pt idx="3">
                  <c:v>635892</c:v>
                </c:pt>
                <c:pt idx="4">
                  <c:v>637301</c:v>
                </c:pt>
                <c:pt idx="5">
                  <c:v>649901</c:v>
                </c:pt>
                <c:pt idx="6">
                  <c:v>657035</c:v>
                </c:pt>
                <c:pt idx="7">
                  <c:v>663980</c:v>
                </c:pt>
                <c:pt idx="8">
                  <c:v>669331</c:v>
                </c:pt>
                <c:pt idx="9">
                  <c:v>674614</c:v>
                </c:pt>
                <c:pt idx="10">
                  <c:v>679019</c:v>
                </c:pt>
                <c:pt idx="11">
                  <c:v>684032</c:v>
                </c:pt>
                <c:pt idx="12">
                  <c:v>688119</c:v>
                </c:pt>
                <c:pt idx="13">
                  <c:v>692116</c:v>
                </c:pt>
                <c:pt idx="14">
                  <c:v>695894</c:v>
                </c:pt>
                <c:pt idx="15">
                  <c:v>699327</c:v>
                </c:pt>
                <c:pt idx="16">
                  <c:v>702671</c:v>
                </c:pt>
                <c:pt idx="17">
                  <c:v>706200</c:v>
                </c:pt>
                <c:pt idx="18">
                  <c:v>709624</c:v>
                </c:pt>
                <c:pt idx="19">
                  <c:v>711657</c:v>
                </c:pt>
                <c:pt idx="20">
                  <c:v>712708</c:v>
                </c:pt>
                <c:pt idx="21">
                  <c:v>712837</c:v>
                </c:pt>
                <c:pt idx="22">
                  <c:v>712888</c:v>
                </c:pt>
                <c:pt idx="23">
                  <c:v>712844</c:v>
                </c:pt>
                <c:pt idx="24">
                  <c:v>712804</c:v>
                </c:pt>
                <c:pt idx="25">
                  <c:v>712800</c:v>
                </c:pt>
                <c:pt idx="26">
                  <c:v>712788</c:v>
                </c:pt>
                <c:pt idx="27">
                  <c:v>712764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A8-4C25-A9F2-1AAE4382BF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8">
                  <c:v>4490</c:v>
                </c:pt>
                <c:pt idx="9">
                  <c:v>4492</c:v>
                </c:pt>
                <c:pt idx="10">
                  <c:v>4495</c:v>
                </c:pt>
                <c:pt idx="11">
                  <c:v>4498</c:v>
                </c:pt>
                <c:pt idx="12">
                  <c:v>4497</c:v>
                </c:pt>
                <c:pt idx="13">
                  <c:v>4498</c:v>
                </c:pt>
                <c:pt idx="14">
                  <c:v>4506</c:v>
                </c:pt>
                <c:pt idx="15">
                  <c:v>4509</c:v>
                </c:pt>
                <c:pt idx="16">
                  <c:v>4514</c:v>
                </c:pt>
                <c:pt idx="17">
                  <c:v>4520</c:v>
                </c:pt>
                <c:pt idx="18">
                  <c:v>4527</c:v>
                </c:pt>
                <c:pt idx="19">
                  <c:v>4535</c:v>
                </c:pt>
                <c:pt idx="20">
                  <c:v>4540</c:v>
                </c:pt>
                <c:pt idx="21">
                  <c:v>4546</c:v>
                </c:pt>
                <c:pt idx="22">
                  <c:v>4550</c:v>
                </c:pt>
                <c:pt idx="23">
                  <c:v>4553</c:v>
                </c:pt>
                <c:pt idx="24">
                  <c:v>4555</c:v>
                </c:pt>
                <c:pt idx="25">
                  <c:v>4562</c:v>
                </c:pt>
                <c:pt idx="26">
                  <c:v>4564</c:v>
                </c:pt>
                <c:pt idx="27">
                  <c:v>4566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A8-4C25-A9F2-1AAE4382BF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A8-4C25-A9F2-1AAE4382BFB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BA8-4C25-A9F2-1AAE4382BFB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BA8-4C25-A9F2-1AAE4382BFB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16062</c:v>
                </c:pt>
                <c:pt idx="1">
                  <c:v>16063</c:v>
                </c:pt>
                <c:pt idx="2">
                  <c:v>16078</c:v>
                </c:pt>
                <c:pt idx="3">
                  <c:v>16089</c:v>
                </c:pt>
                <c:pt idx="4">
                  <c:v>16105</c:v>
                </c:pt>
                <c:pt idx="5">
                  <c:v>16133</c:v>
                </c:pt>
                <c:pt idx="6">
                  <c:v>16154</c:v>
                </c:pt>
                <c:pt idx="7">
                  <c:v>16160</c:v>
                </c:pt>
                <c:pt idx="8">
                  <c:v>16173</c:v>
                </c:pt>
                <c:pt idx="9">
                  <c:v>16173</c:v>
                </c:pt>
                <c:pt idx="10">
                  <c:v>16185</c:v>
                </c:pt>
                <c:pt idx="11">
                  <c:v>16195</c:v>
                </c:pt>
                <c:pt idx="12">
                  <c:v>16197</c:v>
                </c:pt>
                <c:pt idx="13">
                  <c:v>16200</c:v>
                </c:pt>
                <c:pt idx="14">
                  <c:v>16209</c:v>
                </c:pt>
                <c:pt idx="15">
                  <c:v>16221</c:v>
                </c:pt>
                <c:pt idx="16">
                  <c:v>16220</c:v>
                </c:pt>
                <c:pt idx="17">
                  <c:v>16225</c:v>
                </c:pt>
                <c:pt idx="18">
                  <c:v>16237</c:v>
                </c:pt>
                <c:pt idx="19">
                  <c:v>16254</c:v>
                </c:pt>
                <c:pt idx="20">
                  <c:v>16270</c:v>
                </c:pt>
                <c:pt idx="21">
                  <c:v>16283</c:v>
                </c:pt>
                <c:pt idx="22">
                  <c:v>16292</c:v>
                </c:pt>
                <c:pt idx="23">
                  <c:v>16302</c:v>
                </c:pt>
                <c:pt idx="24">
                  <c:v>16314</c:v>
                </c:pt>
                <c:pt idx="25">
                  <c:v>16323</c:v>
                </c:pt>
                <c:pt idx="26">
                  <c:v>16327</c:v>
                </c:pt>
                <c:pt idx="27">
                  <c:v>16340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BA8-4C25-A9F2-1AAE4382BFB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BA8-4C25-A9F2-1AAE4382BF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320968"/>
        <c:axId val="344321296"/>
      </c:lineChart>
      <c:dateAx>
        <c:axId val="344320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21296"/>
        <c:crosses val="autoZero"/>
        <c:auto val="1"/>
        <c:lblOffset val="100"/>
        <c:baseTimeUnit val="days"/>
      </c:dateAx>
      <c:valAx>
        <c:axId val="34432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32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9.6701458226541998E-3</c:v>
                </c:pt>
                <c:pt idx="1">
                  <c:v>7.0759834830820996E-3</c:v>
                </c:pt>
                <c:pt idx="2">
                  <c:v>1.1636391083378999E-2</c:v>
                </c:pt>
                <c:pt idx="3">
                  <c:v>7.8627355085852998E-3</c:v>
                </c:pt>
                <c:pt idx="4">
                  <c:v>6.9117619337853001E-2</c:v>
                </c:pt>
                <c:pt idx="5">
                  <c:v>1.3051564556301E-2</c:v>
                </c:pt>
                <c:pt idx="6">
                  <c:v>1.5098928588189E-2</c:v>
                </c:pt>
                <c:pt idx="7">
                  <c:v>1.4029626736229E-2</c:v>
                </c:pt>
                <c:pt idx="8">
                  <c:v>7.9501391274347001E-3</c:v>
                </c:pt>
                <c:pt idx="9">
                  <c:v>1.0863547885924E-2</c:v>
                </c:pt>
                <c:pt idx="10">
                  <c:v>8.2740360747973005E-3</c:v>
                </c:pt>
                <c:pt idx="11">
                  <c:v>8.2902314661971004E-3</c:v>
                </c:pt>
                <c:pt idx="12">
                  <c:v>8.5996428961847993E-3</c:v>
                </c:pt>
                <c:pt idx="13">
                  <c:v>1.9924157787736999E-2</c:v>
                </c:pt>
                <c:pt idx="14">
                  <c:v>9.2218355775534992E-3</c:v>
                </c:pt>
                <c:pt idx="15">
                  <c:v>7.1673284499934996E-3</c:v>
                </c:pt>
                <c:pt idx="16">
                  <c:v>7.4179849044007E-3</c:v>
                </c:pt>
                <c:pt idx="17">
                  <c:v>8.0915911333196006E-3</c:v>
                </c:pt>
                <c:pt idx="18">
                  <c:v>1.257218411328E-2</c:v>
                </c:pt>
                <c:pt idx="19">
                  <c:v>5.6521820706218001E-2</c:v>
                </c:pt>
                <c:pt idx="20">
                  <c:v>1.9306862571645999E-2</c:v>
                </c:pt>
                <c:pt idx="21">
                  <c:v>0</c:v>
                </c:pt>
                <c:pt idx="22">
                  <c:v>4.3767236856502002E-2</c:v>
                </c:pt>
                <c:pt idx="23">
                  <c:v>1.3677184772454E-2</c:v>
                </c:pt>
                <c:pt idx="24">
                  <c:v>3.0863158367283001E-2</c:v>
                </c:pt>
                <c:pt idx="25">
                  <c:v>2.4691288744980999E-2</c:v>
                </c:pt>
                <c:pt idx="26">
                  <c:v>1.0311534608877E-2</c:v>
                </c:pt>
                <c:pt idx="27">
                  <c:v>1.3819208278618E-2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40-4682-A57B-95CA6E3DB8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6.6725978647687006E-2</c:v>
                </c:pt>
                <c:pt idx="12">
                  <c:v>4.4474093840338E-2</c:v>
                </c:pt>
                <c:pt idx="13">
                  <c:v>0.17789637536135</c:v>
                </c:pt>
                <c:pt idx="14">
                  <c:v>0</c:v>
                </c:pt>
                <c:pt idx="15">
                  <c:v>0.11093854004881</c:v>
                </c:pt>
                <c:pt idx="16">
                  <c:v>0</c:v>
                </c:pt>
                <c:pt idx="17">
                  <c:v>0</c:v>
                </c:pt>
                <c:pt idx="18">
                  <c:v>0.15476453681185001</c:v>
                </c:pt>
                <c:pt idx="19">
                  <c:v>0</c:v>
                </c:pt>
                <c:pt idx="20">
                  <c:v>0.13224597751818001</c:v>
                </c:pt>
                <c:pt idx="21">
                  <c:v>0</c:v>
                </c:pt>
                <c:pt idx="22">
                  <c:v>0.17590149516271</c:v>
                </c:pt>
                <c:pt idx="23">
                  <c:v>0</c:v>
                </c:pt>
                <c:pt idx="24">
                  <c:v>0</c:v>
                </c:pt>
                <c:pt idx="25">
                  <c:v>8.7757788503730005E-2</c:v>
                </c:pt>
                <c:pt idx="26">
                  <c:v>0</c:v>
                </c:pt>
                <c:pt idx="27">
                  <c:v>8.7623220153340994E-2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C40-4682-A57B-95CA6E3DB8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C40-4682-A57B-95CA6E3DB8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C40-4682-A57B-95CA6E3DB8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C40-4682-A57B-95CA6E3DB81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0.33027980307846</c:v>
                </c:pt>
                <c:pt idx="1">
                  <c:v>0.39223010833021998</c:v>
                </c:pt>
                <c:pt idx="2">
                  <c:v>0</c:v>
                </c:pt>
                <c:pt idx="3">
                  <c:v>0</c:v>
                </c:pt>
                <c:pt idx="4">
                  <c:v>0.68646331614586997</c:v>
                </c:pt>
                <c:pt idx="5">
                  <c:v>0</c:v>
                </c:pt>
                <c:pt idx="6">
                  <c:v>0.5358359660534</c:v>
                </c:pt>
                <c:pt idx="7">
                  <c:v>0</c:v>
                </c:pt>
                <c:pt idx="8">
                  <c:v>0.87220091550167</c:v>
                </c:pt>
                <c:pt idx="9">
                  <c:v>0</c:v>
                </c:pt>
                <c:pt idx="10">
                  <c:v>0</c:v>
                </c:pt>
                <c:pt idx="11">
                  <c:v>0.76590487955527997</c:v>
                </c:pt>
                <c:pt idx="12">
                  <c:v>0</c:v>
                </c:pt>
                <c:pt idx="13">
                  <c:v>0.40128410914927998</c:v>
                </c:pt>
                <c:pt idx="14">
                  <c:v>0</c:v>
                </c:pt>
                <c:pt idx="15">
                  <c:v>0.49028677150785999</c:v>
                </c:pt>
                <c:pt idx="16">
                  <c:v>0</c:v>
                </c:pt>
                <c:pt idx="17">
                  <c:v>0</c:v>
                </c:pt>
                <c:pt idx="18">
                  <c:v>0.33269669151622999</c:v>
                </c:pt>
                <c:pt idx="19">
                  <c:v>0</c:v>
                </c:pt>
                <c:pt idx="20">
                  <c:v>1.0884270077481</c:v>
                </c:pt>
                <c:pt idx="21">
                  <c:v>0</c:v>
                </c:pt>
                <c:pt idx="22">
                  <c:v>0.50960889052618996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0.60001224514786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C40-4682-A57B-95CA6E3DB8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45224"/>
        <c:axId val="286049296"/>
      </c:lineChart>
      <c:dateAx>
        <c:axId val="288145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49296"/>
        <c:crosses val="autoZero"/>
        <c:auto val="1"/>
        <c:lblOffset val="100"/>
        <c:baseTimeUnit val="days"/>
      </c:dateAx>
      <c:valAx>
        <c:axId val="28604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4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2</c:v>
                </c:pt>
                <c:pt idx="21">
                  <c:v>0</c:v>
                </c:pt>
                <c:pt idx="22">
                  <c:v>3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8B-4B88-8054-EF8DF95E4E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8B-4B88-8054-EF8DF95E4E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8B-4B88-8054-EF8DF95E4E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Sheet1!$E$2:$E$29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8B-4B88-8054-EF8DF95E4E9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Sheet1!$F$2:$F$29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8B-4B88-8054-EF8DF95E4E9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Sheet1!$G$2:$G$29</c:f>
              <c:numCache>
                <c:formatCode>General</c:formatCode>
                <c:ptCount val="28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B8B-4B88-8054-EF8DF95E4E9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Sheet1!$H$2:$H$29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B8B-4B88-8054-EF8DF95E4E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835856"/>
        <c:axId val="341838808"/>
      </c:barChart>
      <c:dateAx>
        <c:axId val="341835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38808"/>
        <c:crosses val="autoZero"/>
        <c:auto val="1"/>
        <c:lblOffset val="100"/>
        <c:baseTimeUnit val="days"/>
      </c:dateAx>
      <c:valAx>
        <c:axId val="34183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83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FF162-4B70-4175-823C-3A39D5379B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EE Report Light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AC1E62-0169-40D9-83DD-3CE0F89019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Bizup Media</a:t>
            </a:r>
          </a:p>
        </p:txBody>
      </p:sp>
    </p:spTree>
    <p:extLst>
      <p:ext uri="{BB962C8B-B14F-4D97-AF65-F5344CB8AC3E}">
        <p14:creationId xmlns:p14="http://schemas.microsoft.com/office/powerpoint/2010/main" val="4187021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DD179-BC4F-4F4B-8899-187E5726B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6B42D2-DD4F-400A-AF74-76BB262AB6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4166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91432831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823174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6636947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098094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24544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66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91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469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2920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323D99-C442-4DE3-AEE3-91A4477BD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56035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A9FB8-7236-4037-B4AF-58B9A4363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F6C153-DD39-4F3F-96A0-C6744914FA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2498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427577132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51293105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36766949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25939838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41609953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340138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919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9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92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625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enelenergia (Enel Energia)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157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5CF61-598C-438C-AE56-003333B813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08329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37314-05F1-4E30-9182-8AA08E704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38A91A-9D7A-489F-A413-9CE948B126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24041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88A066-BF9D-412C-B76C-A3E1B6B55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13320-A23A-40AD-9050-403765F97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594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65BC7-BED6-44E7-9372-A5DB97AC3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6CC469-9DE4-404E-A5DA-0AD1CC919B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6507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292022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0996097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731268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503850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37660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856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260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84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33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073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8A6E5-5401-415D-AFC5-24DE6380A3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341884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0263F-BE8F-4D0C-AE5A-F27773C33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34D3E7-E122-42E6-A42B-AB811C5409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20263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38653923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93489563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2938852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17369486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74933182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781379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020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14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91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014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enelenergia (Enel Energia)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499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B79999-C5E0-478E-AD07-1545819507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485889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2D70A-09C9-4CE7-886F-6C9C0F1F8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BCC878-2851-4DAA-A178-AA7D858265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45531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DC38E-6421-417B-9680-D335B6A1B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4DA8E-88F8-4321-9109-7DC3751E0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632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D374E-E4D8-4008-949B-FED0E531A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D1A684-6D94-4826-A4EC-E9D33F1889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8295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89186-1E56-458F-870E-6A78F82F66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A203C2-DACE-498B-A6DB-B0D770BCA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017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650A0-E008-4466-AFCA-23551B8E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A2C72C-931B-4BDF-966A-78D302B1FC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02257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1F51F-4D87-48DD-82A4-D0E67123C6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14652-C54E-4590-A228-C29443AEE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028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6DCC8-8BDB-4FA4-9A6A-0CCB812EE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6741B6-A131-49CD-9364-F67670D3BE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0548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933034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82203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09665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1226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8332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904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535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679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1961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992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716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257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6199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78148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927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4593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1379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0325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94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 Energia - 2018-02-20 19:30:01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Intuitivi e apprensivi, sensuali ed emotivi.
Buon compleanno a tutti i nati sotto il segno dei Pesci. ♓ Il segno femminile per eccellenza, il più geniale dello Zodiaco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2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 Energia - 2018-02-05 13:24:45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molti hanno provato ad aiutare Chiara Maci. Solo uno ci è riuscito. Provaci anche tu su bit.ly/provaci-anche-tu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165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 Energia - 2018-02-23 14:06:58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Torna la campagna di sensibilizzazione ideata da Caterpillar Radio2 per la "Giornata del risparmio energetico". 
Ecco il decalogo da seguire oggi e nei prossimi 364 giorni. #milluminodimeno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5717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1121E-23ED-471C-813A-5AC28A68E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507067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704BE-9AE3-48EE-80B7-BFE050A42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5AFDA7-3BCD-4F49-B95D-FFE2769E41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3703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514191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609361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02734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6557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993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7156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0401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3012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285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70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777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2541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7581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458527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2383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466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3382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3413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06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 Energia - 2018-02-05 19:00:00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Più sani, più buoni e più economici. Cosa offre la natura questo mese? Ecco la lista della spesa di febbraio. 🐠 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22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 Energia - 2018-02-25 12:00:00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Ogni città ha le sue bellezze, ogni città è unica. Riconosci questa città? 
✔️È la città dei corsi d’acqua e dei canali 💧
✔️Qui crescono i radicchi più rossi d’Italia 🍠
✔️Ha una pescheria grande quanto un’isola 🐟
Vivi con noi il #Giro101 #entranelgiro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004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84C11-833F-44A8-99A0-A2B527A6D0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7246376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B21F3-14B2-4D39-B93A-A5D57381C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CC00F4-1175-4C1A-8F63-D65CFADE4E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7483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626037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0257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4297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6994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3520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021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466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3722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6670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091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04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736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258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8399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5115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967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0271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664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1363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0705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7411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5550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938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6915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761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90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B817B-2E83-46C1-A383-2114EEEC6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99713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98391-C2F9-411A-81E3-142DF07B3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46C8DB-144F-4E54-A65A-B86E3C6DCC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4993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32065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5022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0172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9898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9882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7607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8612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7036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50604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5650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8005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0318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8843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0490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6025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01856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9924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5039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2466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39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577161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2575016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990109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2666411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272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31371-4090-4801-A443-3D89D50445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9722049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E4675-073A-46EE-9EE6-EF340616A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Interacting Users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4A7FA-EA0E-417B-BF95-2C809D04AD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083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011268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57866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51404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5625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1694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42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Fiorenza Visentin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390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Antonio Perri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883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Perrone Pompeo Riccardo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6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Cosimo Chirone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73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Daniela Lamaina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49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Silvia Milazzo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97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Roberta 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712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Maria Pelella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810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Marianna Giorlando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523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Mario Potignano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Enel Energia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028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2BE84-F917-4379-ACF5-3BCE8D86E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4103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E9394-04B3-4005-B195-676E71709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AAB026-9FE5-4418-84F3-7F21C859DE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0016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305380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99988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837616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73812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53054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6716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53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#Giro101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46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#ingiroperlitalia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724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#Sanremo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247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#MilanoSanremo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57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#5febbraio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081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#luciincittà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54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#Ragusa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163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79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#illuminarti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74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#Napoli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910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AF67B-85A1-45B1-91CF-63BED05780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90884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2C2E4-DDBB-4CC2-8321-B49318E7C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0CE1EA-2F1B-48FA-B608-8A7F3E2BB8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11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4295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515348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36635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94142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87764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3255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191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#Viareggio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64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#12febbraio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099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#Carnevale2018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99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#entranelgiro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69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#14febbraio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244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#SanValentino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074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#Olimpiadi2018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281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#Pyeongchang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978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#PyeongChang2018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6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#WinterOlympics2018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99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D5E02-C19C-4C20-9484-29659F88B9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294571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B3A88-7E13-41EA-811B-43E72C74F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EC34E1-EE43-4FCE-A1B9-9E1C397FB5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4360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463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3772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91741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13014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323671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0342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778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#MilluminodiMeno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34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#milluminodimeno2018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657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32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72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#fontidienergia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3993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478CC-0695-4270-A552-EC10F66F7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30797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7DDC4-F83E-4CA5-952F-992C3CC5B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02C20F-D59E-4E83-83DC-01785A611E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9494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450793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69914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2627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361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836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@VincenzoMMRusso - 2018-02-28 23:17:17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Autolettura del #gas fatta in corner.
Come tante cose questa settimana, questo mese, questo anno...
@enelenergia #SMS #todolist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376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@higorbarreto_ - 2018-02-28 19:02:55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INFERNO DE ENERGIA CAINDO TODA HORA, VAI SE FUDER @EnelClientesBR @EnelBrasil @enelenergia @EnelClientesCL @EnelGroup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045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@danilomadv - 2018-02-27 23:08:27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estou sem energia ha mais de 5h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401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@ilpippy - 2018-02-27 22:17:40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cos’è vi siete risentiti che ho cambiato fornitore?? https://t.co/K54gdQyQdA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413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@m4tt13O9 - 2018-02-27 08:19:15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lo sapete vero che se uno tenta di entrare nella sua area clienti ed è interessato ad una delle opzion… https://t.co/UFvFjMZCT8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09:16:27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809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@ruthmunizr - 2018-02-27 02:07:06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a senhora vai ficar frescando até quando com esses picos de energia???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848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@arqclark - 2018-02-26 23:15:23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CADE MINHA LUUUUZ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940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765E3-D0CD-47B7-A74B-D3847C13D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556630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52BB0-C541-42AF-8810-1767FBCF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0BEF72-E5E5-4CA0-B33D-74A92F8073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2831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153487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98327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36557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5890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662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@mana_malfoy - 2018-02-26 17:29:47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è da venerdì che tento invano di pagare la bolletta sull'applicazione, ma non c'è verso. Prima non and… https://t.co/JfWIVaSVSF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02/27/2018 08:41:03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881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@danywebcolf - 2018-02-26 15:45:49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Stupenda!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86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@enelenergia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@joliefero - 2018-02-26 12:03:08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@enelenergia @EnelEnergiaHelp Grazie 
risolto con il punto ENEL
Buono a sapersi comunque.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6466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71A44D-7D5B-4C50-82A2-8EA814B55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56366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7B3B2-A381-4CF3-B951-79DC13652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7DFE38-911B-4723-9229-6C72952E4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3795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03880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646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56122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681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13435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289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6161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7318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931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751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2120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132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6258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748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98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79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3478E-7BB1-4E22-B923-546A65666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19780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45E1D-4DCF-419B-9424-6A37FC583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22B9E6-2BB2-4155-94AF-AEB66D7E9F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82625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90003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3992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4396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277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272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9871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623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8065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93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99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C2C19-ADEC-4251-8328-936ED9637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06624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FC1F2-D431-4D98-BB52-951DDCFFD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832424-AAD6-4D86-BE2D-A297513197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0959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4364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7347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252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0351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9394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7702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6527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65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Enel Energia - 2018-02-20 15:58:20</a:t>
                      </a:r>
                      <a:r>
                        <a:rPr lang="it-IT" sz="1000"/>
                        <a:t>
Enel - Sponsor ufficiale del Giro d'Italia Under 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517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EEBE0-36C3-4780-82F1-00D4A115B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469168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49540-F539-4FD3-B9E4-3844D00F0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0EDF4-3754-4A81-A0BF-92DF555E88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9074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754394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79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047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1406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6154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1945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2498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5638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157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713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9965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3886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16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417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7658B4-CFC0-46DE-8BD3-09BB2C124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28879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1432A-7302-4805-B4D8-21195E95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44F876-1A83-4AF9-B4F2-845D55E03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3656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232814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0230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088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4831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309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1501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6153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888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98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Enel 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872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CAD679-B6E4-49FC-84D2-070FDF5CAA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707952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08F5B-CC7E-4882-BB32-090FF7178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CD3952-6BB1-42CE-9E0F-A046666485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4274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223260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25356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0998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758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1240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93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- 2018-02-09 18:00:21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Quando la luce e l'arte s'incontrano danno vita ad uno spettacolo mozzafiato. Oggi #illuminarti fa tappa a #Napoli per mostrare il Maschio Angioino illuminato in tutto il suo splendore.
#arte #notte #night #picoftheday #photooftheday #lights #luci #instalights #travel #photographer #travelgram #energia #naples #ig_naples #napoligram #Enel #EnelEnergia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922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- 2018-02-21 18:30:07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#luciincittà oggi ti porta a #Pyeongchang la contea nella provincia del #Gangwon in Corea del Sud dove in questi giorni si stanno svolgendo i Giochi Olimpici invernali.
Condividi le foto della tua città di notte con #luciincittà e cita @enelenergia, pubblicheremo le immagini più belle.
#PyeongChang2018 #pyeongChang#Olympics #WinterGames #2018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평창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notte #night #picoftheday#photooftheday #lights #luci #instalights#travel #photographer #travelgram #energia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032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ACC4A-26ED-479B-A90B-A93FF5AA18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7127160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8CB38-4913-40D2-9859-A893139E9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496C77-581D-4EC4-BBE1-681203C36E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6851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10394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4238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05653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5932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4347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436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- 2018-02-05 16:30:06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Per la nostra rubrica #ingiroperlitalia oggi vi portiamo a #Sanremo (Imperia). La città dei Fiori, oltre ad essere la sede del Festival della Canzone Italiana, ospita l’arrivo di una delle più importanti corse ciclistiche italiane la #MilanoSanremo. @sanremorai #5febbraio #Sanremo2018 #igerssanremo #igersitalia #igersliguria #provinciadiimperia #regioneliguria @italiainunoscatto #picoftheday #piazze #italiainunoscatto #ig_italia #italian_trips #igitaly #italygram #instatravel #travel #Enel #EnelEnergia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58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- 2018-02-12 17:00:17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#ingiroperlitalia oggi vi porta a #Viareggio dove in questi giorni si sta svolgendo uno dei più importanti carnevali d’Italia. #12febbraio #Carnevale2018 #igersitalia #italia_inunoscatto #picoftheday #instatravel #travelgram #ig_lucca #ig_viareggio #igersviareggio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37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- 2018-02-16 20:00:09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#illuminarti oggi ti porta nei luoghi delle #Olimpiadi2018. Questa è la Pagoda Coreana, simbolo religioso e di culto della Corea del Sud circondata da fiori di ciliegio e valorizzata dalla luce artificiale.
#lights #arte #notte #luci #picoftheday#instatravel #instaart #instalights #travel #pagoda #coreadelsud #olimpicgames #winterolimpicgames2018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058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2EE6A-EBE1-4624-A151-C9D96B0A91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148224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0A479-5B15-4995-AAE6-3BC57DE12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3248D0-F8A0-497C-8071-9766DA8E8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9490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444859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4137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26779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15352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1778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64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- 2018-02-07 18:00:18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Il viaggio di #luciincittà oggi ti porta a #Ragusa, il capoluogo più meridionale d'Italia.
Condividi le foto della tua città di notte con #luciincittà e cita @enelenergia. Condivideremo le immagini più belle.
#EnelEnergia #lights #arte #notte #luci #picoftheday #igerssicilia #igitaly #igeitaly #italygram #igersitalia #igersicilia #ig_ragusa #instatravel #instaart #instalights #travel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39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- 2018-02-28 14:00:10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#ingiroperlitalia oggi arriva a #Catania dove il prossimo 8 maggio partirà la quarta tappa del @giroditalia 2018 #Giro101 #entranelgiro
#igerscatania #sole #sud #sicily #italianstyle #italy #energia #ig_italia #picoftheday #photooftheday #instatravel #travelgram #igersitalia #igsicilia #igers #trinacria @ig_sicilia_ @igers_sicilia_ #igerssicilia #igerssicily #Enel #EnelEnergia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33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- 2018-02-23 13:00:09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Mancano 70 giorni alla competizione ciclistica più emozionante del mondo, il @giroditalia! Vivilo con noi. #Giro101 #entranelgiro #EnelEnergia #giroditalia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872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- 2018-02-14 10:24:17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Arancione, verde, rosso, blu. Che colore illumina il tuo #amore?
#14febbraio #sanvalentino #sanvalentino2018 #innamorati #colori  #armonia #purezza #passione #fiducia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651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C4D14-3E23-4041-8F45-CE0BC31B6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558237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38D45-DE47-44AE-8859-46882DC73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182BE9-3C3F-4069-B027-76DC256870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6566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963468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12498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71893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40335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711886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633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enelenergia (Enel Energia) - 2018-02-02 15:00:19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 enelpremia 3.0 scoprirai che, a volte, basta modificare le proprie abitudini per migliorare la qualità della vita e dell’ambiente che ti circonda. In più, potrai accumulare punti energia e ottenere sconti in bolletta. #enelpremia #EnelEnergia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397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18D25-B3B4-4376-906A-987C49C15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024536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132BD-B2D8-4CB9-91FC-F32B0843D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5F35DE-2911-4C4E-AF2D-5DEF7A109E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0376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094298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3131714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5130423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504623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40014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62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#enelpremia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79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#EnelEnergia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47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#mistero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127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#segreto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7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900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#paccomisterioso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83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05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29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#illuminazione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1772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0CEC2-D338-460C-A217-FB374C65C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16787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E8A5D-73E8-4960-900F-E52DF5EB2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EA5DC0-1F63-43AD-BC34-CADFE73878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2803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7073886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5371993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5954359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05418726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99288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97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37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641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#chiarezza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90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#trasparenza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18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#ingiroperlitalia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38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#Sanremo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67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#MilanoSanremo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52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#5febbraio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46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#Sanremo2018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36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#igerssanremo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97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CD448-6AAD-4A0E-9ACB-3E2C88E3A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160834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BC8C7-2BEA-467D-A2DC-C1369E532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5D7116-0021-4073-B293-85EE5F5555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264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3334994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936825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0666654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7925849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468988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08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#igersitalia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40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#igersliguria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98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#provinciadiimperia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531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#regioneliguria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68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147.57142857143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109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54E4B-2520-43A4-BBB6-4373B47080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189234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04258-D765-4A9E-BC33-6B4FE73B3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82ADD0-8C00-488D-A1AA-ED66BFB6A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3138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252230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456740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61009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7736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3392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6648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9201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986319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967572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1168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9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enelenergia (Enel Energia)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0.5993%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376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9DF96-C3E7-4080-AB8B-370B5EF85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605268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2786E-37D8-4C67-9EC0-15440C7A2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80B0A8-6BAF-4E18-90EC-6D008C23B5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1799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42163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0887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7456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4244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946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9282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09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0503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54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enelenergia (Enel Energia)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7450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C6FB9-33D6-4902-8E2F-FE74DBA0C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12545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1840</Words>
  <Application>Microsoft Office PowerPoint</Application>
  <PresentationFormat>On-screen Show (4:3)</PresentationFormat>
  <Paragraphs>1007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맑은 고딕</vt:lpstr>
      <vt:lpstr>quintly_template</vt:lpstr>
      <vt:lpstr>EE Report Light</vt:lpstr>
      <vt:lpstr>Overall Network Key Metrics Table</vt:lpstr>
      <vt:lpstr>Overall Overall Top Pages</vt:lpstr>
      <vt:lpstr>Overall Overall Audience Change</vt:lpstr>
      <vt:lpstr>Overall Network Key Metrics Table</vt:lpstr>
      <vt:lpstr>Overall Overall Top Pages</vt:lpstr>
      <vt:lpstr>Overall Overall Audience</vt:lpstr>
      <vt:lpstr>Overall Overall Interaction Rate</vt:lpstr>
      <vt:lpstr>Overall Overall Posted Content</vt:lpstr>
      <vt:lpstr>Facebook Own Posts Table - 1 of 2</vt:lpstr>
      <vt:lpstr>Facebook Own Posts Table - 2 of 2</vt:lpstr>
      <vt:lpstr>Facebook Key Metrics Table</vt:lpstr>
      <vt:lpstr>Facebook Video Views Table</vt:lpstr>
      <vt:lpstr>Facebook Key Interacting Users</vt:lpstr>
      <vt:lpstr>Twitter Hashtag Detection - 1 of 3</vt:lpstr>
      <vt:lpstr>Twitter Hashtag Detection - 2 of 3</vt:lpstr>
      <vt:lpstr>Twitter Hashtag Detection - 3 of 3</vt:lpstr>
      <vt:lpstr>Twitter Mentions Table - 1 of 2</vt:lpstr>
      <vt:lpstr>Twitter Mentions Table - 2 of 2</vt:lpstr>
      <vt:lpstr>Twitter Key Metrics Table</vt:lpstr>
      <vt:lpstr>Twitter Followers Table</vt:lpstr>
      <vt:lpstr>Youtube Videos Table</vt:lpstr>
      <vt:lpstr>Youtube Key Metrics Table</vt:lpstr>
      <vt:lpstr>Youtube Subscribers Table</vt:lpstr>
      <vt:lpstr>Instagram Posts Table - 1 of 4</vt:lpstr>
      <vt:lpstr>Instagram Posts Table - 2 of 4</vt:lpstr>
      <vt:lpstr>Instagram Posts Table - 3 of 4</vt:lpstr>
      <vt:lpstr>Instagram Posts Table - 4 of 4</vt:lpstr>
      <vt:lpstr>Instagram Hashtag Detection - 1 of 3</vt:lpstr>
      <vt:lpstr>Instagram Hashtag Detection - 2 of 3</vt:lpstr>
      <vt:lpstr>Instagram Hashtag Detection - 3 of 3</vt:lpstr>
      <vt:lpstr>Instagram Key Metrics Table</vt:lpstr>
      <vt:lpstr>Instagram Followers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 Report Light</dc:title>
  <dc:creator>Administrator</dc:creator>
  <cp:lastModifiedBy>Administrator</cp:lastModifiedBy>
  <cp:revision>1</cp:revision>
  <dcterms:created xsi:type="dcterms:W3CDTF">2018-03-01T15:27:41Z</dcterms:created>
  <dcterms:modified xsi:type="dcterms:W3CDTF">2018-03-01T15:28:44Z</dcterms:modified>
</cp:coreProperties>
</file>