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Angela Merkel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875</c:v>
                </c:pt>
                <c:pt idx="1">
                  <c:v>1297</c:v>
                </c:pt>
                <c:pt idx="2">
                  <c:v>1016</c:v>
                </c:pt>
                <c:pt idx="3">
                  <c:v>943</c:v>
                </c:pt>
                <c:pt idx="4">
                  <c:v>603</c:v>
                </c:pt>
                <c:pt idx="5">
                  <c:v>487</c:v>
                </c:pt>
                <c:pt idx="6">
                  <c:v>616</c:v>
                </c:pt>
                <c:pt idx="7">
                  <c:v>907</c:v>
                </c:pt>
                <c:pt idx="8">
                  <c:v>1735</c:v>
                </c:pt>
                <c:pt idx="9">
                  <c:v>779</c:v>
                </c:pt>
                <c:pt idx="10">
                  <c:v>669</c:v>
                </c:pt>
                <c:pt idx="11">
                  <c:v>439</c:v>
                </c:pt>
                <c:pt idx="12">
                  <c:v>482</c:v>
                </c:pt>
                <c:pt idx="13">
                  <c:v>797</c:v>
                </c:pt>
                <c:pt idx="14">
                  <c:v>735</c:v>
                </c:pt>
                <c:pt idx="15">
                  <c:v>682</c:v>
                </c:pt>
                <c:pt idx="16">
                  <c:v>711</c:v>
                </c:pt>
                <c:pt idx="17">
                  <c:v>629</c:v>
                </c:pt>
                <c:pt idx="18">
                  <c:v>673</c:v>
                </c:pt>
                <c:pt idx="19">
                  <c:v>780</c:v>
                </c:pt>
                <c:pt idx="20">
                  <c:v>1043</c:v>
                </c:pt>
                <c:pt idx="21">
                  <c:v>1167</c:v>
                </c:pt>
                <c:pt idx="22">
                  <c:v>1048</c:v>
                </c:pt>
                <c:pt idx="23">
                  <c:v>1002</c:v>
                </c:pt>
                <c:pt idx="24">
                  <c:v>714</c:v>
                </c:pt>
                <c:pt idx="25">
                  <c:v>731</c:v>
                </c:pt>
                <c:pt idx="26">
                  <c:v>617</c:v>
                </c:pt>
                <c:pt idx="27">
                  <c:v>947</c:v>
                </c:pt>
                <c:pt idx="28">
                  <c:v>1970</c:v>
                </c:pt>
                <c:pt idx="29">
                  <c:v>2184</c:v>
                </c:pt>
                <c:pt idx="30">
                  <c:v>1431</c:v>
                </c:pt>
                <c:pt idx="31">
                  <c:v>763</c:v>
                </c:pt>
                <c:pt idx="32">
                  <c:v>616</c:v>
                </c:pt>
                <c:pt idx="33">
                  <c:v>501</c:v>
                </c:pt>
                <c:pt idx="34">
                  <c:v>475</c:v>
                </c:pt>
                <c:pt idx="35">
                  <c:v>386</c:v>
                </c:pt>
                <c:pt idx="36">
                  <c:v>366</c:v>
                </c:pt>
                <c:pt idx="37">
                  <c:v>215</c:v>
                </c:pt>
                <c:pt idx="38">
                  <c:v>521</c:v>
                </c:pt>
                <c:pt idx="39">
                  <c:v>572</c:v>
                </c:pt>
                <c:pt idx="40">
                  <c:v>946</c:v>
                </c:pt>
                <c:pt idx="41">
                  <c:v>386</c:v>
                </c:pt>
                <c:pt idx="42">
                  <c:v>443</c:v>
                </c:pt>
                <c:pt idx="43">
                  <c:v>308</c:v>
                </c:pt>
                <c:pt idx="44">
                  <c:v>295</c:v>
                </c:pt>
                <c:pt idx="45">
                  <c:v>188</c:v>
                </c:pt>
                <c:pt idx="46">
                  <c:v>1317</c:v>
                </c:pt>
                <c:pt idx="47">
                  <c:v>2967</c:v>
                </c:pt>
                <c:pt idx="48">
                  <c:v>794</c:v>
                </c:pt>
                <c:pt idx="49">
                  <c:v>437</c:v>
                </c:pt>
                <c:pt idx="50">
                  <c:v>558</c:v>
                </c:pt>
                <c:pt idx="51">
                  <c:v>1437</c:v>
                </c:pt>
                <c:pt idx="52">
                  <c:v>1015</c:v>
                </c:pt>
                <c:pt idx="53">
                  <c:v>478</c:v>
                </c:pt>
                <c:pt idx="54">
                  <c:v>514</c:v>
                </c:pt>
                <c:pt idx="55">
                  <c:v>430</c:v>
                </c:pt>
                <c:pt idx="56">
                  <c:v>163</c:v>
                </c:pt>
                <c:pt idx="57">
                  <c:v>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C2-4123-8AE6-9CA9BF5E5A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6018</c:v>
                </c:pt>
                <c:pt idx="1">
                  <c:v>8670</c:v>
                </c:pt>
                <c:pt idx="2">
                  <c:v>6369</c:v>
                </c:pt>
                <c:pt idx="3">
                  <c:v>6627</c:v>
                </c:pt>
                <c:pt idx="4">
                  <c:v>6393</c:v>
                </c:pt>
                <c:pt idx="5">
                  <c:v>7945</c:v>
                </c:pt>
                <c:pt idx="6">
                  <c:v>8622</c:v>
                </c:pt>
                <c:pt idx="7">
                  <c:v>6343</c:v>
                </c:pt>
                <c:pt idx="8">
                  <c:v>6376</c:v>
                </c:pt>
                <c:pt idx="9">
                  <c:v>5548</c:v>
                </c:pt>
                <c:pt idx="10">
                  <c:v>5097</c:v>
                </c:pt>
                <c:pt idx="11">
                  <c:v>5024</c:v>
                </c:pt>
                <c:pt idx="12">
                  <c:v>5089</c:v>
                </c:pt>
                <c:pt idx="13">
                  <c:v>4108</c:v>
                </c:pt>
                <c:pt idx="14">
                  <c:v>5919</c:v>
                </c:pt>
                <c:pt idx="15">
                  <c:v>4178</c:v>
                </c:pt>
                <c:pt idx="16">
                  <c:v>3915</c:v>
                </c:pt>
                <c:pt idx="17">
                  <c:v>3329</c:v>
                </c:pt>
                <c:pt idx="18">
                  <c:v>13639</c:v>
                </c:pt>
                <c:pt idx="19">
                  <c:v>9866</c:v>
                </c:pt>
                <c:pt idx="20">
                  <c:v>5875</c:v>
                </c:pt>
                <c:pt idx="21">
                  <c:v>4139</c:v>
                </c:pt>
                <c:pt idx="22">
                  <c:v>4674</c:v>
                </c:pt>
                <c:pt idx="23">
                  <c:v>7114</c:v>
                </c:pt>
                <c:pt idx="24">
                  <c:v>7268</c:v>
                </c:pt>
                <c:pt idx="25">
                  <c:v>9908</c:v>
                </c:pt>
                <c:pt idx="26">
                  <c:v>10712</c:v>
                </c:pt>
                <c:pt idx="27">
                  <c:v>10187</c:v>
                </c:pt>
                <c:pt idx="28">
                  <c:v>10214</c:v>
                </c:pt>
                <c:pt idx="29">
                  <c:v>5291</c:v>
                </c:pt>
                <c:pt idx="30">
                  <c:v>4815</c:v>
                </c:pt>
                <c:pt idx="31">
                  <c:v>5085</c:v>
                </c:pt>
                <c:pt idx="32">
                  <c:v>3962</c:v>
                </c:pt>
                <c:pt idx="33">
                  <c:v>3413</c:v>
                </c:pt>
                <c:pt idx="34">
                  <c:v>3753</c:v>
                </c:pt>
                <c:pt idx="35">
                  <c:v>4558</c:v>
                </c:pt>
                <c:pt idx="36">
                  <c:v>4096</c:v>
                </c:pt>
                <c:pt idx="37">
                  <c:v>2677</c:v>
                </c:pt>
                <c:pt idx="38">
                  <c:v>2732</c:v>
                </c:pt>
                <c:pt idx="39">
                  <c:v>2038</c:v>
                </c:pt>
                <c:pt idx="40">
                  <c:v>692</c:v>
                </c:pt>
                <c:pt idx="41">
                  <c:v>1239</c:v>
                </c:pt>
                <c:pt idx="42">
                  <c:v>2241</c:v>
                </c:pt>
                <c:pt idx="43">
                  <c:v>1711</c:v>
                </c:pt>
                <c:pt idx="44">
                  <c:v>1603</c:v>
                </c:pt>
                <c:pt idx="45">
                  <c:v>783</c:v>
                </c:pt>
                <c:pt idx="46">
                  <c:v>1339</c:v>
                </c:pt>
                <c:pt idx="47">
                  <c:v>2458</c:v>
                </c:pt>
                <c:pt idx="48">
                  <c:v>6574</c:v>
                </c:pt>
                <c:pt idx="49">
                  <c:v>3508</c:v>
                </c:pt>
                <c:pt idx="50">
                  <c:v>2068</c:v>
                </c:pt>
                <c:pt idx="51">
                  <c:v>2643</c:v>
                </c:pt>
                <c:pt idx="52">
                  <c:v>2694</c:v>
                </c:pt>
                <c:pt idx="53">
                  <c:v>3058</c:v>
                </c:pt>
                <c:pt idx="54">
                  <c:v>3053</c:v>
                </c:pt>
                <c:pt idx="55">
                  <c:v>3427</c:v>
                </c:pt>
                <c:pt idx="56">
                  <c:v>3820</c:v>
                </c:pt>
                <c:pt idx="57">
                  <c:v>3195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C2-4123-8AE6-9CA9BF5E5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385984"/>
        <c:axId val="332386640"/>
      </c:lineChart>
      <c:dateAx>
        <c:axId val="33238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6640"/>
        <c:crosses val="autoZero"/>
        <c:auto val="1"/>
        <c:lblOffset val="100"/>
        <c:baseTimeUnit val="days"/>
      </c:dateAx>
      <c:valAx>
        <c:axId val="33238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EBF84-C586-467A-BD1D-D99C371CF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3818F7-2C9C-4A7E-B84D-D8188471BC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1096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206E-8B7E-4A45-8CCF-871BE9C5D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DA463-F699-49E4-B666-81524C447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07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Merkel Trump Facebook </dc:title>
  <dc:creator>Administrator</dc:creator>
  <cp:lastModifiedBy>Administrator</cp:lastModifiedBy>
  <cp:revision>1</cp:revision>
  <dcterms:created xsi:type="dcterms:W3CDTF">2018-05-28T10:19:46Z</dcterms:created>
  <dcterms:modified xsi:type="dcterms:W3CDTF">2018-05-28T10:19:52Z</dcterms:modified>
</cp:coreProperties>
</file>