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Sheet1!$A$2:$A$59</c:f>
            </c:multiLvlStrRef>
          </c:cat>
          <c:val>
            <c:numRef>
              <c:f>Sheet1!$B$2:$B$59</c:f>
            </c:numRef>
          </c:val>
          <c:smooth val="0"/>
          <c:extLst>
            <c:ext xmlns:c16="http://schemas.microsoft.com/office/drawing/2014/chart" uri="{C3380CC4-5D6E-409C-BE32-E72D297353CC}">
              <c16:uniqueId val="{00000000-CABE-47D1-9535-D0A210650C2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Sheet1!$A$2:$A$59</c:f>
            </c:multiLvlStrRef>
          </c:cat>
          <c:val>
            <c:numRef>
              <c:f>Sheet1!$C$2:$C$59</c:f>
            </c:numRef>
          </c:val>
          <c:smooth val="0"/>
          <c:extLst>
            <c:ext xmlns:c16="http://schemas.microsoft.com/office/drawing/2014/chart" uri="{C3380CC4-5D6E-409C-BE32-E72D297353CC}">
              <c16:uniqueId val="{00000001-CABE-47D1-9535-D0A210650C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081576"/>
        <c:axId val="337081904"/>
      </c:lineChart>
      <c:catAx>
        <c:axId val="337081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081904"/>
        <c:crosses val="autoZero"/>
        <c:auto val="1"/>
        <c:lblAlgn val="ctr"/>
        <c:lblOffset val="100"/>
        <c:noMultiLvlLbl val="0"/>
      </c:catAx>
      <c:valAx>
        <c:axId val="337081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081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FD2C0-50D2-4D84-9C01-D4B44705C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Merkel Trump Facebook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AE48DE-7F46-4692-9271-A3D3F47345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14552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622E39-B895-4D20-887E-0A9D891F48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06/09/2017 - 08/05/2017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00401F-4D74-4B8F-8402-1B7DC592B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56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Change | Merkel Trump Facebook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| Merkel Trump Facebook </dc:title>
  <dc:creator>Administrator</dc:creator>
  <cp:lastModifiedBy>Administrator</cp:lastModifiedBy>
  <cp:revision>1</cp:revision>
  <dcterms:created xsi:type="dcterms:W3CDTF">2018-05-28T09:16:17Z</dcterms:created>
  <dcterms:modified xsi:type="dcterms:W3CDTF">2018-05-28T09:16:22Z</dcterms:modified>
</cp:coreProperties>
</file>