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Sheet1!$A$2:$A$59</c:f>
            </c:multiLvlStrRef>
          </c:cat>
          <c:val>
            <c:numRef>
              <c:f>Sheet1!$B$2:$B$59</c:f>
            </c:numRef>
          </c:val>
          <c:smooth val="0"/>
          <c:extLst>
            <c:ext xmlns:c16="http://schemas.microsoft.com/office/drawing/2014/chart" uri="{C3380CC4-5D6E-409C-BE32-E72D297353CC}">
              <c16:uniqueId val="{00000000-3ED9-42E1-A0C5-94D19EC5DBF6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Sheet1!$A$2:$A$59</c:f>
            </c:multiLvlStrRef>
          </c:cat>
          <c:val>
            <c:numRef>
              <c:f>Sheet1!$C$2:$C$59</c:f>
            </c:numRef>
          </c:val>
          <c:smooth val="0"/>
          <c:extLst>
            <c:ext xmlns:c16="http://schemas.microsoft.com/office/drawing/2014/chart" uri="{C3380CC4-5D6E-409C-BE32-E72D297353CC}">
              <c16:uniqueId val="{00000001-3ED9-42E1-A0C5-94D19EC5DB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3932440"/>
        <c:axId val="273935392"/>
      </c:lineChart>
      <c:catAx>
        <c:axId val="273932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935392"/>
        <c:crosses val="autoZero"/>
        <c:auto val="1"/>
        <c:lblAlgn val="ctr"/>
        <c:lblOffset val="100"/>
        <c:noMultiLvlLbl val="0"/>
      </c:catAx>
      <c:valAx>
        <c:axId val="273935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932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DD2E4-E6C3-4D1E-B055-9A5B4D17B9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Merkel Trump Facebook 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4078E32-FE5F-4706-A55F-7314138CE9F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424031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33AB32-C32B-4D99-B8C6-10E802911F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06/09/2017 - 08/05/2017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F14DE9-7408-4712-B88B-DA4D5F6805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92805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Change | Merkel Trump Facebook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Change | Merkel Trump Facebook </dc:title>
  <dc:creator>Administrator</dc:creator>
  <cp:lastModifiedBy>Administrator</cp:lastModifiedBy>
  <cp:revision>1</cp:revision>
  <dcterms:created xsi:type="dcterms:W3CDTF">2018-05-28T09:15:42Z</dcterms:created>
  <dcterms:modified xsi:type="dcterms:W3CDTF">2018-05-28T09:15:47Z</dcterms:modified>
</cp:coreProperties>
</file>