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F546-4887-8F16-18519CFB9B2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F546-4887-8F16-18519CFB9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93072"/>
        <c:axId val="286894384"/>
      </c:lineChart>
      <c:catAx>
        <c:axId val="28689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94384"/>
        <c:crosses val="autoZero"/>
        <c:auto val="1"/>
        <c:lblAlgn val="ctr"/>
        <c:lblOffset val="100"/>
        <c:noMultiLvlLbl val="0"/>
      </c:catAx>
      <c:valAx>
        <c:axId val="28689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9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C144-5CAE-47A2-BF3B-C40BA8092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0035C-B6A7-45FB-974C-C40D0D14F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341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A7C48-89B9-4D23-9F6C-DF6A894F0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17D54-94D6-47B0-9240-904EF8A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70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Merkel Trump Facebook </dc:title>
  <dc:creator>Administrator</dc:creator>
  <cp:lastModifiedBy>Administrator</cp:lastModifiedBy>
  <cp:revision>1</cp:revision>
  <dcterms:created xsi:type="dcterms:W3CDTF">2018-05-28T09:14:28Z</dcterms:created>
  <dcterms:modified xsi:type="dcterms:W3CDTF">2018-05-28T09:14:33Z</dcterms:modified>
</cp:coreProperties>
</file>