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Sheet1!$A$2:$A$59</c:f>
            </c:multiLvlStrRef>
          </c:cat>
          <c:val>
            <c:numRef>
              <c:f>Sheet1!$B$2:$B$59</c:f>
            </c:numRef>
          </c:val>
          <c:smooth val="0"/>
          <c:extLst>
            <c:ext xmlns:c16="http://schemas.microsoft.com/office/drawing/2014/chart" uri="{C3380CC4-5D6E-409C-BE32-E72D297353CC}">
              <c16:uniqueId val="{00000000-41C7-4EC9-A672-7EAB71897871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Sheet1!$A$2:$A$59</c:f>
            </c:multiLvlStrRef>
          </c:cat>
          <c:val>
            <c:numRef>
              <c:f>Sheet1!$C$2:$C$59</c:f>
            </c:numRef>
          </c:val>
          <c:smooth val="0"/>
          <c:extLst>
            <c:ext xmlns:c16="http://schemas.microsoft.com/office/drawing/2014/chart" uri="{C3380CC4-5D6E-409C-BE32-E72D297353CC}">
              <c16:uniqueId val="{00000001-41C7-4EC9-A672-7EAB718978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3917008"/>
        <c:axId val="163917336"/>
      </c:lineChart>
      <c:catAx>
        <c:axId val="163917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917336"/>
        <c:crosses val="autoZero"/>
        <c:auto val="1"/>
        <c:lblAlgn val="ctr"/>
        <c:lblOffset val="100"/>
        <c:noMultiLvlLbl val="0"/>
      </c:catAx>
      <c:valAx>
        <c:axId val="163917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917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54CE7-37BC-4022-A229-2E707D29C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Merkel Trump Facebook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74C222-93CA-4403-B601-5CE82F4922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23687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45C4EF-ABB1-4E61-AD92-0C40C3B902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06/09/2017 - 08/05/2017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BB17B6-9F47-4EE3-BB4A-5B627B92E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5884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Interactions Per Post | Merkel Trump Facebook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 | Merkel Trump Facebook </dc:title>
  <dc:creator>Administrator</dc:creator>
  <cp:lastModifiedBy>Administrator</cp:lastModifiedBy>
  <cp:revision>1</cp:revision>
  <dcterms:created xsi:type="dcterms:W3CDTF">2018-05-28T09:08:41Z</dcterms:created>
  <dcterms:modified xsi:type="dcterms:W3CDTF">2018-05-28T09:08:46Z</dcterms:modified>
</cp:coreProperties>
</file>