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Angela Merkel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Sheet1!$B$2:$B$59</c:f>
              <c:numCache>
                <c:formatCode>General</c:formatCode>
                <c:ptCount val="5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8549</c:v>
                </c:pt>
                <c:pt idx="5">
                  <c:v>0</c:v>
                </c:pt>
                <c:pt idx="6">
                  <c:v>10175</c:v>
                </c:pt>
                <c:pt idx="7">
                  <c:v>28275</c:v>
                </c:pt>
                <c:pt idx="8">
                  <c:v>13388</c:v>
                </c:pt>
                <c:pt idx="9">
                  <c:v>0</c:v>
                </c:pt>
                <c:pt idx="10">
                  <c:v>11459</c:v>
                </c:pt>
                <c:pt idx="11">
                  <c:v>6790</c:v>
                </c:pt>
                <c:pt idx="12">
                  <c:v>6490</c:v>
                </c:pt>
                <c:pt idx="13">
                  <c:v>7299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5147</c:v>
                </c:pt>
                <c:pt idx="18">
                  <c:v>6914</c:v>
                </c:pt>
                <c:pt idx="19">
                  <c:v>0</c:v>
                </c:pt>
                <c:pt idx="20">
                  <c:v>0</c:v>
                </c:pt>
                <c:pt idx="21">
                  <c:v>9894</c:v>
                </c:pt>
                <c:pt idx="22">
                  <c:v>10931</c:v>
                </c:pt>
                <c:pt idx="23">
                  <c:v>0</c:v>
                </c:pt>
                <c:pt idx="24">
                  <c:v>7699</c:v>
                </c:pt>
                <c:pt idx="25">
                  <c:v>0</c:v>
                </c:pt>
                <c:pt idx="26">
                  <c:v>8002</c:v>
                </c:pt>
                <c:pt idx="27">
                  <c:v>0</c:v>
                </c:pt>
                <c:pt idx="28">
                  <c:v>17530</c:v>
                </c:pt>
                <c:pt idx="29">
                  <c:v>19077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5738</c:v>
                </c:pt>
                <c:pt idx="35">
                  <c:v>7703</c:v>
                </c:pt>
                <c:pt idx="36">
                  <c:v>10515</c:v>
                </c:pt>
                <c:pt idx="37">
                  <c:v>6933</c:v>
                </c:pt>
                <c:pt idx="38">
                  <c:v>7044</c:v>
                </c:pt>
                <c:pt idx="39">
                  <c:v>46095</c:v>
                </c:pt>
                <c:pt idx="40">
                  <c:v>28377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173348</c:v>
                </c:pt>
                <c:pt idx="47">
                  <c:v>0</c:v>
                </c:pt>
                <c:pt idx="48">
                  <c:v>15918</c:v>
                </c:pt>
                <c:pt idx="49">
                  <c:v>0</c:v>
                </c:pt>
                <c:pt idx="50">
                  <c:v>35985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AA-480E-A2CC-C289C2687AE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Donald J. Trump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Sheet1!$A$2:$A$59</c:f>
              <c:numCache>
                <c:formatCode>m/d/yyyy</c:formatCode>
                <c:ptCount val="58"/>
                <c:pt idx="0">
                  <c:v>42895</c:v>
                </c:pt>
                <c:pt idx="1">
                  <c:v>42896</c:v>
                </c:pt>
                <c:pt idx="2">
                  <c:v>42897</c:v>
                </c:pt>
                <c:pt idx="3">
                  <c:v>42898</c:v>
                </c:pt>
                <c:pt idx="4">
                  <c:v>42899</c:v>
                </c:pt>
                <c:pt idx="5">
                  <c:v>42900</c:v>
                </c:pt>
                <c:pt idx="6">
                  <c:v>42901</c:v>
                </c:pt>
                <c:pt idx="7">
                  <c:v>42902</c:v>
                </c:pt>
                <c:pt idx="8">
                  <c:v>42903</c:v>
                </c:pt>
                <c:pt idx="9">
                  <c:v>42904</c:v>
                </c:pt>
                <c:pt idx="10">
                  <c:v>42905</c:v>
                </c:pt>
                <c:pt idx="11">
                  <c:v>42906</c:v>
                </c:pt>
                <c:pt idx="12">
                  <c:v>42907</c:v>
                </c:pt>
                <c:pt idx="13">
                  <c:v>42908</c:v>
                </c:pt>
                <c:pt idx="14">
                  <c:v>42909</c:v>
                </c:pt>
                <c:pt idx="15">
                  <c:v>42910</c:v>
                </c:pt>
                <c:pt idx="16">
                  <c:v>42911</c:v>
                </c:pt>
                <c:pt idx="17">
                  <c:v>42912</c:v>
                </c:pt>
                <c:pt idx="18">
                  <c:v>42913</c:v>
                </c:pt>
                <c:pt idx="19">
                  <c:v>42914</c:v>
                </c:pt>
                <c:pt idx="20">
                  <c:v>42915</c:v>
                </c:pt>
                <c:pt idx="21">
                  <c:v>42916</c:v>
                </c:pt>
                <c:pt idx="22">
                  <c:v>42917</c:v>
                </c:pt>
                <c:pt idx="23">
                  <c:v>42918</c:v>
                </c:pt>
                <c:pt idx="24">
                  <c:v>42919</c:v>
                </c:pt>
                <c:pt idx="25">
                  <c:v>42920</c:v>
                </c:pt>
                <c:pt idx="26">
                  <c:v>42921</c:v>
                </c:pt>
                <c:pt idx="27">
                  <c:v>42922</c:v>
                </c:pt>
                <c:pt idx="28">
                  <c:v>42923</c:v>
                </c:pt>
                <c:pt idx="29">
                  <c:v>42924</c:v>
                </c:pt>
                <c:pt idx="30">
                  <c:v>42925</c:v>
                </c:pt>
                <c:pt idx="31">
                  <c:v>42926</c:v>
                </c:pt>
                <c:pt idx="32">
                  <c:v>42927</c:v>
                </c:pt>
                <c:pt idx="33">
                  <c:v>42928</c:v>
                </c:pt>
                <c:pt idx="34">
                  <c:v>42929</c:v>
                </c:pt>
                <c:pt idx="35">
                  <c:v>42930</c:v>
                </c:pt>
                <c:pt idx="36">
                  <c:v>42931</c:v>
                </c:pt>
                <c:pt idx="37">
                  <c:v>42932</c:v>
                </c:pt>
                <c:pt idx="38">
                  <c:v>42933</c:v>
                </c:pt>
                <c:pt idx="39">
                  <c:v>42934</c:v>
                </c:pt>
                <c:pt idx="40">
                  <c:v>42935</c:v>
                </c:pt>
                <c:pt idx="41">
                  <c:v>42936</c:v>
                </c:pt>
                <c:pt idx="42">
                  <c:v>42937</c:v>
                </c:pt>
                <c:pt idx="43">
                  <c:v>42938</c:v>
                </c:pt>
                <c:pt idx="44">
                  <c:v>42939</c:v>
                </c:pt>
                <c:pt idx="45">
                  <c:v>42940</c:v>
                </c:pt>
                <c:pt idx="46">
                  <c:v>42941</c:v>
                </c:pt>
                <c:pt idx="47">
                  <c:v>42942</c:v>
                </c:pt>
                <c:pt idx="48">
                  <c:v>42943</c:v>
                </c:pt>
                <c:pt idx="49">
                  <c:v>42944</c:v>
                </c:pt>
                <c:pt idx="50">
                  <c:v>42945</c:v>
                </c:pt>
                <c:pt idx="51">
                  <c:v>42946</c:v>
                </c:pt>
                <c:pt idx="52">
                  <c:v>42947</c:v>
                </c:pt>
                <c:pt idx="53">
                  <c:v>42948</c:v>
                </c:pt>
                <c:pt idx="54">
                  <c:v>42949</c:v>
                </c:pt>
                <c:pt idx="55">
                  <c:v>42950</c:v>
                </c:pt>
                <c:pt idx="56">
                  <c:v>42951</c:v>
                </c:pt>
                <c:pt idx="57">
                  <c:v>42952</c:v>
                </c:pt>
              </c:numCache>
            </c:numRef>
          </c:cat>
          <c:val>
            <c:numRef>
              <c:f>Sheet1!$C$2:$C$59</c:f>
              <c:numCache>
                <c:formatCode>General</c:formatCode>
                <c:ptCount val="58"/>
                <c:pt idx="0">
                  <c:v>71525</c:v>
                </c:pt>
                <c:pt idx="1">
                  <c:v>122476</c:v>
                </c:pt>
                <c:pt idx="2">
                  <c:v>0</c:v>
                </c:pt>
                <c:pt idx="3">
                  <c:v>94837</c:v>
                </c:pt>
                <c:pt idx="4">
                  <c:v>70454</c:v>
                </c:pt>
                <c:pt idx="5">
                  <c:v>95829</c:v>
                </c:pt>
                <c:pt idx="6">
                  <c:v>92294</c:v>
                </c:pt>
                <c:pt idx="7">
                  <c:v>103142</c:v>
                </c:pt>
                <c:pt idx="8">
                  <c:v>116568</c:v>
                </c:pt>
                <c:pt idx="9">
                  <c:v>0</c:v>
                </c:pt>
                <c:pt idx="10">
                  <c:v>60051</c:v>
                </c:pt>
                <c:pt idx="11">
                  <c:v>70967</c:v>
                </c:pt>
                <c:pt idx="12">
                  <c:v>86513</c:v>
                </c:pt>
                <c:pt idx="13">
                  <c:v>72667</c:v>
                </c:pt>
                <c:pt idx="14">
                  <c:v>77925</c:v>
                </c:pt>
                <c:pt idx="15">
                  <c:v>70656</c:v>
                </c:pt>
                <c:pt idx="16">
                  <c:v>100775</c:v>
                </c:pt>
                <c:pt idx="17">
                  <c:v>114764</c:v>
                </c:pt>
                <c:pt idx="18">
                  <c:v>124044</c:v>
                </c:pt>
                <c:pt idx="19">
                  <c:v>63413</c:v>
                </c:pt>
                <c:pt idx="20">
                  <c:v>50442</c:v>
                </c:pt>
                <c:pt idx="21">
                  <c:v>63073</c:v>
                </c:pt>
                <c:pt idx="22">
                  <c:v>100402</c:v>
                </c:pt>
                <c:pt idx="23">
                  <c:v>173940</c:v>
                </c:pt>
                <c:pt idx="24">
                  <c:v>67926</c:v>
                </c:pt>
                <c:pt idx="25">
                  <c:v>380495</c:v>
                </c:pt>
                <c:pt idx="26">
                  <c:v>91387</c:v>
                </c:pt>
                <c:pt idx="27">
                  <c:v>114309</c:v>
                </c:pt>
                <c:pt idx="28">
                  <c:v>58293</c:v>
                </c:pt>
                <c:pt idx="29">
                  <c:v>70190</c:v>
                </c:pt>
                <c:pt idx="30">
                  <c:v>90006</c:v>
                </c:pt>
                <c:pt idx="31">
                  <c:v>103564</c:v>
                </c:pt>
                <c:pt idx="32">
                  <c:v>56546</c:v>
                </c:pt>
                <c:pt idx="33">
                  <c:v>95198</c:v>
                </c:pt>
                <c:pt idx="34">
                  <c:v>82467</c:v>
                </c:pt>
                <c:pt idx="35">
                  <c:v>78447</c:v>
                </c:pt>
                <c:pt idx="36">
                  <c:v>88875</c:v>
                </c:pt>
                <c:pt idx="37">
                  <c:v>68954</c:v>
                </c:pt>
                <c:pt idx="38">
                  <c:v>60099</c:v>
                </c:pt>
                <c:pt idx="39">
                  <c:v>59217</c:v>
                </c:pt>
                <c:pt idx="40">
                  <c:v>50550</c:v>
                </c:pt>
                <c:pt idx="41">
                  <c:v>70132</c:v>
                </c:pt>
                <c:pt idx="42">
                  <c:v>74493</c:v>
                </c:pt>
                <c:pt idx="43">
                  <c:v>91617</c:v>
                </c:pt>
                <c:pt idx="44">
                  <c:v>108698</c:v>
                </c:pt>
                <c:pt idx="45">
                  <c:v>64204</c:v>
                </c:pt>
                <c:pt idx="46">
                  <c:v>60368</c:v>
                </c:pt>
                <c:pt idx="47">
                  <c:v>117389</c:v>
                </c:pt>
                <c:pt idx="48">
                  <c:v>46660</c:v>
                </c:pt>
                <c:pt idx="49">
                  <c:v>67088</c:v>
                </c:pt>
                <c:pt idx="50">
                  <c:v>67296</c:v>
                </c:pt>
                <c:pt idx="51">
                  <c:v>59433</c:v>
                </c:pt>
                <c:pt idx="52">
                  <c:v>65736</c:v>
                </c:pt>
                <c:pt idx="53">
                  <c:v>49717</c:v>
                </c:pt>
                <c:pt idx="54">
                  <c:v>72371</c:v>
                </c:pt>
                <c:pt idx="55">
                  <c:v>60511</c:v>
                </c:pt>
                <c:pt idx="56">
                  <c:v>50256</c:v>
                </c:pt>
                <c:pt idx="57">
                  <c:v>90736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0AA-480E-A2CC-C289C2687A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3834496"/>
        <c:axId val="273834824"/>
      </c:lineChart>
      <c:dateAx>
        <c:axId val="273834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34824"/>
        <c:crosses val="autoZero"/>
        <c:auto val="1"/>
        <c:lblOffset val="100"/>
        <c:baseTimeUnit val="days"/>
      </c:dateAx>
      <c:valAx>
        <c:axId val="273834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383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006986-BABD-4621-A4A8-D608D313E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 | Merkel Trump Facebook 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347B802-3868-41AA-9ADB-2FC83CEEBF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457152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11D0DF-3B90-4522-9C68-B5CBC916D5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06/09/2017 - 08/05/2017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A99B8-9B36-4E80-89ED-1FDEEED2C4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04617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 | Merkel Trump Facebook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 | Merkel Trump Facebook </dc:title>
  <dc:creator>Administrator</dc:creator>
  <cp:lastModifiedBy>Administrator</cp:lastModifiedBy>
  <cp:revision>1</cp:revision>
  <dcterms:created xsi:type="dcterms:W3CDTF">2018-05-28T09:07:47Z</dcterms:created>
  <dcterms:modified xsi:type="dcterms:W3CDTF">2018-05-28T09:07:53Z</dcterms:modified>
</cp:coreProperties>
</file>