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Angela Merkel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Sheet1!$A$2:$A$59</c:f>
              <c:numCache>
                <c:formatCode>m/d/yyyy</c:formatCode>
                <c:ptCount val="58"/>
                <c:pt idx="0">
                  <c:v>42895</c:v>
                </c:pt>
                <c:pt idx="1">
                  <c:v>42896</c:v>
                </c:pt>
                <c:pt idx="2">
                  <c:v>42897</c:v>
                </c:pt>
                <c:pt idx="3">
                  <c:v>42898</c:v>
                </c:pt>
                <c:pt idx="4">
                  <c:v>42899</c:v>
                </c:pt>
                <c:pt idx="5">
                  <c:v>42900</c:v>
                </c:pt>
                <c:pt idx="6">
                  <c:v>42901</c:v>
                </c:pt>
                <c:pt idx="7">
                  <c:v>42902</c:v>
                </c:pt>
                <c:pt idx="8">
                  <c:v>42903</c:v>
                </c:pt>
                <c:pt idx="9">
                  <c:v>42904</c:v>
                </c:pt>
                <c:pt idx="10">
                  <c:v>42905</c:v>
                </c:pt>
                <c:pt idx="11">
                  <c:v>42906</c:v>
                </c:pt>
                <c:pt idx="12">
                  <c:v>42907</c:v>
                </c:pt>
                <c:pt idx="13">
                  <c:v>42908</c:v>
                </c:pt>
                <c:pt idx="14">
                  <c:v>42909</c:v>
                </c:pt>
                <c:pt idx="15">
                  <c:v>42910</c:v>
                </c:pt>
                <c:pt idx="16">
                  <c:v>42911</c:v>
                </c:pt>
                <c:pt idx="17">
                  <c:v>42912</c:v>
                </c:pt>
                <c:pt idx="18">
                  <c:v>42913</c:v>
                </c:pt>
                <c:pt idx="19">
                  <c:v>42914</c:v>
                </c:pt>
                <c:pt idx="20">
                  <c:v>42915</c:v>
                </c:pt>
                <c:pt idx="21">
                  <c:v>42916</c:v>
                </c:pt>
                <c:pt idx="22">
                  <c:v>42917</c:v>
                </c:pt>
                <c:pt idx="23">
                  <c:v>42918</c:v>
                </c:pt>
                <c:pt idx="24">
                  <c:v>42919</c:v>
                </c:pt>
                <c:pt idx="25">
                  <c:v>42920</c:v>
                </c:pt>
                <c:pt idx="26">
                  <c:v>42921</c:v>
                </c:pt>
                <c:pt idx="27">
                  <c:v>42922</c:v>
                </c:pt>
                <c:pt idx="28">
                  <c:v>42923</c:v>
                </c:pt>
                <c:pt idx="29">
                  <c:v>42924</c:v>
                </c:pt>
                <c:pt idx="30">
                  <c:v>42925</c:v>
                </c:pt>
                <c:pt idx="31">
                  <c:v>42926</c:v>
                </c:pt>
                <c:pt idx="32">
                  <c:v>42927</c:v>
                </c:pt>
                <c:pt idx="33">
                  <c:v>42928</c:v>
                </c:pt>
                <c:pt idx="34">
                  <c:v>42929</c:v>
                </c:pt>
                <c:pt idx="35">
                  <c:v>42930</c:v>
                </c:pt>
                <c:pt idx="36">
                  <c:v>42931</c:v>
                </c:pt>
                <c:pt idx="37">
                  <c:v>42932</c:v>
                </c:pt>
                <c:pt idx="38">
                  <c:v>42933</c:v>
                </c:pt>
                <c:pt idx="39">
                  <c:v>42934</c:v>
                </c:pt>
                <c:pt idx="40">
                  <c:v>42935</c:v>
                </c:pt>
                <c:pt idx="41">
                  <c:v>42936</c:v>
                </c:pt>
                <c:pt idx="42">
                  <c:v>42937</c:v>
                </c:pt>
                <c:pt idx="43">
                  <c:v>42938</c:v>
                </c:pt>
                <c:pt idx="44">
                  <c:v>42939</c:v>
                </c:pt>
                <c:pt idx="45">
                  <c:v>42940</c:v>
                </c:pt>
                <c:pt idx="46">
                  <c:v>42941</c:v>
                </c:pt>
                <c:pt idx="47">
                  <c:v>42942</c:v>
                </c:pt>
                <c:pt idx="48">
                  <c:v>42943</c:v>
                </c:pt>
                <c:pt idx="49">
                  <c:v>42944</c:v>
                </c:pt>
                <c:pt idx="50">
                  <c:v>42945</c:v>
                </c:pt>
                <c:pt idx="51">
                  <c:v>42946</c:v>
                </c:pt>
                <c:pt idx="52">
                  <c:v>42947</c:v>
                </c:pt>
                <c:pt idx="53">
                  <c:v>42948</c:v>
                </c:pt>
                <c:pt idx="54">
                  <c:v>42949</c:v>
                </c:pt>
                <c:pt idx="55">
                  <c:v>42950</c:v>
                </c:pt>
                <c:pt idx="56">
                  <c:v>42951</c:v>
                </c:pt>
                <c:pt idx="57">
                  <c:v>42952</c:v>
                </c:pt>
              </c:numCache>
            </c:numRef>
          </c:cat>
          <c:val>
            <c:numRef>
              <c:f>Sheet1!$B$2:$B$59</c:f>
              <c:numCache>
                <c:formatCode>General</c:formatCode>
                <c:ptCount val="5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0.34980786959274002</c:v>
                </c:pt>
                <c:pt idx="5">
                  <c:v>0</c:v>
                </c:pt>
                <c:pt idx="6">
                  <c:v>0.41615371716270999</c:v>
                </c:pt>
                <c:pt idx="7">
                  <c:v>1.1560771633975999</c:v>
                </c:pt>
                <c:pt idx="8">
                  <c:v>0.54711878425493998</c:v>
                </c:pt>
                <c:pt idx="9">
                  <c:v>0</c:v>
                </c:pt>
                <c:pt idx="10">
                  <c:v>0.46789132051187998</c:v>
                </c:pt>
                <c:pt idx="11">
                  <c:v>0.27718505715359998</c:v>
                </c:pt>
                <c:pt idx="12">
                  <c:v>0.26488844482321</c:v>
                </c:pt>
                <c:pt idx="13">
                  <c:v>0.29782999085577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0.20977613010929</c:v>
                </c:pt>
                <c:pt idx="18">
                  <c:v>0.28171895010185</c:v>
                </c:pt>
                <c:pt idx="19">
                  <c:v>0</c:v>
                </c:pt>
                <c:pt idx="20">
                  <c:v>0</c:v>
                </c:pt>
                <c:pt idx="21">
                  <c:v>0.40271278106864999</c:v>
                </c:pt>
                <c:pt idx="22">
                  <c:v>0.44471882411810998</c:v>
                </c:pt>
                <c:pt idx="23">
                  <c:v>0</c:v>
                </c:pt>
                <c:pt idx="24">
                  <c:v>0.31300056003780002</c:v>
                </c:pt>
                <c:pt idx="25">
                  <c:v>0</c:v>
                </c:pt>
                <c:pt idx="26">
                  <c:v>0.32510627302345002</c:v>
                </c:pt>
                <c:pt idx="27">
                  <c:v>0</c:v>
                </c:pt>
                <c:pt idx="28">
                  <c:v>0.71156320654005001</c:v>
                </c:pt>
                <c:pt idx="29">
                  <c:v>0.77370545170941996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0.23227882202495001</c:v>
                </c:pt>
                <c:pt idx="35">
                  <c:v>0.31176919608635001</c:v>
                </c:pt>
                <c:pt idx="36">
                  <c:v>0.42551658887449001</c:v>
                </c:pt>
                <c:pt idx="37">
                  <c:v>0.28052880063315999</c:v>
                </c:pt>
                <c:pt idx="38">
                  <c:v>0.28497774066539999</c:v>
                </c:pt>
                <c:pt idx="39">
                  <c:v>1.8644438682872</c:v>
                </c:pt>
                <c:pt idx="40">
                  <c:v>1.1474365143356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7.0016144087496004</c:v>
                </c:pt>
                <c:pt idx="47">
                  <c:v>0</c:v>
                </c:pt>
                <c:pt idx="48">
                  <c:v>0.64189314523608998</c:v>
                </c:pt>
                <c:pt idx="49">
                  <c:v>0</c:v>
                </c:pt>
                <c:pt idx="50">
                  <c:v>1.4504436781656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5C8-4062-8E5E-A38C08A8F53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Donald J. Trump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Sheet1!$A$2:$A$59</c:f>
              <c:numCache>
                <c:formatCode>m/d/yyyy</c:formatCode>
                <c:ptCount val="58"/>
                <c:pt idx="0">
                  <c:v>42895</c:v>
                </c:pt>
                <c:pt idx="1">
                  <c:v>42896</c:v>
                </c:pt>
                <c:pt idx="2">
                  <c:v>42897</c:v>
                </c:pt>
                <c:pt idx="3">
                  <c:v>42898</c:v>
                </c:pt>
                <c:pt idx="4">
                  <c:v>42899</c:v>
                </c:pt>
                <c:pt idx="5">
                  <c:v>42900</c:v>
                </c:pt>
                <c:pt idx="6">
                  <c:v>42901</c:v>
                </c:pt>
                <c:pt idx="7">
                  <c:v>42902</c:v>
                </c:pt>
                <c:pt idx="8">
                  <c:v>42903</c:v>
                </c:pt>
                <c:pt idx="9">
                  <c:v>42904</c:v>
                </c:pt>
                <c:pt idx="10">
                  <c:v>42905</c:v>
                </c:pt>
                <c:pt idx="11">
                  <c:v>42906</c:v>
                </c:pt>
                <c:pt idx="12">
                  <c:v>42907</c:v>
                </c:pt>
                <c:pt idx="13">
                  <c:v>42908</c:v>
                </c:pt>
                <c:pt idx="14">
                  <c:v>42909</c:v>
                </c:pt>
                <c:pt idx="15">
                  <c:v>42910</c:v>
                </c:pt>
                <c:pt idx="16">
                  <c:v>42911</c:v>
                </c:pt>
                <c:pt idx="17">
                  <c:v>42912</c:v>
                </c:pt>
                <c:pt idx="18">
                  <c:v>42913</c:v>
                </c:pt>
                <c:pt idx="19">
                  <c:v>42914</c:v>
                </c:pt>
                <c:pt idx="20">
                  <c:v>42915</c:v>
                </c:pt>
                <c:pt idx="21">
                  <c:v>42916</c:v>
                </c:pt>
                <c:pt idx="22">
                  <c:v>42917</c:v>
                </c:pt>
                <c:pt idx="23">
                  <c:v>42918</c:v>
                </c:pt>
                <c:pt idx="24">
                  <c:v>42919</c:v>
                </c:pt>
                <c:pt idx="25">
                  <c:v>42920</c:v>
                </c:pt>
                <c:pt idx="26">
                  <c:v>42921</c:v>
                </c:pt>
                <c:pt idx="27">
                  <c:v>42922</c:v>
                </c:pt>
                <c:pt idx="28">
                  <c:v>42923</c:v>
                </c:pt>
                <c:pt idx="29">
                  <c:v>42924</c:v>
                </c:pt>
                <c:pt idx="30">
                  <c:v>42925</c:v>
                </c:pt>
                <c:pt idx="31">
                  <c:v>42926</c:v>
                </c:pt>
                <c:pt idx="32">
                  <c:v>42927</c:v>
                </c:pt>
                <c:pt idx="33">
                  <c:v>42928</c:v>
                </c:pt>
                <c:pt idx="34">
                  <c:v>42929</c:v>
                </c:pt>
                <c:pt idx="35">
                  <c:v>42930</c:v>
                </c:pt>
                <c:pt idx="36">
                  <c:v>42931</c:v>
                </c:pt>
                <c:pt idx="37">
                  <c:v>42932</c:v>
                </c:pt>
                <c:pt idx="38">
                  <c:v>42933</c:v>
                </c:pt>
                <c:pt idx="39">
                  <c:v>42934</c:v>
                </c:pt>
                <c:pt idx="40">
                  <c:v>42935</c:v>
                </c:pt>
                <c:pt idx="41">
                  <c:v>42936</c:v>
                </c:pt>
                <c:pt idx="42">
                  <c:v>42937</c:v>
                </c:pt>
                <c:pt idx="43">
                  <c:v>42938</c:v>
                </c:pt>
                <c:pt idx="44">
                  <c:v>42939</c:v>
                </c:pt>
                <c:pt idx="45">
                  <c:v>42940</c:v>
                </c:pt>
                <c:pt idx="46">
                  <c:v>42941</c:v>
                </c:pt>
                <c:pt idx="47">
                  <c:v>42942</c:v>
                </c:pt>
                <c:pt idx="48">
                  <c:v>42943</c:v>
                </c:pt>
                <c:pt idx="49">
                  <c:v>42944</c:v>
                </c:pt>
                <c:pt idx="50">
                  <c:v>42945</c:v>
                </c:pt>
                <c:pt idx="51">
                  <c:v>42946</c:v>
                </c:pt>
                <c:pt idx="52">
                  <c:v>42947</c:v>
                </c:pt>
                <c:pt idx="53">
                  <c:v>42948</c:v>
                </c:pt>
                <c:pt idx="54">
                  <c:v>42949</c:v>
                </c:pt>
                <c:pt idx="55">
                  <c:v>42950</c:v>
                </c:pt>
                <c:pt idx="56">
                  <c:v>42951</c:v>
                </c:pt>
                <c:pt idx="57">
                  <c:v>42952</c:v>
                </c:pt>
              </c:numCache>
            </c:numRef>
          </c:cat>
          <c:val>
            <c:numRef>
              <c:f>Sheet1!$C$2:$C$59</c:f>
              <c:numCache>
                <c:formatCode>General</c:formatCode>
                <c:ptCount val="58"/>
                <c:pt idx="0">
                  <c:v>0.31935994596264999</c:v>
                </c:pt>
                <c:pt idx="1">
                  <c:v>0.54667860040815996</c:v>
                </c:pt>
                <c:pt idx="2">
                  <c:v>0</c:v>
                </c:pt>
                <c:pt idx="3">
                  <c:v>0.42304703600545002</c:v>
                </c:pt>
                <c:pt idx="4">
                  <c:v>0.31418693083330002</c:v>
                </c:pt>
                <c:pt idx="5">
                  <c:v>0.42721217105838</c:v>
                </c:pt>
                <c:pt idx="6">
                  <c:v>0.41129814534367998</c:v>
                </c:pt>
                <c:pt idx="7">
                  <c:v>0.45949083844960997</c:v>
                </c:pt>
                <c:pt idx="8">
                  <c:v>0.51915530709171998</c:v>
                </c:pt>
                <c:pt idx="9">
                  <c:v>0</c:v>
                </c:pt>
                <c:pt idx="10">
                  <c:v>0.26731142027514998</c:v>
                </c:pt>
                <c:pt idx="11">
                  <c:v>0.31583577870673002</c:v>
                </c:pt>
                <c:pt idx="12">
                  <c:v>0.38493246079781002</c:v>
                </c:pt>
                <c:pt idx="13">
                  <c:v>0.32325860977934001</c:v>
                </c:pt>
                <c:pt idx="14">
                  <c:v>0.34657372101664002</c:v>
                </c:pt>
                <c:pt idx="15">
                  <c:v>0.31417540037529001</c:v>
                </c:pt>
                <c:pt idx="16">
                  <c:v>0.44801789021809002</c:v>
                </c:pt>
                <c:pt idx="17">
                  <c:v>0.51012556865270997</c:v>
                </c:pt>
                <c:pt idx="18">
                  <c:v>0.55116874855787001</c:v>
                </c:pt>
                <c:pt idx="19">
                  <c:v>0.28161852381885</c:v>
                </c:pt>
                <c:pt idx="20">
                  <c:v>0.22393794751592999</c:v>
                </c:pt>
                <c:pt idx="21">
                  <c:v>0.27994905700637002</c:v>
                </c:pt>
                <c:pt idx="22">
                  <c:v>0.44554248065301</c:v>
                </c:pt>
                <c:pt idx="23">
                  <c:v>0.77167537610905002</c:v>
                </c:pt>
                <c:pt idx="24">
                  <c:v>0.30125505664848001</c:v>
                </c:pt>
                <c:pt idx="25">
                  <c:v>1.6868597830565999</c:v>
                </c:pt>
                <c:pt idx="26">
                  <c:v>0.40496584674239999</c:v>
                </c:pt>
                <c:pt idx="27">
                  <c:v>0.50630643586601998</c:v>
                </c:pt>
                <c:pt idx="28">
                  <c:v>0.25807851622113998</c:v>
                </c:pt>
                <c:pt idx="29">
                  <c:v>0.31064394717081001</c:v>
                </c:pt>
                <c:pt idx="30">
                  <c:v>0.39825286610117999</c:v>
                </c:pt>
                <c:pt idx="31">
                  <c:v>0.45814457852786999</c:v>
                </c:pt>
                <c:pt idx="32">
                  <c:v>0.25009633038722001</c:v>
                </c:pt>
                <c:pt idx="33">
                  <c:v>0.42098426263217997</c:v>
                </c:pt>
                <c:pt idx="34">
                  <c:v>0.36462526418072</c:v>
                </c:pt>
                <c:pt idx="35">
                  <c:v>0.34679050289035002</c:v>
                </c:pt>
                <c:pt idx="36">
                  <c:v>0.39281002301788998</c:v>
                </c:pt>
                <c:pt idx="37">
                  <c:v>0.30471825458149998</c:v>
                </c:pt>
                <c:pt idx="38">
                  <c:v>0.26555427180094998</c:v>
                </c:pt>
                <c:pt idx="39">
                  <c:v>0.26163036649820998</c:v>
                </c:pt>
                <c:pt idx="40">
                  <c:v>0.22332480770506999</c:v>
                </c:pt>
                <c:pt idx="41">
                  <c:v>0.30982357000888</c:v>
                </c:pt>
                <c:pt idx="42">
                  <c:v>0.32906488844024001</c:v>
                </c:pt>
                <c:pt idx="43">
                  <c:v>0.40467115604385001</c:v>
                </c:pt>
                <c:pt idx="44">
                  <c:v>0.48008269726282998</c:v>
                </c:pt>
                <c:pt idx="45">
                  <c:v>0.28355428570940999</c:v>
                </c:pt>
                <c:pt idx="46">
                  <c:v>0.26659749122434001</c:v>
                </c:pt>
                <c:pt idx="47">
                  <c:v>0.51837267820357003</c:v>
                </c:pt>
                <c:pt idx="48">
                  <c:v>0.20600311104197999</c:v>
                </c:pt>
                <c:pt idx="49">
                  <c:v>0.29612457642418</c:v>
                </c:pt>
                <c:pt idx="50">
                  <c:v>0.29700613263643999</c:v>
                </c:pt>
                <c:pt idx="51">
                  <c:v>0.26227828518849</c:v>
                </c:pt>
                <c:pt idx="52">
                  <c:v>0.29005797166164998</c:v>
                </c:pt>
                <c:pt idx="53">
                  <c:v>0.21934671836344</c:v>
                </c:pt>
                <c:pt idx="54">
                  <c:v>0.31925213704151001</c:v>
                </c:pt>
                <c:pt idx="55">
                  <c:v>0.26689570036999999</c:v>
                </c:pt>
                <c:pt idx="56">
                  <c:v>0.22163067984063001</c:v>
                </c:pt>
                <c:pt idx="57">
                  <c:v>0.40008035470358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5C8-4062-8E5E-A38C08A8F53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3860160"/>
        <c:axId val="273860816"/>
      </c:lineChart>
      <c:dateAx>
        <c:axId val="2738601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860816"/>
        <c:crosses val="autoZero"/>
        <c:auto val="1"/>
        <c:lblOffset val="100"/>
        <c:baseTimeUnit val="days"/>
      </c:dateAx>
      <c:valAx>
        <c:axId val="2738608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8601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BBDA05-4BC5-483A-AE26-7E5A68795E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Merkel Trump Facebook 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B65004D-8E47-4692-B0CA-11356D30636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9814677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726611-A3B6-49A6-8CD7-FD9D02ECD7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06/09/2017 - 08/05/2017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D8BC98-A7C3-4D34-8525-4DF75AFD7F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493197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Interaction Rate | Merkel Trump Facebook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| Merkel Trump Facebook </dc:title>
  <dc:creator>Administrator</dc:creator>
  <cp:lastModifiedBy>Administrator</cp:lastModifiedBy>
  <cp:revision>1</cp:revision>
  <dcterms:created xsi:type="dcterms:W3CDTF">2018-05-28T08:59:21Z</dcterms:created>
  <dcterms:modified xsi:type="dcterms:W3CDTF">2018-05-28T08:59:26Z</dcterms:modified>
</cp:coreProperties>
</file>