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Angela Merkel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Link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0.35076872292921002</c:v>
                </c:pt>
                <c:pt idx="1">
                  <c:v>0.76555019943406999</c:v>
                </c:pt>
                <c:pt idx="2">
                  <c:v>0.61794395107661004</c:v>
                </c:pt>
                <c:pt idx="3">
                  <c:v>0.26217380201995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EB-4278-BC14-591944C7F3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Link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0.54701564430712002</c:v>
                </c:pt>
                <c:pt idx="1">
                  <c:v>0.32544644822723001</c:v>
                </c:pt>
                <c:pt idx="2">
                  <c:v>0.20023750599691001</c:v>
                </c:pt>
                <c:pt idx="3">
                  <c:v>0.43738273836704</c:v>
                </c:pt>
                <c:pt idx="4">
                  <c:v>0.38296019687733002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EB-4278-BC14-591944C7F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49312"/>
        <c:axId val="277351280"/>
      </c:barChart>
      <c:catAx>
        <c:axId val="27734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51280"/>
        <c:crosses val="autoZero"/>
        <c:auto val="1"/>
        <c:lblAlgn val="ctr"/>
        <c:lblOffset val="100"/>
        <c:noMultiLvlLbl val="0"/>
      </c:catAx>
      <c:valAx>
        <c:axId val="27735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012BC-DF6C-4C5D-A1F1-71C0F3CA8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50944F-60A1-4DA0-A73D-F154F117B8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790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F5563-4F45-4C48-A61D-B0B579FA7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64B3C-98A2-4989-AE17-9DDF7BADC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831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Merkel Trump Facebook </dc:title>
  <dc:creator>Administrator</dc:creator>
  <cp:lastModifiedBy>Administrator</cp:lastModifiedBy>
  <cp:revision>1</cp:revision>
  <dcterms:created xsi:type="dcterms:W3CDTF">2018-05-28T08:56:38Z</dcterms:created>
  <dcterms:modified xsi:type="dcterms:W3CDTF">2018-05-28T08:56:44Z</dcterms:modified>
</cp:coreProperties>
</file>