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406986</c:v>
                </c:pt>
                <c:pt idx="1">
                  <c:v>16541510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B4-4BB7-8691-D261746B09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30746</c:v>
                </c:pt>
                <c:pt idx="1">
                  <c:v>1893940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B4-4BB7-8691-D261746B09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2492</c:v>
                </c:pt>
                <c:pt idx="1">
                  <c:v>350707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B4-4BB7-8691-D261746B09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1512</c:v>
                </c:pt>
                <c:pt idx="1">
                  <c:v>72435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B4-4BB7-8691-D261746B09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11628</c:v>
                </c:pt>
                <c:pt idx="1">
                  <c:v>193360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B4-4BB7-8691-D261746B09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4619</c:v>
                </c:pt>
                <c:pt idx="1">
                  <c:v>125654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B4-4BB7-8691-D261746B09F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134188</c:v>
                </c:pt>
                <c:pt idx="1">
                  <c:v>3158360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4B4-4BB7-8691-D261746B09F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17621</c:v>
                </c:pt>
                <c:pt idx="1">
                  <c:v>1703032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4B4-4BB7-8691-D261746B0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760184"/>
        <c:axId val="176351504"/>
      </c:barChart>
      <c:catAx>
        <c:axId val="34676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351504"/>
        <c:crosses val="autoZero"/>
        <c:auto val="1"/>
        <c:lblAlgn val="ctr"/>
        <c:lblOffset val="100"/>
        <c:noMultiLvlLbl val="0"/>
      </c:catAx>
      <c:valAx>
        <c:axId val="17635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6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93566-BE3F-4E6E-AC72-F96EBE6ED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9E7BF0-A892-47A6-9F25-2716A6AB23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3670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9FEE4-F337-4291-B20A-8D8C5AA26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3015A-6814-43CB-8428-B960187C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7541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Merkel Trump Facebook </dc:title>
  <dc:creator>Administrator</dc:creator>
  <cp:lastModifiedBy>Administrator</cp:lastModifiedBy>
  <cp:revision>1</cp:revision>
  <dcterms:created xsi:type="dcterms:W3CDTF">2018-05-25T13:46:21Z</dcterms:created>
  <dcterms:modified xsi:type="dcterms:W3CDTF">2018-05-25T13:46:26Z</dcterms:modified>
</cp:coreProperties>
</file>