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1A-40B9-AD25-18B04884CA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1A-40B9-AD25-18B04884CA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21</c:v>
                </c:pt>
                <c:pt idx="1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1A-40B9-AD25-18B04884CA8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12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1A-40B9-AD25-18B04884CA8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Angela Merkel</c:v>
                </c:pt>
                <c:pt idx="1">
                  <c:v>Donald J. Trump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2</c:v>
                </c:pt>
                <c:pt idx="1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1A-40B9-AD25-18B04884CA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153864"/>
        <c:axId val="271024384"/>
      </c:barChart>
      <c:catAx>
        <c:axId val="337153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024384"/>
        <c:crosses val="autoZero"/>
        <c:auto val="1"/>
        <c:lblAlgn val="ctr"/>
        <c:lblOffset val="100"/>
        <c:noMultiLvlLbl val="0"/>
      </c:catAx>
      <c:valAx>
        <c:axId val="27102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5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DE409-55FD-43EB-B865-B7BCF7465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52F42B-BF4C-4BCB-89BB-2D4CE9D77E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123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B31B-8F02-4ED5-8377-6758BA0ED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7D0A3-66F5-4632-B8DB-736FBDA50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875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Merkel Trump Facebook </dc:title>
  <dc:creator>Administrator</dc:creator>
  <cp:lastModifiedBy>Administrator</cp:lastModifiedBy>
  <cp:revision>1</cp:revision>
  <dcterms:created xsi:type="dcterms:W3CDTF">2018-05-25T13:16:54Z</dcterms:created>
  <dcterms:modified xsi:type="dcterms:W3CDTF">2018-05-25T13:16:59Z</dcterms:modified>
</cp:coreProperties>
</file>