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14-467D-AB58-C8870C8A73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14-467D-AB58-C8870C8A73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21</c:v>
                </c:pt>
                <c:pt idx="1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14-467D-AB58-C8870C8A73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14-467D-AB58-C8870C8A73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</c:v>
                </c:pt>
                <c:pt idx="1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14-467D-AB58-C8870C8A7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804104"/>
        <c:axId val="343804432"/>
      </c:barChart>
      <c:catAx>
        <c:axId val="34380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04432"/>
        <c:crosses val="autoZero"/>
        <c:auto val="1"/>
        <c:lblAlgn val="ctr"/>
        <c:lblOffset val="100"/>
        <c:noMultiLvlLbl val="0"/>
      </c:catAx>
      <c:valAx>
        <c:axId val="34380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0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7C3C6-2C5E-48B0-87A7-00A157EA2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2367F0-8931-4A68-A780-C224F90AF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9918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22690-AA47-457E-858A-39C38BB32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692A2-ED6C-420F-B642-E62F982AA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384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Merkel Trump Facebook </dc:title>
  <dc:creator>Administrator</dc:creator>
  <cp:lastModifiedBy>Administrator</cp:lastModifiedBy>
  <cp:revision>1</cp:revision>
  <dcterms:created xsi:type="dcterms:W3CDTF">2018-05-25T13:15:23Z</dcterms:created>
  <dcterms:modified xsi:type="dcterms:W3CDTF">2018-05-25T13:15:27Z</dcterms:modified>
</cp:coreProperties>
</file>