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BD-41D8-9538-17D1B1C8ED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BD-41D8-9538-17D1B1C8ED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21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BD-41D8-9538-17D1B1C8ED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BD-41D8-9538-17D1B1C8ED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BD-41D8-9538-17D1B1C8E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738600"/>
        <c:axId val="279739584"/>
      </c:barChart>
      <c:catAx>
        <c:axId val="27973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39584"/>
        <c:crosses val="autoZero"/>
        <c:auto val="1"/>
        <c:lblAlgn val="ctr"/>
        <c:lblOffset val="100"/>
        <c:noMultiLvlLbl val="0"/>
      </c:catAx>
      <c:valAx>
        <c:axId val="27973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3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3097-BE49-4004-8EAD-72EA079F8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1E033-C188-4771-93A2-964329A7EC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803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E8324-8586-43C3-83A0-C9E32D4D6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DD2F0-7D77-4159-BB90-9F0F0F1D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50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Merkel Trump Facebook </dc:title>
  <dc:creator>Administrator</dc:creator>
  <cp:lastModifiedBy>Administrator</cp:lastModifiedBy>
  <cp:revision>1</cp:revision>
  <dcterms:created xsi:type="dcterms:W3CDTF">2018-05-25T13:15:07Z</dcterms:created>
  <dcterms:modified xsi:type="dcterms:W3CDTF">2018-05-25T13:15:11Z</dcterms:modified>
</cp:coreProperties>
</file>