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extLst>
            <c:ext xmlns:c16="http://schemas.microsoft.com/office/drawing/2014/chart" uri="{C3380CC4-5D6E-409C-BE32-E72D297353CC}">
              <c16:uniqueId val="{00000000-FB89-4A59-93F0-13B7B4DAF103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Sheet1!$C$2:$C$3</c:f>
            </c:numRef>
          </c:val>
          <c:extLst>
            <c:ext xmlns:c16="http://schemas.microsoft.com/office/drawing/2014/chart" uri="{C3380CC4-5D6E-409C-BE32-E72D297353CC}">
              <c16:uniqueId val="{00000001-FB89-4A59-93F0-13B7B4DAF103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Sheet1!$D$2:$D$3</c:f>
            </c:numRef>
          </c:val>
          <c:extLst>
            <c:ext xmlns:c16="http://schemas.microsoft.com/office/drawing/2014/chart" uri="{C3380CC4-5D6E-409C-BE32-E72D297353CC}">
              <c16:uniqueId val="{00000002-FB89-4A59-93F0-13B7B4DAF103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Sheet1!$E$2:$E$3</c:f>
            </c:numRef>
          </c:val>
          <c:extLst>
            <c:ext xmlns:c16="http://schemas.microsoft.com/office/drawing/2014/chart" uri="{C3380CC4-5D6E-409C-BE32-E72D297353CC}">
              <c16:uniqueId val="{00000003-FB89-4A59-93F0-13B7B4DAF103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Sheet1!$F$2:$F$3</c:f>
            </c:numRef>
          </c:val>
          <c:extLst>
            <c:ext xmlns:c16="http://schemas.microsoft.com/office/drawing/2014/chart" uri="{C3380CC4-5D6E-409C-BE32-E72D297353CC}">
              <c16:uniqueId val="{00000004-FB89-4A59-93F0-13B7B4DAF1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8749048"/>
        <c:axId val="174278224"/>
      </c:barChart>
      <c:catAx>
        <c:axId val="288749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278224"/>
        <c:crosses val="autoZero"/>
        <c:auto val="1"/>
        <c:lblAlgn val="ctr"/>
        <c:lblOffset val="100"/>
        <c:noMultiLvlLbl val="0"/>
      </c:catAx>
      <c:valAx>
        <c:axId val="174278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749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C179C-8994-4442-82E3-62314F6A6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Merkel Trump Facebook 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3546B4-5493-44BF-AE71-AB8E98BF71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151253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A3D6B8-712A-40BD-99DF-28DFE13DC1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06/09/2017 - 08/05/2017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FE4DED-35D9-49A4-9002-5C04726BD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3123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Post Type Distribution Per Profile | Merkel Trump Facebook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Merkel Trump Facebook </dc:title>
  <dc:creator>Administrator</dc:creator>
  <cp:lastModifiedBy>Administrator</cp:lastModifiedBy>
  <cp:revision>1</cp:revision>
  <dcterms:created xsi:type="dcterms:W3CDTF">2018-05-25T13:14:43Z</dcterms:created>
  <dcterms:modified xsi:type="dcterms:W3CDTF">2018-05-25T13:14:48Z</dcterms:modified>
</cp:coreProperties>
</file>