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Angela Merkel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42895</c:v>
                </c:pt>
                <c:pt idx="1">
                  <c:v>42896</c:v>
                </c:pt>
                <c:pt idx="2">
                  <c:v>42897</c:v>
                </c:pt>
                <c:pt idx="3">
                  <c:v>42898</c:v>
                </c:pt>
                <c:pt idx="4">
                  <c:v>42899</c:v>
                </c:pt>
                <c:pt idx="5">
                  <c:v>42900</c:v>
                </c:pt>
                <c:pt idx="6">
                  <c:v>42901</c:v>
                </c:pt>
                <c:pt idx="7">
                  <c:v>42902</c:v>
                </c:pt>
                <c:pt idx="8">
                  <c:v>42903</c:v>
                </c:pt>
                <c:pt idx="9">
                  <c:v>42904</c:v>
                </c:pt>
                <c:pt idx="10">
                  <c:v>42905</c:v>
                </c:pt>
                <c:pt idx="11">
                  <c:v>42906</c:v>
                </c:pt>
                <c:pt idx="12">
                  <c:v>42907</c:v>
                </c:pt>
                <c:pt idx="13">
                  <c:v>42908</c:v>
                </c:pt>
                <c:pt idx="14">
                  <c:v>42909</c:v>
                </c:pt>
                <c:pt idx="15">
                  <c:v>42910</c:v>
                </c:pt>
                <c:pt idx="16">
                  <c:v>42911</c:v>
                </c:pt>
                <c:pt idx="17">
                  <c:v>42912</c:v>
                </c:pt>
                <c:pt idx="18">
                  <c:v>42913</c:v>
                </c:pt>
                <c:pt idx="19">
                  <c:v>42914</c:v>
                </c:pt>
                <c:pt idx="20">
                  <c:v>42915</c:v>
                </c:pt>
                <c:pt idx="21">
                  <c:v>42916</c:v>
                </c:pt>
                <c:pt idx="22">
                  <c:v>42917</c:v>
                </c:pt>
                <c:pt idx="23">
                  <c:v>42918</c:v>
                </c:pt>
                <c:pt idx="24">
                  <c:v>42919</c:v>
                </c:pt>
                <c:pt idx="25">
                  <c:v>42920</c:v>
                </c:pt>
                <c:pt idx="26">
                  <c:v>42921</c:v>
                </c:pt>
                <c:pt idx="27">
                  <c:v>42922</c:v>
                </c:pt>
                <c:pt idx="28">
                  <c:v>42923</c:v>
                </c:pt>
                <c:pt idx="29">
                  <c:v>42924</c:v>
                </c:pt>
                <c:pt idx="30">
                  <c:v>42925</c:v>
                </c:pt>
                <c:pt idx="31">
                  <c:v>42926</c:v>
                </c:pt>
                <c:pt idx="32">
                  <c:v>42927</c:v>
                </c:pt>
                <c:pt idx="33">
                  <c:v>42928</c:v>
                </c:pt>
                <c:pt idx="34">
                  <c:v>42929</c:v>
                </c:pt>
                <c:pt idx="35">
                  <c:v>42930</c:v>
                </c:pt>
                <c:pt idx="36">
                  <c:v>42931</c:v>
                </c:pt>
                <c:pt idx="37">
                  <c:v>42932</c:v>
                </c:pt>
                <c:pt idx="38">
                  <c:v>42933</c:v>
                </c:pt>
                <c:pt idx="39">
                  <c:v>42934</c:v>
                </c:pt>
                <c:pt idx="40">
                  <c:v>42935</c:v>
                </c:pt>
                <c:pt idx="41">
                  <c:v>42936</c:v>
                </c:pt>
                <c:pt idx="42">
                  <c:v>42937</c:v>
                </c:pt>
                <c:pt idx="43">
                  <c:v>42938</c:v>
                </c:pt>
                <c:pt idx="44">
                  <c:v>42939</c:v>
                </c:pt>
                <c:pt idx="45">
                  <c:v>42940</c:v>
                </c:pt>
                <c:pt idx="46">
                  <c:v>42941</c:v>
                </c:pt>
                <c:pt idx="47">
                  <c:v>42942</c:v>
                </c:pt>
                <c:pt idx="48">
                  <c:v>42943</c:v>
                </c:pt>
                <c:pt idx="49">
                  <c:v>42944</c:v>
                </c:pt>
                <c:pt idx="50">
                  <c:v>42945</c:v>
                </c:pt>
                <c:pt idx="51">
                  <c:v>42946</c:v>
                </c:pt>
                <c:pt idx="52">
                  <c:v>42947</c:v>
                </c:pt>
                <c:pt idx="53">
                  <c:v>42948</c:v>
                </c:pt>
                <c:pt idx="54">
                  <c:v>42949</c:v>
                </c:pt>
                <c:pt idx="55">
                  <c:v>42950</c:v>
                </c:pt>
                <c:pt idx="56">
                  <c:v>42951</c:v>
                </c:pt>
                <c:pt idx="57">
                  <c:v>42952</c:v>
                </c:pt>
              </c:numCache>
            </c:numRef>
          </c:cat>
          <c:val>
            <c:numRef>
              <c:f>Sheet1!$B$2:$B$59</c:f>
              <c:numCache>
                <c:formatCode>General</c:formatCode>
                <c:ptCount val="5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2</c:v>
                </c:pt>
                <c:pt idx="23">
                  <c:v>0</c:v>
                </c:pt>
                <c:pt idx="24">
                  <c:v>3</c:v>
                </c:pt>
                <c:pt idx="25">
                  <c:v>0</c:v>
                </c:pt>
                <c:pt idx="26">
                  <c:v>2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1</c:v>
                </c:pt>
                <c:pt idx="35">
                  <c:v>2</c:v>
                </c:pt>
                <c:pt idx="36">
                  <c:v>2</c:v>
                </c:pt>
                <c:pt idx="37">
                  <c:v>1</c:v>
                </c:pt>
                <c:pt idx="38">
                  <c:v>2</c:v>
                </c:pt>
                <c:pt idx="39">
                  <c:v>1</c:v>
                </c:pt>
                <c:pt idx="40">
                  <c:v>1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1</c:v>
                </c:pt>
                <c:pt idx="47">
                  <c:v>0</c:v>
                </c:pt>
                <c:pt idx="48">
                  <c:v>1</c:v>
                </c:pt>
                <c:pt idx="49">
                  <c:v>0</c:v>
                </c:pt>
                <c:pt idx="50">
                  <c:v>1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55-4E55-9C66-30AE398069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Donald J. Trump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42895</c:v>
                </c:pt>
                <c:pt idx="1">
                  <c:v>42896</c:v>
                </c:pt>
                <c:pt idx="2">
                  <c:v>42897</c:v>
                </c:pt>
                <c:pt idx="3">
                  <c:v>42898</c:v>
                </c:pt>
                <c:pt idx="4">
                  <c:v>42899</c:v>
                </c:pt>
                <c:pt idx="5">
                  <c:v>42900</c:v>
                </c:pt>
                <c:pt idx="6">
                  <c:v>42901</c:v>
                </c:pt>
                <c:pt idx="7">
                  <c:v>42902</c:v>
                </c:pt>
                <c:pt idx="8">
                  <c:v>42903</c:v>
                </c:pt>
                <c:pt idx="9">
                  <c:v>42904</c:v>
                </c:pt>
                <c:pt idx="10">
                  <c:v>42905</c:v>
                </c:pt>
                <c:pt idx="11">
                  <c:v>42906</c:v>
                </c:pt>
                <c:pt idx="12">
                  <c:v>42907</c:v>
                </c:pt>
                <c:pt idx="13">
                  <c:v>42908</c:v>
                </c:pt>
                <c:pt idx="14">
                  <c:v>42909</c:v>
                </c:pt>
                <c:pt idx="15">
                  <c:v>42910</c:v>
                </c:pt>
                <c:pt idx="16">
                  <c:v>42911</c:v>
                </c:pt>
                <c:pt idx="17">
                  <c:v>42912</c:v>
                </c:pt>
                <c:pt idx="18">
                  <c:v>42913</c:v>
                </c:pt>
                <c:pt idx="19">
                  <c:v>42914</c:v>
                </c:pt>
                <c:pt idx="20">
                  <c:v>42915</c:v>
                </c:pt>
                <c:pt idx="21">
                  <c:v>42916</c:v>
                </c:pt>
                <c:pt idx="22">
                  <c:v>42917</c:v>
                </c:pt>
                <c:pt idx="23">
                  <c:v>42918</c:v>
                </c:pt>
                <c:pt idx="24">
                  <c:v>42919</c:v>
                </c:pt>
                <c:pt idx="25">
                  <c:v>42920</c:v>
                </c:pt>
                <c:pt idx="26">
                  <c:v>42921</c:v>
                </c:pt>
                <c:pt idx="27">
                  <c:v>42922</c:v>
                </c:pt>
                <c:pt idx="28">
                  <c:v>42923</c:v>
                </c:pt>
                <c:pt idx="29">
                  <c:v>42924</c:v>
                </c:pt>
                <c:pt idx="30">
                  <c:v>42925</c:v>
                </c:pt>
                <c:pt idx="31">
                  <c:v>42926</c:v>
                </c:pt>
                <c:pt idx="32">
                  <c:v>42927</c:v>
                </c:pt>
                <c:pt idx="33">
                  <c:v>42928</c:v>
                </c:pt>
                <c:pt idx="34">
                  <c:v>42929</c:v>
                </c:pt>
                <c:pt idx="35">
                  <c:v>42930</c:v>
                </c:pt>
                <c:pt idx="36">
                  <c:v>42931</c:v>
                </c:pt>
                <c:pt idx="37">
                  <c:v>42932</c:v>
                </c:pt>
                <c:pt idx="38">
                  <c:v>42933</c:v>
                </c:pt>
                <c:pt idx="39">
                  <c:v>42934</c:v>
                </c:pt>
                <c:pt idx="40">
                  <c:v>42935</c:v>
                </c:pt>
                <c:pt idx="41">
                  <c:v>42936</c:v>
                </c:pt>
                <c:pt idx="42">
                  <c:v>42937</c:v>
                </c:pt>
                <c:pt idx="43">
                  <c:v>42938</c:v>
                </c:pt>
                <c:pt idx="44">
                  <c:v>42939</c:v>
                </c:pt>
                <c:pt idx="45">
                  <c:v>42940</c:v>
                </c:pt>
                <c:pt idx="46">
                  <c:v>42941</c:v>
                </c:pt>
                <c:pt idx="47">
                  <c:v>42942</c:v>
                </c:pt>
                <c:pt idx="48">
                  <c:v>42943</c:v>
                </c:pt>
                <c:pt idx="49">
                  <c:v>42944</c:v>
                </c:pt>
                <c:pt idx="50">
                  <c:v>42945</c:v>
                </c:pt>
                <c:pt idx="51">
                  <c:v>42946</c:v>
                </c:pt>
                <c:pt idx="52">
                  <c:v>42947</c:v>
                </c:pt>
                <c:pt idx="53">
                  <c:v>42948</c:v>
                </c:pt>
                <c:pt idx="54">
                  <c:v>42949</c:v>
                </c:pt>
                <c:pt idx="55">
                  <c:v>42950</c:v>
                </c:pt>
                <c:pt idx="56">
                  <c:v>42951</c:v>
                </c:pt>
                <c:pt idx="57">
                  <c:v>42952</c:v>
                </c:pt>
              </c:numCache>
            </c:numRef>
          </c:cat>
          <c:val>
            <c:numRef>
              <c:f>Sheet1!$C$2:$C$59</c:f>
              <c:numCache>
                <c:formatCode>General</c:formatCode>
                <c:ptCount val="58"/>
                <c:pt idx="0">
                  <c:v>5</c:v>
                </c:pt>
                <c:pt idx="1">
                  <c:v>4</c:v>
                </c:pt>
                <c:pt idx="2">
                  <c:v>0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5</c:v>
                </c:pt>
                <c:pt idx="7">
                  <c:v>6</c:v>
                </c:pt>
                <c:pt idx="8">
                  <c:v>3</c:v>
                </c:pt>
                <c:pt idx="9">
                  <c:v>0</c:v>
                </c:pt>
                <c:pt idx="10">
                  <c:v>4</c:v>
                </c:pt>
                <c:pt idx="11">
                  <c:v>9</c:v>
                </c:pt>
                <c:pt idx="12">
                  <c:v>7</c:v>
                </c:pt>
                <c:pt idx="13">
                  <c:v>7</c:v>
                </c:pt>
                <c:pt idx="14">
                  <c:v>6</c:v>
                </c:pt>
                <c:pt idx="15">
                  <c:v>4</c:v>
                </c:pt>
                <c:pt idx="16">
                  <c:v>2</c:v>
                </c:pt>
                <c:pt idx="17">
                  <c:v>4</c:v>
                </c:pt>
                <c:pt idx="18">
                  <c:v>5</c:v>
                </c:pt>
                <c:pt idx="19">
                  <c:v>7</c:v>
                </c:pt>
                <c:pt idx="20">
                  <c:v>6</c:v>
                </c:pt>
                <c:pt idx="21">
                  <c:v>9</c:v>
                </c:pt>
                <c:pt idx="22">
                  <c:v>2</c:v>
                </c:pt>
                <c:pt idx="23">
                  <c:v>5</c:v>
                </c:pt>
                <c:pt idx="24">
                  <c:v>7</c:v>
                </c:pt>
                <c:pt idx="25">
                  <c:v>3</c:v>
                </c:pt>
                <c:pt idx="26">
                  <c:v>3</c:v>
                </c:pt>
                <c:pt idx="27">
                  <c:v>7</c:v>
                </c:pt>
                <c:pt idx="28">
                  <c:v>8</c:v>
                </c:pt>
                <c:pt idx="29">
                  <c:v>4</c:v>
                </c:pt>
                <c:pt idx="30">
                  <c:v>2</c:v>
                </c:pt>
                <c:pt idx="31">
                  <c:v>3</c:v>
                </c:pt>
                <c:pt idx="32">
                  <c:v>2</c:v>
                </c:pt>
                <c:pt idx="33">
                  <c:v>4</c:v>
                </c:pt>
                <c:pt idx="34">
                  <c:v>7</c:v>
                </c:pt>
                <c:pt idx="35">
                  <c:v>8</c:v>
                </c:pt>
                <c:pt idx="36">
                  <c:v>2</c:v>
                </c:pt>
                <c:pt idx="37">
                  <c:v>6</c:v>
                </c:pt>
                <c:pt idx="38">
                  <c:v>3</c:v>
                </c:pt>
                <c:pt idx="39">
                  <c:v>10</c:v>
                </c:pt>
                <c:pt idx="40">
                  <c:v>5</c:v>
                </c:pt>
                <c:pt idx="41">
                  <c:v>7</c:v>
                </c:pt>
                <c:pt idx="42">
                  <c:v>6</c:v>
                </c:pt>
                <c:pt idx="43">
                  <c:v>5</c:v>
                </c:pt>
                <c:pt idx="44">
                  <c:v>2</c:v>
                </c:pt>
                <c:pt idx="45">
                  <c:v>6</c:v>
                </c:pt>
                <c:pt idx="46">
                  <c:v>13</c:v>
                </c:pt>
                <c:pt idx="47">
                  <c:v>8</c:v>
                </c:pt>
                <c:pt idx="48">
                  <c:v>10</c:v>
                </c:pt>
                <c:pt idx="49">
                  <c:v>5</c:v>
                </c:pt>
                <c:pt idx="50">
                  <c:v>3</c:v>
                </c:pt>
                <c:pt idx="51">
                  <c:v>2</c:v>
                </c:pt>
                <c:pt idx="52">
                  <c:v>4</c:v>
                </c:pt>
                <c:pt idx="53">
                  <c:v>6</c:v>
                </c:pt>
                <c:pt idx="54">
                  <c:v>8</c:v>
                </c:pt>
                <c:pt idx="55">
                  <c:v>7</c:v>
                </c:pt>
                <c:pt idx="56">
                  <c:v>6</c:v>
                </c:pt>
                <c:pt idx="5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455-4E55-9C66-30AE398069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807984"/>
        <c:axId val="337808640"/>
      </c:lineChart>
      <c:dateAx>
        <c:axId val="337807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808640"/>
        <c:crosses val="autoZero"/>
        <c:auto val="1"/>
        <c:lblOffset val="100"/>
        <c:baseTimeUnit val="days"/>
      </c:dateAx>
      <c:valAx>
        <c:axId val="337808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807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D0028-1563-4DEB-B4EF-63C0F49EF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Merkel Trump Facebook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88A1FC-1B0A-47EA-8595-0825115FCB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77715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440DDD-92C1-4744-AE67-DED0FAD3F4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06/09/2017 - 08/05/2017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C938F3-8FCB-4BF5-8037-CA24E68B7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1299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| Merkel Trump Facebook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Merkel Trump Facebook </dc:title>
  <dc:creator>Administrator</dc:creator>
  <cp:lastModifiedBy>Administrator</cp:lastModifiedBy>
  <cp:revision>1</cp:revision>
  <dcterms:created xsi:type="dcterms:W3CDTF">2018-05-25T13:13:50Z</dcterms:created>
  <dcterms:modified xsi:type="dcterms:W3CDTF">2018-05-25T13:13:54Z</dcterms:modified>
</cp:coreProperties>
</file>