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Angela Merkel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Sheet1!$B$2:$B$59</c:f>
              <c:numCache>
                <c:formatCode>General</c:formatCode>
                <c:ptCount val="58"/>
                <c:pt idx="0">
                  <c:v>2440356</c:v>
                </c:pt>
                <c:pt idx="1">
                  <c:v>2441653</c:v>
                </c:pt>
                <c:pt idx="2">
                  <c:v>2442669</c:v>
                </c:pt>
                <c:pt idx="3">
                  <c:v>2443612</c:v>
                </c:pt>
                <c:pt idx="4">
                  <c:v>2444215</c:v>
                </c:pt>
                <c:pt idx="5">
                  <c:v>2444702</c:v>
                </c:pt>
                <c:pt idx="6">
                  <c:v>2445318</c:v>
                </c:pt>
                <c:pt idx="7">
                  <c:v>2446225</c:v>
                </c:pt>
                <c:pt idx="8">
                  <c:v>2447960</c:v>
                </c:pt>
                <c:pt idx="9">
                  <c:v>2448739</c:v>
                </c:pt>
                <c:pt idx="10">
                  <c:v>2449408</c:v>
                </c:pt>
                <c:pt idx="11">
                  <c:v>2449847</c:v>
                </c:pt>
                <c:pt idx="12">
                  <c:v>2450329</c:v>
                </c:pt>
                <c:pt idx="13">
                  <c:v>2451126</c:v>
                </c:pt>
                <c:pt idx="14">
                  <c:v>2451861</c:v>
                </c:pt>
                <c:pt idx="15">
                  <c:v>2452543</c:v>
                </c:pt>
                <c:pt idx="16">
                  <c:v>2453254</c:v>
                </c:pt>
                <c:pt idx="17">
                  <c:v>2453883</c:v>
                </c:pt>
                <c:pt idx="18">
                  <c:v>2454556</c:v>
                </c:pt>
                <c:pt idx="19">
                  <c:v>2455336</c:v>
                </c:pt>
                <c:pt idx="20">
                  <c:v>2456379</c:v>
                </c:pt>
                <c:pt idx="21">
                  <c:v>2457546</c:v>
                </c:pt>
                <c:pt idx="22">
                  <c:v>2458594</c:v>
                </c:pt>
                <c:pt idx="23">
                  <c:v>2459596</c:v>
                </c:pt>
                <c:pt idx="24">
                  <c:v>2460310</c:v>
                </c:pt>
                <c:pt idx="25">
                  <c:v>2461041</c:v>
                </c:pt>
                <c:pt idx="26">
                  <c:v>2461658</c:v>
                </c:pt>
                <c:pt idx="27">
                  <c:v>2462605</c:v>
                </c:pt>
                <c:pt idx="28">
                  <c:v>2464575</c:v>
                </c:pt>
                <c:pt idx="29">
                  <c:v>2466759</c:v>
                </c:pt>
                <c:pt idx="30">
                  <c:v>2468190</c:v>
                </c:pt>
                <c:pt idx="31">
                  <c:v>2468953</c:v>
                </c:pt>
                <c:pt idx="32">
                  <c:v>2469569</c:v>
                </c:pt>
                <c:pt idx="33">
                  <c:v>2470070</c:v>
                </c:pt>
                <c:pt idx="34">
                  <c:v>2470545</c:v>
                </c:pt>
                <c:pt idx="35">
                  <c:v>2470931</c:v>
                </c:pt>
                <c:pt idx="36">
                  <c:v>2471297</c:v>
                </c:pt>
                <c:pt idx="37">
                  <c:v>2471512</c:v>
                </c:pt>
                <c:pt idx="38">
                  <c:v>2472033</c:v>
                </c:pt>
                <c:pt idx="39">
                  <c:v>2472605</c:v>
                </c:pt>
                <c:pt idx="40">
                  <c:v>2473551</c:v>
                </c:pt>
                <c:pt idx="41">
                  <c:v>2473937</c:v>
                </c:pt>
                <c:pt idx="42">
                  <c:v>2474380</c:v>
                </c:pt>
                <c:pt idx="43">
                  <c:v>2474688</c:v>
                </c:pt>
                <c:pt idx="44">
                  <c:v>2474983</c:v>
                </c:pt>
                <c:pt idx="45">
                  <c:v>2475171</c:v>
                </c:pt>
                <c:pt idx="46">
                  <c:v>2476488</c:v>
                </c:pt>
                <c:pt idx="47">
                  <c:v>2479455</c:v>
                </c:pt>
                <c:pt idx="48">
                  <c:v>2480249</c:v>
                </c:pt>
                <c:pt idx="49">
                  <c:v>2480686</c:v>
                </c:pt>
                <c:pt idx="50">
                  <c:v>2481244</c:v>
                </c:pt>
                <c:pt idx="51">
                  <c:v>2482681</c:v>
                </c:pt>
                <c:pt idx="52">
                  <c:v>2483696</c:v>
                </c:pt>
                <c:pt idx="53">
                  <c:v>2484174</c:v>
                </c:pt>
                <c:pt idx="54">
                  <c:v>2484688</c:v>
                </c:pt>
                <c:pt idx="55">
                  <c:v>2485118</c:v>
                </c:pt>
                <c:pt idx="56">
                  <c:v>2485281</c:v>
                </c:pt>
                <c:pt idx="57">
                  <c:v>2485416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5D-4278-A16A-141FB37916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Donald J. 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Sheet1!$C$2:$C$59</c:f>
              <c:numCache>
                <c:formatCode>General</c:formatCode>
                <c:ptCount val="58"/>
                <c:pt idx="0">
                  <c:v>22399368</c:v>
                </c:pt>
                <c:pt idx="1">
                  <c:v>22408038</c:v>
                </c:pt>
                <c:pt idx="2">
                  <c:v>22414407</c:v>
                </c:pt>
                <c:pt idx="3">
                  <c:v>22421034</c:v>
                </c:pt>
                <c:pt idx="4">
                  <c:v>22427427</c:v>
                </c:pt>
                <c:pt idx="5">
                  <c:v>22435372</c:v>
                </c:pt>
                <c:pt idx="6">
                  <c:v>22443994</c:v>
                </c:pt>
                <c:pt idx="7">
                  <c:v>22450337</c:v>
                </c:pt>
                <c:pt idx="8">
                  <c:v>22456713</c:v>
                </c:pt>
                <c:pt idx="9">
                  <c:v>22462261</c:v>
                </c:pt>
                <c:pt idx="10">
                  <c:v>22467358</c:v>
                </c:pt>
                <c:pt idx="11">
                  <c:v>22472382</c:v>
                </c:pt>
                <c:pt idx="12">
                  <c:v>22477471</c:v>
                </c:pt>
                <c:pt idx="13">
                  <c:v>22481579</c:v>
                </c:pt>
                <c:pt idx="14">
                  <c:v>22487498</c:v>
                </c:pt>
                <c:pt idx="15">
                  <c:v>22491676</c:v>
                </c:pt>
                <c:pt idx="16">
                  <c:v>22495591</c:v>
                </c:pt>
                <c:pt idx="17">
                  <c:v>22498920</c:v>
                </c:pt>
                <c:pt idx="18">
                  <c:v>22512559</c:v>
                </c:pt>
                <c:pt idx="19">
                  <c:v>22522425</c:v>
                </c:pt>
                <c:pt idx="20">
                  <c:v>22528300</c:v>
                </c:pt>
                <c:pt idx="21">
                  <c:v>22532439</c:v>
                </c:pt>
                <c:pt idx="22">
                  <c:v>22537113</c:v>
                </c:pt>
                <c:pt idx="23">
                  <c:v>22544227</c:v>
                </c:pt>
                <c:pt idx="24">
                  <c:v>22551495</c:v>
                </c:pt>
                <c:pt idx="25">
                  <c:v>22561403</c:v>
                </c:pt>
                <c:pt idx="26">
                  <c:v>22572115</c:v>
                </c:pt>
                <c:pt idx="27">
                  <c:v>22582302</c:v>
                </c:pt>
                <c:pt idx="28">
                  <c:v>22592516</c:v>
                </c:pt>
                <c:pt idx="29">
                  <c:v>22597807</c:v>
                </c:pt>
                <c:pt idx="30">
                  <c:v>22602622</c:v>
                </c:pt>
                <c:pt idx="31">
                  <c:v>22607707</c:v>
                </c:pt>
                <c:pt idx="32">
                  <c:v>22611669</c:v>
                </c:pt>
                <c:pt idx="33">
                  <c:v>22615082</c:v>
                </c:pt>
                <c:pt idx="34">
                  <c:v>22618835</c:v>
                </c:pt>
                <c:pt idx="35">
                  <c:v>22623393</c:v>
                </c:pt>
                <c:pt idx="36">
                  <c:v>22627489</c:v>
                </c:pt>
                <c:pt idx="37">
                  <c:v>22630166</c:v>
                </c:pt>
                <c:pt idx="38">
                  <c:v>22632898</c:v>
                </c:pt>
                <c:pt idx="39">
                  <c:v>22634936</c:v>
                </c:pt>
                <c:pt idx="40">
                  <c:v>22635628</c:v>
                </c:pt>
                <c:pt idx="41">
                  <c:v>22636867</c:v>
                </c:pt>
                <c:pt idx="42">
                  <c:v>22639108</c:v>
                </c:pt>
                <c:pt idx="43">
                  <c:v>22640819</c:v>
                </c:pt>
                <c:pt idx="44">
                  <c:v>22642422</c:v>
                </c:pt>
                <c:pt idx="45">
                  <c:v>22643205</c:v>
                </c:pt>
                <c:pt idx="46">
                  <c:v>22644544</c:v>
                </c:pt>
                <c:pt idx="47">
                  <c:v>22647002</c:v>
                </c:pt>
                <c:pt idx="48">
                  <c:v>22653576</c:v>
                </c:pt>
                <c:pt idx="49">
                  <c:v>22657084</c:v>
                </c:pt>
                <c:pt idx="50">
                  <c:v>22659152</c:v>
                </c:pt>
                <c:pt idx="51">
                  <c:v>22661795</c:v>
                </c:pt>
                <c:pt idx="52">
                  <c:v>22664489</c:v>
                </c:pt>
                <c:pt idx="53">
                  <c:v>22667547</c:v>
                </c:pt>
                <c:pt idx="54">
                  <c:v>22670600</c:v>
                </c:pt>
                <c:pt idx="55">
                  <c:v>22674027</c:v>
                </c:pt>
                <c:pt idx="56">
                  <c:v>22677847</c:v>
                </c:pt>
                <c:pt idx="57">
                  <c:v>22681042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5D-4278-A16A-141FB3791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2258936"/>
        <c:axId val="342259264"/>
      </c:lineChart>
      <c:dateAx>
        <c:axId val="3422589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59264"/>
        <c:crosses val="autoZero"/>
        <c:auto val="1"/>
        <c:lblOffset val="100"/>
        <c:baseTimeUnit val="days"/>
      </c:dateAx>
      <c:valAx>
        <c:axId val="342259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258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F90091-15DE-4FEC-9CD3-D7A62713D1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Merkel Trump Facebook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5C110B-BB66-45C6-B0B6-C5A72BC37D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57518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15A581-237C-4ADB-BC70-2C73A5D26C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DA574D-9D05-4A4C-A7A4-592954FBC0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3525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Fans Total | Merkel Trump Facebook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Merkel Trump Facebook </dc:title>
  <dc:creator>Administrator</dc:creator>
  <cp:lastModifiedBy>Administrator</cp:lastModifiedBy>
  <cp:revision>1</cp:revision>
  <dcterms:created xsi:type="dcterms:W3CDTF">2018-05-25T12:41:18Z</dcterms:created>
  <dcterms:modified xsi:type="dcterms:W3CDTF">2018-05-25T12:41:28Z</dcterms:modified>
</cp:coreProperties>
</file>