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Hudson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bundeskanzlerin (Angela Merkel)</c:v>
                </c:pt>
                <c:pt idx="1">
                  <c:v>realdonaldtrump (President Donald J. Trump)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AE-4313-B057-6950B129A1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Inkwell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bundeskanzlerin (Angela Merkel)</c:v>
                </c:pt>
                <c:pt idx="1">
                  <c:v>realdonaldtrump (President Donald J. Trump)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AE-4313-B057-6950B129A1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Lo-fi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bundeskanzlerin (Angela Merkel)</c:v>
                </c:pt>
                <c:pt idx="1">
                  <c:v>realdonaldtrump (President Donald J. Trump)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AE-4313-B057-6950B129A1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bundeskanzlerin (Angela Merkel)</c:v>
                </c:pt>
                <c:pt idx="1">
                  <c:v>realdonaldtrump (President Donald J. Trump)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48</c:v>
                </c:pt>
                <c:pt idx="1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AE-4313-B057-6950B129A1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Perpetua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bundeskanzlerin (Angela Merkel)</c:v>
                </c:pt>
                <c:pt idx="1">
                  <c:v>realdonaldtrump (President Donald J. Trump)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AE-4313-B057-6950B129A1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Willow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bundeskanzlerin (Angela Merkel)</c:v>
                </c:pt>
                <c:pt idx="1">
                  <c:v>realdonaldtrump (President Donald J. Trump)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AE-4313-B057-6950B129A1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X-Pro II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bundeskanzlerin (Angela Merkel)</c:v>
                </c:pt>
                <c:pt idx="1">
                  <c:v>realdonaldtrump (President Donald J. Trump)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AE-4313-B057-6950B129A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378936"/>
        <c:axId val="279007392"/>
      </c:barChart>
      <c:catAx>
        <c:axId val="27537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07392"/>
        <c:crosses val="autoZero"/>
        <c:auto val="1"/>
        <c:lblAlgn val="ctr"/>
        <c:lblOffset val="100"/>
        <c:noMultiLvlLbl val="0"/>
      </c:catAx>
      <c:valAx>
        <c:axId val="27900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7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B5440-D9D0-42A4-BACA-42D2624BE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Image Filter Distribution | INSTA GER USA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0930F5-2E44-430B-8CAD-7BB0BAB6D0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0125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36BC3-B2D4-4554-BDB3-6C94FE3C3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3ED77-D1AE-443E-92EE-89F0B3D9C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0159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Image Filter Distribution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Image Filter Distribution | INSTA GER USA</dc:title>
  <dc:creator>Administrator</dc:creator>
  <cp:lastModifiedBy>Administrator</cp:lastModifiedBy>
  <cp:revision>1</cp:revision>
  <dcterms:created xsi:type="dcterms:W3CDTF">2018-05-25T10:25:12Z</dcterms:created>
  <dcterms:modified xsi:type="dcterms:W3CDTF">2018-05-25T10:25:17Z</dcterms:modified>
</cp:coreProperties>
</file>